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261" r:id="rId3"/>
    <p:sldId id="276" r:id="rId4"/>
    <p:sldId id="256" r:id="rId5"/>
    <p:sldId id="257" r:id="rId6"/>
    <p:sldId id="272" r:id="rId7"/>
    <p:sldId id="258" r:id="rId8"/>
    <p:sldId id="275" r:id="rId9"/>
    <p:sldId id="278" r:id="rId10"/>
    <p:sldId id="262" r:id="rId11"/>
    <p:sldId id="259" r:id="rId12"/>
    <p:sldId id="279" r:id="rId13"/>
    <p:sldId id="263" r:id="rId14"/>
    <p:sldId id="265" r:id="rId15"/>
    <p:sldId id="267" r:id="rId16"/>
    <p:sldId id="268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A38"/>
    <a:srgbClr val="987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6CFA8-6E85-43E3-981E-414ADA9ACA69}" type="datetimeFigureOut">
              <a:rPr lang="en-US" smtClean="0"/>
              <a:t>05-Jul-20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B4070-5364-46B0-BDE3-4A71278D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9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B4070-5364-46B0-BDE3-4A71278D4E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4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B4070-5364-46B0-BDE3-4A71278D4E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3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5150"/>
            <a:ext cx="8001000" cy="45221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own Ribbon 4"/>
          <p:cNvSpPr/>
          <p:nvPr/>
        </p:nvSpPr>
        <p:spPr>
          <a:xfrm>
            <a:off x="762000" y="304800"/>
            <a:ext cx="7543800" cy="1219200"/>
          </a:xfrm>
          <a:prstGeom prst="ribbon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400" y="416004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solidFill>
                  <a:schemeClr val="bg2">
                    <a:lumMod val="10000"/>
                  </a:schemeClr>
                </a:solidFill>
                <a:latin typeface="Shonar Bangla" pitchFamily="34" charset="0"/>
                <a:cs typeface="Shonar Bangla" pitchFamily="34" charset="0"/>
              </a:rPr>
              <a:t>শ্বেত রক্তকণিকা </a:t>
            </a:r>
            <a:endParaRPr lang="en-US" dirty="0">
              <a:solidFill>
                <a:schemeClr val="bg2">
                  <a:lumMod val="10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latin typeface="Shonar Bangla" pitchFamily="34" charset="0"/>
                <a:cs typeface="Shonar Bangla" pitchFamily="34" charset="0"/>
              </a:rPr>
              <a:t>নিউক্লিয়াস উপস্থিত</a:t>
            </a:r>
          </a:p>
          <a:p>
            <a:r>
              <a:rPr lang="bn-IN" dirty="0" smtClean="0">
                <a:latin typeface="Shonar Bangla" pitchFamily="34" charset="0"/>
                <a:cs typeface="Shonar Bangla" pitchFamily="34" charset="0"/>
              </a:rPr>
              <a:t>আকার অনিয়মিত ও বড়</a:t>
            </a:r>
          </a:p>
          <a:p>
            <a:r>
              <a:rPr lang="bn-IN" dirty="0" smtClean="0">
                <a:latin typeface="Shonar Bangla" pitchFamily="34" charset="0"/>
                <a:cs typeface="Shonar Bangla" pitchFamily="34" charset="0"/>
              </a:rPr>
              <a:t>হিমোগ্লোবিন  অনুপস্থিত</a:t>
            </a:r>
          </a:p>
          <a:p>
            <a:r>
              <a:rPr lang="bn-IN" dirty="0" smtClean="0">
                <a:latin typeface="Shonar Bangla" pitchFamily="34" charset="0"/>
                <a:cs typeface="Shonar Bangla" pitchFamily="34" charset="0"/>
              </a:rPr>
              <a:t>প্রতি ঘন মিলিমিটারে ৫-১০ হাজার</a:t>
            </a:r>
          </a:p>
          <a:p>
            <a:r>
              <a:rPr lang="bn-IN" dirty="0" smtClean="0">
                <a:latin typeface="Shonar Bangla" pitchFamily="34" charset="0"/>
                <a:cs typeface="Shonar Bangla" pitchFamily="34" charset="0"/>
              </a:rPr>
              <a:t>ক্ষনপদ  সৃষ্টির মাধ্যমে ফ্যাগোসাইটোসিস প্রকৃয়ায় জীবাণু ধ্বংস করে।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038600" cy="4952999"/>
          </a:xfrm>
        </p:spPr>
      </p:pic>
    </p:spTree>
    <p:extLst>
      <p:ext uri="{BB962C8B-B14F-4D97-AF65-F5344CB8AC3E}">
        <p14:creationId xmlns:p14="http://schemas.microsoft.com/office/powerpoint/2010/main" val="41107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লোহিত রক্তকনিকা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নিউক্লিয়াস অনুপস্থিত।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আকার বৃত্তের মত দ্বি-অবতল।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হিমোগ্লোবিন উপস্থিত।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 ঘন মিলিমিটারে ৫৫ লক্ষ।</a:t>
            </a:r>
          </a:p>
          <a:p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অক্সিহিমোগ্লোবিনরূপে  কোষে অক্সিজেন পরিবহন করে। স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:\sabina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65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4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blood-230x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57200"/>
            <a:ext cx="7010400" cy="5943600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5691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অণুচক্রিকা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648200" cy="45259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নিউক্লিয়াস অনুপস্থিত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ছোট, বর্তুলাকার ও বর্ণহীন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হিমোগ্লোবিন  অনুপস্থিত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 ঘন মিলিমিটারে ২ লক্ষ ৫০ হাজার।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থ্রম্বোপ্লাস্টিন  নি;সরণ করে  রক্ত  জমাট বাধে।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4038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রক্তের কাজ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 পরিবহন ও কার্বন-ডাই অক্সাইড অপসারণ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খাদ্যসার ও হরমোন পরিবহন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তাপের সমতা রক্ষা ও বর্জ্য পদার্থ নিষ্কাশন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 প্রতিরোধ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 জমাট বাধা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1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6400800" cy="17526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লোহিত </a:t>
            </a:r>
            <a:r>
              <a:rPr lang="bn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 শ্বেত  রক্তকণিকার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 পার্থক্য লিখ 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4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 কী ? </a:t>
            </a:r>
          </a:p>
          <a:p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রক্তের উপাদান কয়টি ও কী কী ?</a:t>
            </a:r>
          </a:p>
          <a:p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রক্তকনিকাগুলির নাম বল ।</a:t>
            </a:r>
          </a:p>
          <a:p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শ্বেত রক্তকণিকার  দুটি  বৈশিষ্ট্য বল ।</a:t>
            </a:r>
          </a:p>
          <a:p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রক্তের তিনটি কাজ  বল । </a:t>
            </a:r>
          </a:p>
        </p:txBody>
      </p:sp>
    </p:spTree>
    <p:extLst>
      <p:ext uri="{BB962C8B-B14F-4D97-AF65-F5344CB8AC3E}">
        <p14:creationId xmlns:p14="http://schemas.microsoft.com/office/powerpoint/2010/main" val="239652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3200400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tabLst>
                <a:tab pos="8008938" algn="l"/>
              </a:tabLst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0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1143000"/>
            <a:ext cx="7010400" cy="22159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en-US" sz="13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3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4267200"/>
            <a:ext cx="4038600" cy="2590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শামসুজ্জামান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চককীর্তি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শিবগঞ্জ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43000" y="304800"/>
            <a:ext cx="6477000" cy="1066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1371600"/>
            <a:ext cx="2755392" cy="2590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876800" y="1600200"/>
            <a:ext cx="4114800" cy="258532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বিষয়- জীববিজ্ঞান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অধ্যায়-ষষ্ঠ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সময়-৫০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0"/>
            <a:ext cx="815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5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934200" cy="55626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রক্ত</a:t>
            </a:r>
            <a:endParaRPr lang="en-US" sz="3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8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IN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এই পাঠ শেষে শিক্ষার্থীরা –</a:t>
            </a:r>
            <a:endParaRPr lang="en-US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bn-IN" dirty="0" smtClean="0">
                <a:latin typeface="Shonar Bangla" pitchFamily="34" charset="0"/>
                <a:cs typeface="Shonar Bangla" pitchFamily="34" charset="0"/>
              </a:rPr>
              <a:t>রক্ত ও রক্তের উপাদান সম্পর্কে বর্ণণা করতে পারবে।</a:t>
            </a:r>
          </a:p>
          <a:p>
            <a:r>
              <a:rPr lang="bn-IN" dirty="0" smtClean="0">
                <a:latin typeface="Shonar Bangla" pitchFamily="34" charset="0"/>
                <a:cs typeface="Shonar Bangla" pitchFamily="34" charset="0"/>
              </a:rPr>
              <a:t>রক্তকণিকাগুলোর বৈশিষ্ট্য লিখতে পারবে।</a:t>
            </a:r>
          </a:p>
          <a:p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রক্তকণিকাগুলোর মধ্যে পার্থক্য নির্ণয় করতে পারবে।</a:t>
            </a:r>
          </a:p>
          <a:p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রক্তের কাজ ব্যাখ্যা করতে পারবে।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9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0"/>
          </a:xfr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রক্ত এক প্রকার তরল যোজক কলা। এটি ক্ষারধর্মী,লবণাক্ত স্বাদযুক্ত পদার্থ । </a:t>
            </a:r>
            <a:endParaRPr lang="en-US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71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4114800" cy="9445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র</a:t>
            </a:r>
            <a:r>
              <a:rPr lang="en-US" dirty="0" err="1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ক্তের</a:t>
            </a:r>
            <a:r>
              <a:rPr lang="en-US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উপাদান</a:t>
            </a:r>
            <a:r>
              <a:rPr lang="en-US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4800600" y="1219200"/>
            <a:ext cx="0" cy="82296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03120" y="1981200"/>
            <a:ext cx="5410200" cy="7620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50806" y="2019300"/>
            <a:ext cx="0" cy="6858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15082" y="1981200"/>
            <a:ext cx="0" cy="457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2724834"/>
            <a:ext cx="14478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Shonar Bangla" pitchFamily="34" charset="0"/>
                <a:cs typeface="Shonar Bangla" pitchFamily="34" charset="0"/>
              </a:rPr>
              <a:t>রক্তরস </a:t>
            </a:r>
            <a:endParaRPr lang="en-US" sz="36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06" y="3395079"/>
            <a:ext cx="4800600" cy="206210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১)বর্ণহীন তরল পদার্থ</a:t>
            </a:r>
          </a:p>
          <a:p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২)রক্তের প্রায় ৫৫% রক্তরস</a:t>
            </a:r>
          </a:p>
          <a:p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৩)প্রধান উপাদান পানি এছাড়া কিছু আমিষ,জৈবযৌগ ও অজৈব লবণ থাকে।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15082" y="2951809"/>
            <a:ext cx="0" cy="435685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79921" y="3505200"/>
            <a:ext cx="3505200" cy="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57800" y="3505200"/>
            <a:ext cx="0" cy="457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981671" y="3505200"/>
            <a:ext cx="22583" cy="4572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763000" y="3505200"/>
            <a:ext cx="0" cy="38100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flipH="1">
            <a:off x="5029200" y="4218039"/>
            <a:ext cx="1143000" cy="584775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লোহিত</a:t>
            </a:r>
          </a:p>
        </p:txBody>
      </p:sp>
      <p:sp>
        <p:nvSpPr>
          <p:cNvPr id="32" name="TextBox 31"/>
          <p:cNvSpPr txBox="1"/>
          <p:nvPr/>
        </p:nvSpPr>
        <p:spPr>
          <a:xfrm flipH="1">
            <a:off x="6452418" y="4232787"/>
            <a:ext cx="931605" cy="58477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শ্বেত </a:t>
            </a:r>
            <a:endParaRPr lang="en-US" sz="3200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15082" y="4218039"/>
            <a:ext cx="1376518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Shonar Bangla" pitchFamily="34" charset="0"/>
                <a:cs typeface="Shonar Bangla" pitchFamily="34" charset="0"/>
              </a:rPr>
              <a:t>অণুচক্রিকা 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4449" y="2520434"/>
            <a:ext cx="159774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কনিকা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0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31" grpId="0" animBg="1"/>
      <p:bldP spid="32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0871"/>
            <a:ext cx="8248935" cy="58176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6447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bloo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" y="304800"/>
            <a:ext cx="58673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581400" y="1477297"/>
            <a:ext cx="2743200" cy="76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3086100"/>
            <a:ext cx="39624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4572000"/>
            <a:ext cx="2133600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1143000"/>
            <a:ext cx="220980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লোহিত</a:t>
            </a:r>
            <a:r>
              <a:rPr lang="en-US" sz="3200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রক্তকণিকা</a:t>
            </a:r>
            <a:endParaRPr lang="en-US" sz="3200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819400"/>
            <a:ext cx="2209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শ্বেত</a:t>
            </a:r>
            <a:r>
              <a:rPr lang="en-US" sz="32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রক্তকণিকা</a:t>
            </a:r>
            <a:endParaRPr lang="en-US" sz="32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267200"/>
            <a:ext cx="1600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honar Bangla" pitchFamily="34" charset="0"/>
                <a:cs typeface="Shonar Bangla" pitchFamily="34" charset="0"/>
              </a:rPr>
              <a:t>অনুচক্রিকা</a:t>
            </a:r>
            <a:r>
              <a:rPr lang="en-US" sz="32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7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256</Words>
  <Application>Microsoft Office PowerPoint</Application>
  <PresentationFormat>On-screen Show (4:3)</PresentationFormat>
  <Paragraphs>66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রক্ত</vt:lpstr>
      <vt:lpstr>এই পাঠ শেষে শিক্ষার্থীরা –</vt:lpstr>
      <vt:lpstr>রক্ত এক প্রকার তরল যোজক কলা। এটি ক্ষারধর্মী,লবণাক্ত স্বাদযুক্ত পদার্থ । </vt:lpstr>
      <vt:lpstr>রক্তের উপাদান  </vt:lpstr>
      <vt:lpstr>PowerPoint Presentation</vt:lpstr>
      <vt:lpstr>PowerPoint Presentation</vt:lpstr>
      <vt:lpstr>শ্বেত রক্তকণিকা </vt:lpstr>
      <vt:lpstr>লোহিত রক্তকনিকা </vt:lpstr>
      <vt:lpstr>PowerPoint Presentation</vt:lpstr>
      <vt:lpstr>অণুচক্রিকা </vt:lpstr>
      <vt:lpstr>রক্তের কাজ </vt:lpstr>
      <vt:lpstr>দলীয় কাজ </vt:lpstr>
      <vt:lpstr>মূল্যায়ন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রক্ত</dc:title>
  <dc:creator>lenovo</dc:creator>
  <cp:lastModifiedBy>win-10</cp:lastModifiedBy>
  <cp:revision>123</cp:revision>
  <dcterms:created xsi:type="dcterms:W3CDTF">2006-08-16T00:00:00Z</dcterms:created>
  <dcterms:modified xsi:type="dcterms:W3CDTF">2020-07-05T15:15:13Z</dcterms:modified>
</cp:coreProperties>
</file>