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84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2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AF353-8A89-4F3E-B479-F8178D48485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84FA96-3C6C-4135-ADE5-D71521ED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7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-sona.com/definition/%E0%A6%8F%E0%A6%B8%E0%A6%BF%E0%A6%A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ora-sona.com/definition/%E0%A6%85%E0%A7%8D%E0%A6%AF%E0%A6%BE%E0%A6%AE%E0%A6%BE%E0%A6%87%E0%A6%A8%E0%A7%8B-%E0%A6%8F%E0%A6%B8%E0%A6%BF%E0%A6%A1" TargetMode="External"/><Relationship Id="rId4" Type="http://schemas.openxmlformats.org/officeDocument/2006/relationships/hyperlink" Target="http://www.pora-sona.com/definition/%E0%A6%A8%E0%A6%BE%E0%A6%87%E0%A6%9F%E0%A7%8D%E0%A6%B0%E0%A7%8B%E0%A6%9C%E0%A7%87%E0%A6%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hsph.harvard.edu/nutritionsource/what-should-you-eat/protein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066" y="508000"/>
            <a:ext cx="282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81" y="1485900"/>
            <a:ext cx="8069035" cy="451866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746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9866" y="643204"/>
            <a:ext cx="3720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28" y="1455949"/>
            <a:ext cx="2610813" cy="1468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21" y="1249193"/>
            <a:ext cx="2781407" cy="1632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79" y="3564346"/>
            <a:ext cx="2635827" cy="1757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56" y="3487953"/>
            <a:ext cx="2850940" cy="1768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77868" y="2952051"/>
            <a:ext cx="105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4824" y="2948105"/>
            <a:ext cx="78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4824" y="5256573"/>
            <a:ext cx="92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0948" y="5349084"/>
            <a:ext cx="70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3004" y="890601"/>
            <a:ext cx="1745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2158711"/>
            <a:ext cx="3851564" cy="252412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4374911" y="5012227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5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4180" y="1599926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6988" y="3587234"/>
            <a:ext cx="5543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848" y="4403916"/>
            <a:ext cx="386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6968" y="2770552"/>
            <a:ext cx="543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8540" y="224284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5676207"/>
            <a:ext cx="71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021080"/>
            <a:ext cx="5981700" cy="44500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1462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100" y="323334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83" y="1503065"/>
            <a:ext cx="8150634" cy="45796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0131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8236" y="3930224"/>
            <a:ext cx="3746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০৬/০৭/২০২০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52" y="816431"/>
            <a:ext cx="1986227" cy="2536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t="5707" b="37230"/>
          <a:stretch/>
        </p:blipFill>
        <p:spPr>
          <a:xfrm>
            <a:off x="2089998" y="816430"/>
            <a:ext cx="2176625" cy="253636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Box 7"/>
          <p:cNvSpPr txBox="1"/>
          <p:nvPr/>
        </p:nvSpPr>
        <p:spPr>
          <a:xfrm>
            <a:off x="752356" y="4053884"/>
            <a:ext cx="4851911" cy="142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3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66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3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266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3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663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663" dirty="0" err="1"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2663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1997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99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7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997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1997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199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7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1997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329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32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9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32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9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32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9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329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29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32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65" dirty="0"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1665" dirty="0">
                <a:latin typeface="+mj-lt"/>
                <a:cs typeface="NikoshBAN" panose="02000000000000000000" pitchFamily="2" charset="0"/>
              </a:rPr>
              <a:t>1978</a:t>
            </a:r>
            <a:r>
              <a:rPr lang="en-US" sz="1665" dirty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</p:txBody>
      </p:sp>
    </p:spTree>
    <p:extLst>
      <p:ext uri="{BB962C8B-B14F-4D97-AF65-F5344CB8AC3E}">
        <p14:creationId xmlns:p14="http://schemas.microsoft.com/office/powerpoint/2010/main" val="920902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2112" y="738200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94458" y="4756017"/>
            <a:ext cx="617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3130" y="5840795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07166"/>
            <a:ext cx="6667500" cy="37528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2579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133" y="399381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5" y="1327379"/>
            <a:ext cx="10752970" cy="495052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4509711" y="2167817"/>
            <a:ext cx="272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0288" y="1216851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3526" y="2115298"/>
            <a:ext cx="372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8428" y="3155323"/>
            <a:ext cx="428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6168" y="4843185"/>
            <a:ext cx="6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3351" y="3999254"/>
            <a:ext cx="591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62" y="1096229"/>
            <a:ext cx="4750898" cy="270310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1200496" y="4012985"/>
            <a:ext cx="9475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 গঠনকারী উপাদান। আমিষ হলো অ্যামাইনো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এসিডের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একটি জটিল যৌগ। পরিপাক প্রক্রি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এটি দেহে শোষণ উপযোগী অ্যামাইনো এসিডে পরিণত 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অ্যামাইনো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এসিড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নাইট্রোজেন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দ্বারা গঠিত যৌগ।  দেহের বৃদ্ধি, 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ও নাইট্রোজেনের সমতা রক্ষার জন্য 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কটি অ্যামাইনো এসিড অত্যন্ত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জন। এগুলোকে অত্যাবশ্যকী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অ্যামাইনো এসিড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বলে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6546" y="1959472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8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4134325"/>
            <a:ext cx="9033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আমিষ বা মিশ্র আমিষ না থাকলে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আমিষের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অভাবজনিত সমস্যার সৃষ্টি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স্বাভাবিক বৃদ্ধি ও গঠন ক্ষতিগ্রস্ত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বৃদ্ধি বন্ধ বা স্থগিত থাকলে শিশু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ভোগে। শিশুদের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রকর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মেরাসমাস রোগ দেখা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964" y="804721"/>
            <a:ext cx="408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অভাবজনিত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85" y="1677896"/>
            <a:ext cx="3372247" cy="222958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27070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918" y="845127"/>
            <a:ext cx="68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অনু্যায়ী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127" y="4668978"/>
            <a:ext cx="347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8520" y="4668978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0464" y="1370817"/>
            <a:ext cx="2280223" cy="3723605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2092508"/>
            <a:ext cx="3800372" cy="2280223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442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284" y="83115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প্রোটিন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29" y="1586233"/>
            <a:ext cx="2542330" cy="1685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13" y="3683055"/>
            <a:ext cx="2592553" cy="1688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30" y="3750048"/>
            <a:ext cx="2542331" cy="166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05" y="1475960"/>
            <a:ext cx="2521770" cy="166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710800" y="3151064"/>
            <a:ext cx="77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451490" y="3125842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898470" y="5404281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059412" y="537193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838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212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34</cp:revision>
  <dcterms:created xsi:type="dcterms:W3CDTF">2020-05-20T09:04:57Z</dcterms:created>
  <dcterms:modified xsi:type="dcterms:W3CDTF">2020-07-06T01:36:07Z</dcterms:modified>
</cp:coreProperties>
</file>