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notesSlides/notesSlide1.xml" ContentType="application/vnd.openxmlformats-officedocument.presentationml.notesSlide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8T14:29:53.629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-632-319 0</inkml:trace>
  <inkml:trace contextRef="#ctx0" brushRef="#br0" timeOffset="1">-573-357 0</inkml:trace>
  <inkml:trace contextRef="#ctx0" brushRef="#br0" timeOffset="2">-43-492 0</inkml:trace>
  <inkml:trace contextRef="#ctx0" brushRef="#br0" timeOffset="3">-36-289 0</inkml:trace>
  <inkml:trace contextRef="#ctx0" brushRef="#br0" timeOffset="4">-36-401 0</inkml:trace>
  <inkml:trace contextRef="#ctx0" brushRef="#br0" timeOffset="5">-6-485 0</inkml:trace>
  <inkml:trace contextRef="#ctx0" brushRef="#br0" timeOffset="6">24-342 0</inkml:trace>
  <inkml:trace contextRef="#ctx0" brushRef="#br0" timeOffset="7">54-485 0</inkml:trace>
  <inkml:trace contextRef="#ctx0" brushRef="#br0" timeOffset="8">-58-237 0</inkml:trace>
  <inkml:trace contextRef="#ctx0" brushRef="#br0" timeOffset="9">-192-334 0</inkml:trace>
  <inkml:trace contextRef="#ctx0" brushRef="#br0" timeOffset="10">-162-409 0</inkml:trace>
  <inkml:trace contextRef="#ctx0" brushRef="#br0" timeOffset="11">-110-304 0</inkml:trace>
  <inkml:trace contextRef="#ctx0" brushRef="#br0" timeOffset="12">-230-387 0</inkml:trace>
  <inkml:trace contextRef="#ctx0" brushRef="#br0" timeOffset="13">-200-477 0</inkml:trace>
  <inkml:trace contextRef="#ctx0" brushRef="#br0" timeOffset="14">-266-327 0,'7'-7'31</inkml:trace>
  <inkml:trace contextRef="#ctx0" brushRef="#br0" timeOffset="15">-259-522 0</inkml:trace>
  <inkml:trace contextRef="#ctx0" brushRef="#br0" timeOffset="16">-297-462 0</inkml:trace>
  <inkml:trace contextRef="#ctx0" brushRef="#br0" timeOffset="17">-304-537 0</inkml:trace>
  <inkml:trace contextRef="#ctx0" brushRef="#br0" timeOffset="18">-304-387 0</inkml:trace>
  <inkml:trace contextRef="#ctx0" brushRef="#br0" timeOffset="19">-304-357 0,'7'15'141</inkml:trace>
  <inkml:trace contextRef="#ctx0" brushRef="#br0" timeOffset="20">-304-260 0</inkml:trace>
  <inkml:trace contextRef="#ctx0" brushRef="#br0" timeOffset="21">-341-312 0</inkml:trace>
  <inkml:trace contextRef="#ctx0" brushRef="#br0" timeOffset="22">-363-364 0</inkml:trace>
  <inkml:trace contextRef="#ctx0" brushRef="#br0" timeOffset="23">-393-357 0</inkml:trace>
  <inkml:trace contextRef="#ctx0" brushRef="#br0" timeOffset="24">-386-440 0</inkml:trace>
  <inkml:trace contextRef="#ctx0" brushRef="#br0" timeOffset="25">-498-394 0</inkml:trace>
  <inkml:trace contextRef="#ctx0" brushRef="#br0" timeOffset="26">-469-334 0</inkml:trace>
  <inkml:trace contextRef="#ctx0" brushRef="#br0" timeOffset="27">-446-455 0</inkml:trace>
  <inkml:trace contextRef="#ctx0" brushRef="#br0" timeOffset="28">-424-485 0</inkml:trace>
  <inkml:trace contextRef="#ctx0" brushRef="#br0" timeOffset="29">113-470 0</inkml:trace>
  <inkml:trace contextRef="#ctx0" brushRef="#br0" timeOffset="30">143-394 0</inkml:trace>
  <inkml:trace contextRef="#ctx0" brushRef="#br0" timeOffset="31">166-334 0</inkml:trace>
  <inkml:trace contextRef="#ctx0" brushRef="#br0" timeOffset="32">195-237 0</inkml:trace>
  <inkml:trace contextRef="#ctx0" brushRef="#br0" timeOffset="33">248-500 0,'7'-15'47</inkml:trace>
  <inkml:trace contextRef="#ctx0" brushRef="#br0" timeOffset="34">263-327 0</inkml:trace>
  <inkml:trace contextRef="#ctx0" brushRef="#br0" timeOffset="35">270-424 0</inkml:trace>
  <inkml:trace contextRef="#ctx0" brushRef="#br0" timeOffset="36">270-222 0</inkml:trace>
  <inkml:trace contextRef="#ctx0" brushRef="#br0" timeOffset="37">323-530 0</inkml:trace>
  <inkml:trace contextRef="#ctx0" brushRef="#br0" timeOffset="38">367-372 0</inkml:trace>
  <inkml:trace contextRef="#ctx0" brushRef="#br0" timeOffset="39">419-470 0,'-15'-7'16</inkml:trace>
  <inkml:trace contextRef="#ctx0" brushRef="#br0" timeOffset="40">427-394 0</inkml:trace>
  <inkml:trace contextRef="#ctx0" brushRef="#br0" timeOffset="41">479-319 0</inkml:trace>
  <inkml:trace contextRef="#ctx0" brushRef="#br0" timeOffset="42">554-297 0</inkml:trace>
  <inkml:trace contextRef="#ctx0" brushRef="#br0" timeOffset="43">561-372 0</inkml:trace>
  <inkml:trace contextRef="#ctx0" brushRef="#br0" timeOffset="44">590-432 0,'16'-8'31</inkml:trace>
  <inkml:trace contextRef="#ctx0" brushRef="#br0" timeOffset="45">613-334 0</inkml:trace>
  <inkml:trace contextRef="#ctx0" brushRef="#br0" timeOffset="46">-677-207 0</inkml:trace>
  <inkml:trace contextRef="#ctx0" brushRef="#br0" timeOffset="47">-655-109 0</inkml:trace>
  <inkml:trace contextRef="#ctx0" brushRef="#br0" timeOffset="48">-625-57 0</inkml:trace>
  <inkml:trace contextRef="#ctx0" brushRef="#br0" timeOffset="49">-580-34 0</inkml:trace>
  <inkml:trace contextRef="#ctx0" brushRef="#br0" timeOffset="50">-498-42 0</inkml:trace>
  <inkml:trace contextRef="#ctx0" brushRef="#br0" timeOffset="51">-490-163 0</inkml:trace>
  <inkml:trace contextRef="#ctx0" brushRef="#br0" timeOffset="52">-490-245 0</inkml:trace>
  <inkml:trace contextRef="#ctx0" brushRef="#br0" timeOffset="53">-372-139 0</inkml:trace>
  <inkml:trace contextRef="#ctx0" brushRef="#br0" timeOffset="54">-363-79 0</inkml:trace>
  <inkml:trace contextRef="#ctx0" brushRef="#br0" timeOffset="55">-372-237 0</inkml:trace>
  <inkml:trace contextRef="#ctx0" brushRef="#br0" timeOffset="56">-334-12 0</inkml:trace>
  <inkml:trace contextRef="#ctx0" brushRef="#br0" timeOffset="57">-259-177 0</inkml:trace>
  <inkml:trace contextRef="#ctx0" brushRef="#br0" timeOffset="58">-252-230 0</inkml:trace>
  <inkml:trace contextRef="#ctx0" brushRef="#br0" timeOffset="59">-230-57 0</inkml:trace>
  <inkml:trace contextRef="#ctx0" brushRef="#br0" timeOffset="60">-185-275 0</inkml:trace>
  <inkml:trace contextRef="#ctx0" brushRef="#br0" timeOffset="61">-162-177 0</inkml:trace>
  <inkml:trace contextRef="#ctx0" brushRef="#br0" timeOffset="62">-133-87 0</inkml:trace>
  <inkml:trace contextRef="#ctx0" brushRef="#br0" timeOffset="63">-81-34 0</inkml:trace>
  <inkml:trace contextRef="#ctx0" brushRef="#br0" timeOffset="64">-29-42 0</inkml:trace>
  <inkml:trace contextRef="#ctx0" brushRef="#br0" timeOffset="65">9-260 0</inkml:trace>
  <inkml:trace contextRef="#ctx0" brushRef="#br0" timeOffset="66">16-155 0</inkml:trace>
  <inkml:trace contextRef="#ctx0" brushRef="#br0" timeOffset="67">77-275 0</inkml:trace>
  <inkml:trace contextRef="#ctx0" brushRef="#br0" timeOffset="68">113-207 0</inkml:trace>
  <inkml:trace contextRef="#ctx0" brushRef="#br0" timeOffset="69">158-117 0</inkml:trace>
  <inkml:trace contextRef="#ctx0" brushRef="#br0" timeOffset="70">240-79 0</inkml:trace>
  <inkml:trace contextRef="#ctx0" brushRef="#br0" timeOffset="71">240-139 0</inkml:trace>
  <inkml:trace contextRef="#ctx0" brushRef="#br0" timeOffset="72">292-163 0</inkml:trace>
  <inkml:trace contextRef="#ctx0" brushRef="#br0" timeOffset="73">307-289 0</inkml:trace>
  <inkml:trace contextRef="#ctx0" brushRef="#br0" timeOffset="74">434-260 0</inkml:trace>
  <inkml:trace contextRef="#ctx0" brushRef="#br0" timeOffset="75">472-163 0</inkml:trace>
  <inkml:trace contextRef="#ctx0" brushRef="#br0" timeOffset="76">509-87 0</inkml:trace>
  <inkml:trace contextRef="#ctx0" brushRef="#br0" timeOffset="77">606-102 0</inkml:trace>
  <inkml:trace contextRef="#ctx0" brushRef="#br0" timeOffset="78">613-222 0,'15'-8'110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2:53:27.404"/>
    </inkml:context>
    <inkml:brush xml:id="br0">
      <inkml:brushProperty name="width" value="0.2" units="cm"/>
      <inkml:brushProperty name="height" value="0.2" units="cm"/>
      <inkml:brushProperty name="fitToCurve" value="1"/>
    </inkml:brush>
  </inkml:definitions>
  <inkml:traceGroup>
    <inkml:annotationXML>
      <emma:emma xmlns:emma="http://www.w3.org/2003/04/emma" version="1.0">
        <emma:interpretation id="{84D5456F-06E3-4C2A-9294-844A70E91555}" emma:medium="tactile" emma:mode="ink">
          <msink:context xmlns:msink="http://schemas.microsoft.com/ink/2010/main" type="writingRegion" rotatedBoundingBox="21674,8833 21689,8833 21689,8848 21674,8848"/>
        </emma:interpretation>
      </emma:emma>
    </inkml:annotationXML>
    <inkml:traceGroup>
      <inkml:annotationXML>
        <emma:emma xmlns:emma="http://www.w3.org/2003/04/emma" version="1.0">
          <emma:interpretation id="{3272FE6E-B592-49F8-A452-18BF06E4A5AE}" emma:medium="tactile" emma:mode="ink">
            <msink:context xmlns:msink="http://schemas.microsoft.com/ink/2010/main" type="paragraph" rotatedBoundingBox="21674,8833 21689,8833 21689,8848 21674,884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F9E3EBD-A319-41FE-99BF-E422A7CBDC86}" emma:medium="tactile" emma:mode="ink">
              <msink:context xmlns:msink="http://schemas.microsoft.com/ink/2010/main" type="line" rotatedBoundingBox="21674,8833 21689,8833 21689,8848 21674,8848"/>
            </emma:interpretation>
          </emma:emma>
        </inkml:annotationXML>
        <inkml:traceGroup>
          <inkml:annotationXML>
            <emma:emma xmlns:emma="http://www.w3.org/2003/04/emma" version="1.0">
              <emma:interpretation id="{4D5DA6DD-23E0-4AE7-887B-1CE7DC63D8A4}" emma:medium="tactile" emma:mode="ink">
                <msink:context xmlns:msink="http://schemas.microsoft.com/ink/2010/main" type="inkWord" rotatedBoundingBox="21674,8833 21689,8833 21689,8848 21674,8848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8947 1524 0</inkml:trace>
        </inkml:traceGroup>
      </inkml:traceGroup>
    </inkml:traceGroup>
  </inkml:traceGroup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43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0-91 0</inkml:trace>
  <inkml:trace contextRef="#ctx0" brushRef="#br0" timeOffset="1">399-796 0,'0'-51'31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45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-2370 197 0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46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-2483-847 0</inkml:trace>
  <inkml:trace contextRef="#ctx0" brushRef="#br0" timeOffset="1">-1616 10 0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48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0 0 0</inkml:trace>
  <inkml:trace contextRef="#ctx0" brushRef="#br0" timeOffset="1">727 252 0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50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-1270-621 0</inkml:trace>
  <inkml:trace contextRef="#ctx0" brushRef="#br0" timeOffset="1">-1176 310 0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52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-3585-258 0,'0'-26'15</inkml:trace>
  <inkml:trace contextRef="#ctx0" brushRef="#br0" timeOffset="1">-3725-988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54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2258 412 0</inkml:trace>
  <inkml:trace contextRef="#ctx0" brushRef="#br0" timeOffset="1">3195 85 0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56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0-103 0</inkml:trace>
  <inkml:trace contextRef="#ctx0" brushRef="#br0" timeOffset="1">118-959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58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-1665-1721 0</inkml:trace>
  <inkml:trace contextRef="#ctx0" brushRef="#br0" timeOffset="1">-798-1646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60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-1524 1518 0</inkml:trace>
  <inkml:trace contextRef="#ctx0" brushRef="#br0" timeOffset="1">-938 1468 0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2:53:58.995"/>
    </inkml:context>
    <inkml:brush xml:id="br0">
      <inkml:brushProperty name="width" value="0.2" units="cm"/>
      <inkml:brushProperty name="height" value="0.2" units="cm"/>
      <inkml:brushProperty name="fitToCurve" value="1"/>
    </inkml:brush>
  </inkml:definitions>
  <inkml:traceGroup>
    <inkml:annotationXML>
      <emma:emma xmlns:emma="http://www.w3.org/2003/04/emma" version="1.0">
        <emma:interpretation id="{A5BA58BB-F31A-458C-9F24-1B638A2D9585}" emma:medium="tactile" emma:mode="ink">
          <msink:context xmlns:msink="http://schemas.microsoft.com/ink/2010/main" type="writingRegion" rotatedBoundingBox="19246,11726 19323,7638 20599,7662 20522,11750"/>
        </emma:interpretation>
      </emma:emma>
    </inkml:annotationXML>
    <inkml:traceGroup>
      <inkml:annotationXML>
        <emma:emma xmlns:emma="http://www.w3.org/2003/04/emma" version="1.0">
          <emma:interpretation id="{6325B833-646D-40B5-A8AA-845E8313A721}" emma:medium="tactile" emma:mode="ink">
            <msink:context xmlns:msink="http://schemas.microsoft.com/ink/2010/main" type="paragraph" rotatedBoundingBox="19246,11726 19323,7638 20599,7662 20522,1175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D7A5240-B33B-4DCB-AF5C-FD43A1989498}" emma:medium="tactile" emma:mode="ink">
              <msink:context xmlns:msink="http://schemas.microsoft.com/ink/2010/main" type="line" rotatedBoundingBox="19246,11726 19323,7638 20599,7662 20522,11750"/>
            </emma:interpretation>
          </emma:emma>
        </inkml:annotationXML>
        <inkml:traceGroup>
          <inkml:annotationXML>
            <emma:emma xmlns:emma="http://www.w3.org/2003/04/emma" version="1.0">
              <emma:interpretation id="{5D5467D7-E755-4A4C-84A8-380EB8CD18D4}" emma:medium="tactile" emma:mode="ink">
                <msink:context xmlns:msink="http://schemas.microsoft.com/ink/2010/main" type="inkWord" rotatedBoundingBox="19246,11726 19247,11711 19262,11712 19261,11727"/>
              </emma:interpretation>
            </emma:emma>
          </inkml:annotationXML>
          <inkml:trace contextRef="#ctx0" brushRef="#br0">6520 2714 0</inkml:trace>
        </inkml:traceGroup>
        <inkml:traceGroup>
          <inkml:annotationXML>
            <emma:emma xmlns:emma="http://www.w3.org/2003/04/emma" version="1.0">
              <emma:interpretation id="{5CEA34A0-D4B2-496B-A13C-3779B21EEF5C}" emma:medium="tactile" emma:mode="ink">
                <msink:context xmlns:msink="http://schemas.microsoft.com/ink/2010/main" type="inkWord" rotatedBoundingBox="20516,11246 20517,11231 20532,11232 20531,11247"/>
              </emma:interpretation>
            </emma:emma>
          </inkml:annotationXML>
          <inkml:trace contextRef="#ctx0" brushRef="#br0" timeOffset="-17328.1734">7318 2434 0</inkml:trace>
        </inkml:traceGroup>
        <inkml:traceGroup>
          <inkml:annotationXML>
            <emma:emma xmlns:emma="http://www.w3.org/2003/04/emma" version="1.0">
              <emma:interpretation id="{1B220C37-8CDF-46E3-9A71-9B2067818098}" emma:medium="tactile" emma:mode="ink">
                <msink:context xmlns:msink="http://schemas.microsoft.com/ink/2010/main" type="inkWord" rotatedBoundingBox="19838,10823 19839,10808 19854,10809 19853,10824"/>
              </emma:interpretation>
            </emma:emma>
          </inkml:annotationXML>
          <inkml:trace contextRef="#ctx0" brushRef="#br0" timeOffset="-1567.8445">6892 2187 0</inkml:trace>
        </inkml:traceGroup>
        <inkml:traceGroup>
          <inkml:annotationXML>
            <emma:emma xmlns:emma="http://www.w3.org/2003/04/emma" version="1.0">
              <emma:interpretation id="{D37A6C5B-4D68-4808-8434-C690EE8BC8C0}" emma:medium="tactile" emma:mode="ink">
                <msink:context xmlns:msink="http://schemas.microsoft.com/ink/2010/main" type="inkWord" rotatedBoundingBox="20403,10343 20404,10328 20419,10329 20418,10344"/>
              </emma:interpretation>
            </emma:emma>
          </inkml:annotationXML>
          <inkml:trace contextRef="#ctx0" brushRef="#br0" timeOffset="-14567.5541">7247 1906 0</inkml:trace>
        </inkml:traceGroup>
        <inkml:traceGroup>
          <inkml:annotationXML>
            <emma:emma xmlns:emma="http://www.w3.org/2003/04/emma" version="1.0">
              <emma:interpretation id="{8BB9719C-CBF4-41F8-8753-2D6677D3DBC8}" emma:medium="tactile" emma:mode="ink">
                <msink:context xmlns:msink="http://schemas.microsoft.com/ink/2010/main" type="inkWord" rotatedBoundingBox="19838,9553 19839,9538 19854,9539 19853,9554"/>
              </emma:interpretation>
            </emma:emma>
          </inkml:annotationXML>
          <inkml:trace contextRef="#ctx0" brushRef="#br0" timeOffset="-4096.0832">6892 1444 0</inkml:trace>
        </inkml:traceGroup>
        <inkml:traceGroup>
          <inkml:annotationXML>
            <emma:emma xmlns:emma="http://www.w3.org/2003/04/emma" version="1.0">
              <emma:interpretation id="{F1595BDC-C92C-4262-BBF4-B3575D64635F}" emma:medium="tactile" emma:mode="ink">
                <msink:context xmlns:msink="http://schemas.microsoft.com/ink/2010/main" type="inkWord" rotatedBoundingBox="20403,9130 20404,9115 20419,9116 20418,9131"/>
              </emma:interpretation>
            </emma:emma>
          </inkml:annotationXML>
          <inkml:trace contextRef="#ctx0" brushRef="#br0" timeOffset="-12687.7858">7247 1197 0</inkml:trace>
        </inkml:traceGroup>
        <inkml:traceGroup>
          <inkml:annotationXML>
            <emma:emma xmlns:emma="http://www.w3.org/2003/04/emma" version="1.0">
              <emma:interpretation id="{E1EF40AA-810D-46EC-9AB5-7A3B21392A7F}" emma:medium="tactile" emma:mode="ink">
                <msink:context xmlns:msink="http://schemas.microsoft.com/ink/2010/main" type="inkWord" rotatedBoundingBox="19810,8537 19811,8522 19839,8523 19838,8538"/>
              </emma:interpretation>
            </emma:emma>
          </inkml:annotationXML>
          <inkml:trace contextRef="#ctx0" brushRef="#br0" timeOffset="-5808.0141">6875 850 0,'17'0'63</inkml:trace>
        </inkml:traceGroup>
        <inkml:traceGroup>
          <inkml:annotationXML>
            <emma:emma xmlns:emma="http://www.w3.org/2003/04/emma" version="1.0">
              <emma:interpretation id="{C218A470-66C8-412B-8FF5-86CFCFDD8099}" emma:medium="tactile" emma:mode="ink">
                <msink:context xmlns:msink="http://schemas.microsoft.com/ink/2010/main" type="inkWord" rotatedBoundingBox="19810,7662 19811,7647 19826,7647 19825,7663"/>
              </emma:interpretation>
            </emma:emma>
          </inkml:annotationXML>
          <inkml:trace contextRef="#ctx0" brushRef="#br0" timeOffset="-7632.2782">6875 339 0</inkml:trace>
        </inkml:traceGroup>
      </inkml:traceGroup>
    </inkml:traceGroup>
  </inkml:traceGroup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62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-1439-790 0</inkml:trace>
  <inkml:trace contextRef="#ctx0" brushRef="#br0" timeOffset="1">-712-765 0,'71'0'31,"-48"0"-31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64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0 0 0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65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-1072 113 0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66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2173-339 0</inkml:trace>
  <inkml:trace contextRef="#ctx0" brushRef="#br0" timeOffset="1">2219 643 0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68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-2596 1046 0,'23'0'31,"24"-50"31</inkml:trace>
  <inkml:trace contextRef="#ctx0" brushRef="#br0" timeOffset="1">-1236 593 0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70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 0 0,'47'0'32</inkml:trace>
  <inkml:trace contextRef="#ctx0" brushRef="#br0" timeOffset="1">845 202 0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72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1383-3414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73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1032-971 0</inkml:trace>
  <inkml:trace contextRef="#ctx0" brushRef="#br0" timeOffset="1">164-1047 0,'-23'-25'31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75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1185 1778 0</inkml:trace>
  <inkml:trace contextRef="#ctx0" brushRef="#br0" timeOffset="1">1795 2030 0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77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2343 3415 0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2:55:30.483"/>
    </inkml:context>
    <inkml:brush xml:id="br0">
      <inkml:brushProperty name="width" value="0.2" units="cm"/>
      <inkml:brushProperty name="height" value="0.2" units="cm"/>
      <inkml:brushProperty name="fitToCurve" value="1"/>
    </inkml:brush>
  </inkml:definitions>
  <inkml:traceGroup>
    <inkml:annotationXML>
      <emma:emma xmlns:emma="http://www.w3.org/2003/04/emma" version="1.0">
        <emma:interpretation id="{B96F0FDA-7608-43F7-88FA-C65FAB20FC89}" emma:medium="tactile" emma:mode="ink">
          <msink:context xmlns:msink="http://schemas.microsoft.com/ink/2010/main" type="writingRegion" rotatedBoundingBox="10187,5089 11696,8686 10886,9026 9377,5429"/>
        </emma:interpretation>
      </emma:emma>
    </inkml:annotationXML>
    <inkml:traceGroup>
      <inkml:annotationXML>
        <emma:emma xmlns:emma="http://www.w3.org/2003/04/emma" version="1.0">
          <emma:interpretation id="{95848549-BE94-4F2D-B2D0-8C25BFFE5BF6}" emma:medium="tactile" emma:mode="ink">
            <msink:context xmlns:msink="http://schemas.microsoft.com/ink/2010/main" type="paragraph" rotatedBoundingBox="10187,5089 11696,8686 10886,9026 9377,542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A7CDF1C-C569-4B2B-8EDA-66E8542E4C1D}" emma:medium="tactile" emma:mode="ink">
              <msink:context xmlns:msink="http://schemas.microsoft.com/ink/2010/main" type="line" rotatedBoundingBox="10187,5089 11696,8686 10886,9026 9377,5429"/>
            </emma:interpretation>
          </emma:emma>
        </inkml:annotationXML>
        <inkml:traceGroup>
          <inkml:annotationXML>
            <emma:emma xmlns:emma="http://www.w3.org/2003/04/emma" version="1.0">
              <emma:interpretation id="{D71F34F9-FEF9-4B68-B18A-3FE5C03408E0}" emma:medium="tactile" emma:mode="ink">
                <msink:context xmlns:msink="http://schemas.microsoft.com/ink/2010/main" type="inkWord" rotatedBoundingBox="9550,5356 9557,5372 9544,5377 9538,5362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-3189-1947 0</inkml:trace>
        </inkml:traceGroup>
        <inkml:traceGroup>
          <inkml:annotationXML>
            <emma:emma xmlns:emma="http://www.w3.org/2003/04/emma" version="1.0">
              <emma:interpretation id="{3837628B-B874-44B9-AFD1-BD8A669B44C3}" emma:medium="tactile" emma:mode="ink">
                <msink:context xmlns:msink="http://schemas.microsoft.com/ink/2010/main" type="inkWord" rotatedBoundingBox="10002,6231 10009,6247 9996,6252 9990,6237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1368.7477">-2905-1436 0</inkml:trace>
        </inkml:traceGroup>
        <inkml:traceGroup>
          <inkml:annotationXML>
            <emma:emma xmlns:emma="http://www.w3.org/2003/04/emma" version="1.0">
              <emma:interpretation id="{68510E7D-6808-49F2-98F0-1C920359E761}" emma:medium="tactile" emma:mode="ink">
                <msink:context xmlns:msink="http://schemas.microsoft.com/ink/2010/main" type="inkWord" rotatedBoundingBox="10820,6598 10933,6866 10216,7167 10103,6899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3025.2873">-2764-892 0,'36'-33'16</inkml:trace>
          <inkml:trace contextRef="#ctx0" brushRef="#br0" timeOffset="9888.0641">-2391-1222 0</inkml:trace>
        </inkml:traceGroup>
        <inkml:traceGroup>
          <inkml:annotationXML>
            <emma:emma xmlns:emma="http://www.w3.org/2003/04/emma" version="1.0">
              <emma:interpretation id="{D0515476-3618-438E-ABAB-F64463A1AB26}" emma:medium="tactile" emma:mode="ink">
                <msink:context xmlns:msink="http://schemas.microsoft.com/ink/2010/main" type="inkWord" rotatedBoundingBox="11215,7755 11238,7810 10505,8117 10482,8063"/>
              </emma:interpretation>
            </emma:emma>
          </inkml:annotationXML>
          <inkml:trace contextRef="#ctx0" brushRef="#br0" timeOffset="4503.8944">-2586-348 0,'17'0'94</inkml:trace>
          <inkml:trace contextRef="#ctx0" brushRef="#br0" timeOffset="7664.05">-2143-546 0</inkml:trace>
        </inkml:traceGroup>
        <inkml:traceGroup>
          <inkml:annotationXML>
            <emma:emma xmlns:emma="http://www.w3.org/2003/04/emma" version="1.0">
              <emma:interpretation id="{A4D9EF8E-B6A5-42AC-941A-B54D7E92DB07}" emma:medium="tactile" emma:mode="ink">
                <msink:context xmlns:msink="http://schemas.microsoft.com/ink/2010/main" type="inkWord" rotatedBoundingBox="11046,8940 11053,8956 11040,8961 11034,8946"/>
              </emma:interpretation>
              <emma:one-of disjunction-type="recognition" id="oneOf3">
                <emma:interpretation id="interp3" emma:lang="" emma:confidence="1">
                  <emma:literal/>
                </emma:interpretation>
              </emma:one-of>
            </emma:emma>
          </inkml:annotationXML>
          <inkml:trace contextRef="#ctx0" brushRef="#br0" timeOffset="6191.8523">-2250 147 0</inkml:trace>
        </inkml:traceGroup>
      </inkml:traceGroup>
    </inkml:traceGroup>
  </inkml:traceGroup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78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-1242-28 0</inkml:trace>
  <inkml:trace contextRef="#ctx0" brushRef="#br0" timeOffset="1">-210-3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80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-1185 252 0</inkml:trace>
  <inkml:trace contextRef="#ctx0" brushRef="#br0" timeOffset="1">-201 0 0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82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-3132 1100 0</inkml:trace>
  <inkml:trace contextRef="#ctx0" brushRef="#br0" timeOffset="1">-2804 1453 0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84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0 0 0</inkml:trace>
  <inkml:trace contextRef="#ctx0" brushRef="#br0" timeOffset="1">752 176 0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86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-1186 49 0</inkml:trace>
  <inkml:trace contextRef="#ctx0" brushRef="#br0" timeOffset="1">-576-959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88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-1270 0 0</inkml:trace>
  <inkml:trace contextRef="#ctx0" brushRef="#br0" timeOffset="1">-1247 655 0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90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0 0 0</inkml:trace>
  <inkml:trace contextRef="#ctx0" brushRef="#br0" timeOffset="1">422 604 0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92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 50 0,'46'-50'31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93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0 0 0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94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677-2427 0</inkml:trace>
  <inkml:trace contextRef="#ctx0" brushRef="#br0" timeOffset="1">1521-2351 0</inkml:trace>
  <inkml:trace contextRef="#ctx0" brushRef="#br0" timeOffset="2">2342-2250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2:53:39.868"/>
    </inkml:context>
    <inkml:brush xml:id="br0">
      <inkml:brushProperty name="width" value="0.2" units="cm"/>
      <inkml:brushProperty name="height" value="0.2" units="cm"/>
      <inkml:brushProperty name="fitToCurve" value="1"/>
    </inkml:brush>
  </inkml:definitions>
  <inkml:traceGroup>
    <inkml:annotationXML>
      <emma:emma xmlns:emma="http://www.w3.org/2003/04/emma" version="1.0">
        <emma:interpretation id="{E23D5BD5-2DB0-48D3-88F2-CA30C7218CF0}" emma:medium="tactile" emma:mode="ink">
          <msink:context xmlns:msink="http://schemas.microsoft.com/ink/2010/main" type="writingRegion" rotatedBoundingBox="20626,10387 22486,8810 23132,9572 21272,11149"/>
        </emma:interpretation>
      </emma:emma>
    </inkml:annotationXML>
    <inkml:traceGroup>
      <inkml:annotationXML>
        <emma:emma xmlns:emma="http://www.w3.org/2003/04/emma" version="1.0">
          <emma:interpretation id="{88DA62FF-EC0B-420A-8657-5AB9DDD84086}" emma:medium="tactile" emma:mode="ink">
            <msink:context xmlns:msink="http://schemas.microsoft.com/ink/2010/main" type="paragraph" rotatedBoundingBox="20626,10387 22486,8810 23132,9572 21272,1114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3EE22FF-46FF-4426-BA86-8ED1D72D37B4}" emma:medium="tactile" emma:mode="ink">
              <msink:context xmlns:msink="http://schemas.microsoft.com/ink/2010/main" type="line" rotatedBoundingBox="20626,10387 22486,8810 23132,9572 21272,11149"/>
            </emma:interpretation>
          </emma:emma>
        </inkml:annotationXML>
        <inkml:traceGroup>
          <inkml:annotationXML>
            <emma:emma xmlns:emma="http://www.w3.org/2003/04/emma" version="1.0">
              <emma:interpretation id="{63DF6319-17B3-4E50-AF93-7FA467760A9F}" emma:medium="tactile" emma:mode="ink">
                <msink:context xmlns:msink="http://schemas.microsoft.com/ink/2010/main" type="inkWord" rotatedBoundingBox="21105,10952 21117,10942 21128,10955 21116,10964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8131 2221 0</inkml:trace>
        </inkml:traceGroup>
        <inkml:traceGroup>
          <inkml:annotationXML>
            <emma:emma xmlns:emma="http://www.w3.org/2003/04/emma" version="1.0">
              <emma:interpretation id="{19DB7818-5456-4633-8B46-3862BBBDB6C2}" emma:medium="tactile" emma:mode="ink">
                <msink:context xmlns:msink="http://schemas.microsoft.com/ink/2010/main" type="inkWord" rotatedBoundingBox="21444,10388 21456,10378 21467,10391 21455,10400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-1695.6667">8344 1892 0</inkml:trace>
        </inkml:traceGroup>
        <inkml:traceGroup>
          <inkml:annotationXML>
            <emma:emma xmlns:emma="http://www.w3.org/2003/04/emma" version="1.0">
              <emma:interpretation id="{9D0ECD89-8A7C-4C6C-B129-7352E79D5092}" emma:medium="tactile" emma:mode="ink">
                <msink:context xmlns:msink="http://schemas.microsoft.com/ink/2010/main" type="inkWord" rotatedBoundingBox="21557,9597 21569,9587 21580,9600 21568,9609"/>
              </emma:interpretation>
            </emma:emma>
          </inkml:annotationXML>
          <inkml:trace contextRef="#ctx0" brushRef="#br0" timeOffset="-4624.3096">8415 1430 0</inkml:trace>
        </inkml:traceGroup>
        <inkml:traceGroup>
          <inkml:annotationXML>
            <emma:emma xmlns:emma="http://www.w3.org/2003/04/emma" version="1.0">
              <emma:interpretation id="{C925F191-3DCA-4231-9163-0CB2EAFFA2EC}" emma:medium="tactile" emma:mode="ink">
                <msink:context xmlns:msink="http://schemas.microsoft.com/ink/2010/main" type="inkWord" rotatedBoundingBox="22379,9906 22394,9906 22394,9921 22379,9921"/>
              </emma:interpretation>
            </emma:emma>
          </inkml:annotationXML>
          <inkml:trace contextRef="#ctx0" brushRef="#br0" timeOffset="9015.9381">7705 226 0</inkml:trace>
        </inkml:traceGroup>
        <inkml:traceGroup>
          <inkml:annotationXML>
            <emma:emma xmlns:emma="http://www.w3.org/2003/04/emma" version="1.0">
              <emma:interpretation id="{1B5B60C8-C6FA-4E09-99B5-EC029D4AC95B}" emma:medium="tactile" emma:mode="ink">
                <msink:context xmlns:msink="http://schemas.microsoft.com/ink/2010/main" type="inkWord" rotatedBoundingBox="22488,9033 22597,8941 23132,9572 23023,9664"/>
              </emma:interpretation>
            </emma:emma>
          </inkml:annotationXML>
          <inkml:trace contextRef="#ctx0" brushRef="#br0" timeOffset="-10047.8865">9001 1100 0</inkml:trace>
          <inkml:trace contextRef="#ctx0" brushRef="#br0" timeOffset="-8176.6858">9391 1413 0</inkml:trace>
        </inkml:traceGroup>
      </inkml:traceGroup>
    </inkml:traceGroup>
  </inkml:traceGroup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97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3246 1433 0</inkml:trace>
  <inkml:trace contextRef="#ctx0" brushRef="#br0" timeOffset="1">3409 677 0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99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4693 2492 0</inkml:trace>
  <inkml:trace contextRef="#ctx0" brushRef="#br0" timeOffset="1">4318 1637 0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401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1743 0 0</inkml:trace>
  <inkml:trace contextRef="#ctx0" brushRef="#br0" timeOffset="1">3008 353 0</inkml:trace>
  <inkml:trace contextRef="#ctx0" brushRef="#br0" timeOffset="2">1907 807 0</inkml:trace>
  <inkml:trace contextRef="#ctx0" brushRef="#br0" timeOffset="3">875 656 0,'23'-26'31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405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-141 988 0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51:49.274"/>
    </inkml:context>
    <inkml:brush xml:id="br0">
      <inkml:brushProperty name="width" value="0.7" units="cm"/>
      <inkml:brushProperty name="height" value="0.7" units="cm"/>
      <inkml:brushProperty name="fitToCurve" value="1"/>
    </inkml:brush>
  </inkml:definitions>
  <inkml:traceGroup>
    <inkml:annotationXML>
      <emma:emma xmlns:emma="http://www.w3.org/2003/04/emma" version="1.0">
        <emma:interpretation id="{9D2081AA-F380-438D-8E59-C675C022CDD1}" emma:medium="tactile" emma:mode="ink">
          <msink:context xmlns:msink="http://schemas.microsoft.com/ink/2010/main" type="inkDrawing" rotatedBoundingBox="4452,3807 13929,3996 13927,4101 4450,3911" shapeName="Other">
            <msink:destinationLink direction="with" ref="{849896DE-2443-49F1-A333-965978E72562}"/>
          </msink:context>
        </emma:interpretation>
      </emma:emma>
    </inkml:annotationXML>
    <inkml:trace contextRef="#ctx0" brushRef="#br0">0 0 0,'55'0'94,"27"0"-16,-55 0-31,55 0-16,-54 0-15,108 28-1,1-28 1,-55 0 0,-28 0-16,55 0 15,28 0-15,136 0 16,-82 0-16,-54 0 15,136 0-15,-136 0 16,54 0-16,82 0 16,-137 0-16,1 0 15,54 0-15,-109 0 16,55 0-16,-1 0 16,-81 0-16,54 0 15,28 0-15,-28 0 16,27 0-16,1 0 15,-110 0-15,110 0 16,-1 0-16,-54 0 16,110 0-16,-56 0 15,137 0-15,-54 109 16,54-109-16,-82 0 16,55 0-1,-28 0-15,28 0 16,-109 0-16,54 0 15,-27 0-15,-28 0 16,-54 0-16,-54 0 16,108 0-16,1 0 15,-55 0-15,54 0 16,-109 27-16,110-27 16,0 0-16,-1 0 15,1 0-15,-55 0 16,27 0-16,-27 0 15,0 0-15,54 0 16,-108 0-16,108 0 16,-54 0-16,-55 0 15,55 0-15,-27 0 16,163 0-16,-190 0 16,54 0-16,-28 0 15,1 0 1,0 0-1</inkml:trace>
  </inkml:traceGroup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51:54.755"/>
    </inkml:context>
    <inkml:brush xml:id="br0">
      <inkml:brushProperty name="width" value="0.7" units="cm"/>
      <inkml:brushProperty name="height" value="0.7" units="cm"/>
      <inkml:brushProperty name="fitToCurve" value="1"/>
    </inkml:brush>
  </inkml:definitions>
  <inkml:traceGroup>
    <inkml:annotationXML>
      <emma:emma xmlns:emma="http://www.w3.org/2003/04/emma" version="1.0">
        <emma:interpretation id="{46355AEF-6573-41BD-8A22-F8CFE961493F}" emma:medium="tactile" emma:mode="ink">
          <msink:context xmlns:msink="http://schemas.microsoft.com/ink/2010/main" type="inkDrawing" rotatedBoundingBox="7271,3996 9504,9995 6253,11204 4021,5205" shapeName="Other"/>
        </emma:interpretation>
      </emma:emma>
    </inkml:annotationXML>
    <inkml:trace contextRef="#ctx0" brushRef="#br0">874 55 0,'55'-55'172,"-28"83"-141,-27-1-15,0 0-16,0 55 16,0 55-16,0 27 15,0-28-15,0 1 16,0-1-16,0 1 15,0-110-15,0 110 16,0-1-16,0 1 16,0-55-16,0 54 15,0 28-15,0-27 16,0-110-16,0 110 16,0-1-16,0-54 15,0 55-15,0-55 16,-109 82-1,109-137-15,0 0 16,0 55-16,-55 82 16,55-137-16,-82 55 15,82-54-15,-27 53 16,-28 29-16,1-28 16,26 0-16,28-28 15,-109 110-15,82-109 16,27-28-1,0 55-15,-55 0 16,28-27-16,0-28 16,27 55-16,-55 0 15,0 0-15,28 27 16,27-82 0,-55 110-16,28-110 15,-27 0 1,54 28-1,0 27 32,0-55-31,-28 1 0,165-28 343,-1 109-359,28-109 16,-27 0-16,54 0 15,-54 0-15,-1 0 16,1 0-16,-55 0 15,54 0-15,28 0 16,-27 0-16,-110 27 16,191-27-16,-136 0 15,82 109-15,-27-109 16,-55 0-16,0 0 16,-55 28-16,55-28 15,-28 0-15,56 0 16,54 54-1,-82 28-15,54 28 16,83-110-16,-83 54 16,1 1-16,-55-28 15,-28-27-15,-26 55 32,26-55-17,28 27 1,0 82 15,-137-109 235,-26-27-251,26-110 1,0 83 0,28 26 15,27 1-16,0-55 1,-55-27-16,28 82 16,27-1-16,-27-26 15,27 26-15,0 1 16,-82-82-16,82 82 16,-55-110-1,55 55 1,-82 0-1,82 55 1,-54-28-16,54-27 16,0 55-1,-28 0 1,1-28 0,27 28-1,-55-28 1,55 28-16,-27-1 15,0-26 1,27 26 0,-55-53-1,55 53-15,-27-54 16,-28 28 0,28 26-1,27-54 1,-109 0-1,81-27-15,-26-27 32,26 108-17,28-26-15,-54 26 16,-28-54 0,82 28-16,-28-28 15,-26 0 1,27 55-16,27-28 15,0 0 1,-55 1 0,55-28-1,-82 0-15,82 55 16,0-28 0,0-27-1,-27 55 16,27-55-15,0 55 0,-55-28-16,28 28 15,-28-1-15,55-54 16,0 28 0,-27 26-16,0 1 15,27-28 1,0-26-1,-55 53-15,28-108 32,-28 108-17,55-26 17,-27 26-17,27-54 1,-28 55 15,-26-27-15,54 26 31,-28 1-47,28-55 46,-27 27-30,-28 28 0,55 0 15,-27-55-15,27 27-1,-54 28 16,26 0-31,28-28 16,0 28 0,-27-1-1,27-26 1,0 26 15,-55-108-15,28 108-16,-28-26 15,55 27 1,-27-1 0,0-26-1,27 26 32,0-54-16,0 55-31,-55-28 16,55 28 0,0 0 31,-27-28 15,-28 28-31,55-28 329,0 1-345</inkml:trace>
  </inkml:traceGroup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51:58.842"/>
    </inkml:context>
    <inkml:brush xml:id="br0">
      <inkml:brushProperty name="width" value="0.7" units="cm"/>
      <inkml:brushProperty name="height" value="0.7" units="cm"/>
      <inkml:brushProperty name="fitToCurve" value="1"/>
    </inkml:brush>
  </inkml:definitions>
  <inkml:traceGroup>
    <inkml:annotationXML>
      <emma:emma xmlns:emma="http://www.w3.org/2003/04/emma" version="1.0">
        <emma:interpretation id="{AD73B9E2-2D03-4F13-843A-F1C9B7E151B2}" emma:medium="tactile" emma:mode="ink">
          <msink:context xmlns:msink="http://schemas.microsoft.com/ink/2010/main" type="inkDrawing" rotatedBoundingBox="4237,6473 5180,633 7366,985 6424,6825" shapeName="Other"/>
        </emma:interpretation>
      </emma:emma>
    </inkml:annotationXML>
    <inkml:trace contextRef="#ctx0" brushRef="#br0">2417 610 0,'0'-28'266,"-27"-54"-250,-1 55-16,-54-82 15,28 82-15,26-1 16,1-26 46,27 26 32,-55 1-94,28 27 63,-55-55-32,55 28 0,-55-28 0,27 55 1,28 0-17,-55 0 1,55 0 15,-28-27 0,28 0-15,-1 27 0,-53 0 15,26 0 0,-27 0 32,55 0-48,-55 0 1,54 0 15,-54 0 0,28 0 16,-55 0-31,54 27 46,28 28-30,-1-28-17,-54-27-15,28 0 63,-28 82-48,0-27 1,0 27 0,27-28 46,55-27-46,-82 55-16,82-27 15,0-28 1,-27 1-16,27 26 16,-82 28-1,82-54 1,0-1-16,-54 27 15,54-26-15,0 26 16,0 1 0,-82 54-16,82-81 31,0 26-31,-55 28 16,55-55-1,0 55-15,0-54 47,0 54-31,0-55-1,0 55 1,0-28 0,0 28-16,0-54 15,0-1 1,0 28-16,0-28 15,0 55-15,0 54 16,0-108 0,0 54-16,0-28 15,0 28-15,0-54 16,0 108 0,0-54-1,0-55 1,0 55-16,0-54 31,0 54-15,0 54-1,0-81 1,0 27-16,0-55 16,0 55-16,0-55 15,0 55 1,0-27-1,0-1-15,0 1 16,0 27 0,0-55-1,0 55-15,0-54 16,0 54-16,0-28 16,0 1-16,0-1 15,0 28-15,0-54 16,27 54-1,-27-55 1,0 55 0,0-28-16,28 28 15,-28-54-15,0 54 16,54 0 0,-26-28 30,-28-27-30,54 110 0,-54-55 15,28-55-15,26 28-1,-54-28 1,27 1-1,-27 53 1,55-26 0,-28-28-16,1 1 31,54 54 31,-82-28-30,54-26-32,-26-1 47,-1 28-16,27 26-31,1 1 15,-28-54 17,110 26 140,-110-26-126,1 26 1,54 28-31,-28-54-16,-27 26 16,28-27-16,-28-27 15</inkml:trace>
  </inkml:traceGroup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52:04.681"/>
    </inkml:context>
    <inkml:brush xml:id="br0">
      <inkml:brushProperty name="width" value="0.7" units="cm"/>
      <inkml:brushProperty name="height" value="0.7" units="cm"/>
      <inkml:brushProperty name="fitToCurve" value="1"/>
    </inkml:brush>
  </inkml:definitions>
  <inkml:traceGroup>
    <inkml:annotationXML>
      <emma:emma xmlns:emma="http://www.w3.org/2003/04/emma" version="1.0">
        <emma:interpretation id="{849896DE-2443-49F1-A333-965978E72562}" emma:medium="tactile" emma:mode="ink">
          <msink:context xmlns:msink="http://schemas.microsoft.com/ink/2010/main" type="inkDrawing" rotatedBoundingBox="10077,5937 13632,4284 15512,8328 11956,9980" semanticType="callout" shapeName="Other">
            <msink:sourceLink direction="with" ref="{9D2081AA-F380-438D-8E59-C675C022CDD1}"/>
          </msink:context>
        </emma:interpretation>
      </emma:emma>
    </inkml:annotationXML>
    <inkml:trace contextRef="#ctx0" brushRef="#br0">679 3032 0,'-54'0'94,"54"54"-94,0-26 15,0 54-15,0-55 16,0 55-16,-82 27 16,82-82-1,-28 1 16,28 54-15,-109 27 15,-27-136 188,81-55-203,28-28 15,-28 83-15,55 0-16,0-55 15,0 27 1,-27 28-16,27 0 15,0-28 1,0-27 0,-28 55-1,-26-1 1,54-26 0,0 26-16,0-53 15,0 53-15,0-54 16,0 28-1,0-28 17,0 54-17,0-54 1,0 55 15,27-27 63,0 54-78,1 0 30,54 0-14,0 0-1,-1 0-31,1 0 16,-27 0-1,-28 27 1,28-27-1,-28 0 17,55 0-17,-54 27-15,53-27 32,29 109-17,-83-109 1,55 28-1,-55-28 1,28 27 0,-28 28-16,1-55 31,26 0-15,-27 27-16,1-27 15,81 82 16,-82-27 1,1-55-32,26 27 15,28 55-15,55-28 16,-110-26 0,28 26-1,27-26 1,-55-1 15,0 28-15,83 26-1,-29-53-15,-53-28 32,26 54-32,-26-26 15,54 54 16,-55-28-15,28 56 15,-1-1-15,28-27-16,0 0 16,27 27-16,-81-82 15,108 110-15,-54-55 16,-27-28 15,27 83 0,-55-110-31,-27 1 16,0 26-16,0 28 16,55-55-16,-28 1 31,0 26 16,-27-81 1187,0 0-1203,0-55-15,0 54 0,0-26 15,0 27-16,0-1 17,0-54-17,-27 28-15,27-28 32,-55 0-17,28 54 1,27-26 15,0-28 0,0 55-15,0-55 0,0 54-1,-55-54 1,55 28-1,0-1 1,0 1 0,0-28-1,0 54 1,0 1 0,0-28-16,0 28 15,0-55 1,0 55 15,0-55 0,0 27-15,0-27 0,0 55-1,0-55 1,0 55-1,0-55 1,0 55 0,0-55-1,0 27 1,0-27-16,0 55 16,0-55-1,0 54-15,0-53 16,0 26-1,0 0 17,0 1-17,0-28 1,0 54 15,0-54-31,0 55 31,0-55 1,0 28-17,-27 26-15,-28 1 16,55-28-16,0-27 16,0-54-1,0 109-15,0-1 16,0-54-16,0 0 15,0 28 1,0-28 0,0 54-1,0-53 1,0 53 0,0-54-16,0 28 15,0-28 1,0 54-1,0-54-15,0 55 16,0-55 15,0 55-31,0-55 16,0 27 0,-27-27-1,27 55-15,0 0 16,0-28-16,0 28 15,0-55 1,-27 55-16,-28-28 16,55 28 15,0-28 78</inkml:trace>
  </inkml:traceGroup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52:06.537"/>
    </inkml:context>
    <inkml:brush xml:id="br0">
      <inkml:brushProperty name="width" value="0.7" units="cm"/>
      <inkml:brushProperty name="height" value="0.7" units="cm"/>
      <inkml:brushProperty name="fitToCurve" value="1"/>
    </inkml:brush>
  </inkml:definitions>
  <inkml:traceGroup>
    <inkml:annotationXML>
      <emma:emma xmlns:emma="http://www.w3.org/2003/04/emma" version="1.0">
        <emma:interpretation id="{2C7753B4-87E4-4954-ACB5-3932AB7119EB}" emma:medium="tactile" emma:mode="ink">
          <msink:context xmlns:msink="http://schemas.microsoft.com/ink/2010/main" type="inkDrawing" rotatedBoundingBox="13683,4034 17370,4065 17369,4092 13682,4061" shapeName="Other">
            <msink:destinationLink direction="with" ref="{CF783B47-B327-4510-9D5A-42D6331401EA}"/>
          </msink:context>
        </emma:interpretation>
      </emma:emma>
    </inkml:annotationXML>
    <inkml:trace contextRef="#ctx0" brushRef="#br0">0 0 0,'27'0'234,"55"0"-203,-55 0-15,55 0-16,-27 0 15,27 0-15,-55 0 16,55 0-16,55 0 16,-110 0-1,110 0-15,-1 28 16,137-28-16,-136 0 16,-55 0-16,0 0 15,54 0-15,-54 0 16,-27 0-16,27 0 15,-55 0 1,55 0-16,-55 0 16,110 0-16,-1 0 15,1 0-15,-55 0 16,54 0-16,-81 0 16,54 0-16,28 0 15,-55 0-15,-28 0 16,28 0-16,-54 0 15,54 0 48,-55 0-47,55 0-1,-28 0 1,1 0-16,0 0 15,27 0-15,-55 0 16,55 0 62</inkml:trace>
  </inkml:traceGroup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52:09.923"/>
    </inkml:context>
    <inkml:brush xml:id="br0">
      <inkml:brushProperty name="width" value="0.7" units="cm"/>
      <inkml:brushProperty name="height" value="0.7" units="cm"/>
      <inkml:brushProperty name="fitToCurve" value="1"/>
    </inkml:brush>
  </inkml:definitions>
  <inkml:traceGroup>
    <inkml:annotationXML>
      <emma:emma xmlns:emma="http://www.w3.org/2003/04/emma" version="1.0">
        <emma:interpretation id="{CF783B47-B327-4510-9D5A-42D6331401EA}" emma:medium="tactile" emma:mode="ink">
          <msink:context xmlns:msink="http://schemas.microsoft.com/ink/2010/main" type="inkDrawing" rotatedBoundingBox="14982,4061 17196,9017 16355,9393 14142,4437" semanticType="callout" shapeName="Other">
            <msink:sourceLink direction="with" ref="{2C7753B4-87E4-4954-ACB5-3932AB7119EB}"/>
            <msink:sourceLink direction="with" ref="{686D1D6A-54A7-405A-A43E-F0D968C1BA87}"/>
          </msink:context>
        </emma:interpretation>
      </emma:emma>
    </inkml:annotationXML>
    <inkml:trace contextRef="#ctx0" brushRef="#br0">171 0 0,'-27'54'141,"-27"-26"-110,54 53 79,-28-53-95,1 26 1,27-26 46,0-1-46,0 110-16,0-55 16,0-28 31,0 1-16,0-1-16,0 28 1,0-54 15,0-1 1,0 28-32,0-28 15,0 55 1,0-55-1,0 55 1,0-27 15,0-28-15,0 0-16,0 28 31,0-28 0,0 1-31,27 26 32,28-27-32,-28 28 31,-27-28 0,55 110-15,-28-110-1,0 1 1,-27 26 15,55-26-31,-28-1 16,1 27 0,-28 28 15,54-54-16,-26-1-15,-1 28 16,28-28 0,-28 28-1,27-28 17,-26 0-17,-1 28 1,28-28-1,27 55 1,-55-55 0,55 83-1,-28-83 1,-26 0 0,-1 28-16,28-28 15,-28 1 16,0 26-15,55 28 0,-27-82-1,-28 27 1,-27 28-16,55-28 31,-28 1-15,-27 26-16,137 28 15,-110 0 1,28 55 15,-28-83 1,28-26-17,-55-1 16,27 28 16,0-28-47,-27 27 32,0 1-1,0 0-16,0 27 17,0-55-1,0 55-31,0-55 16,0 55 15,55 27 0,-55-81-15,0-1 15,0 55-15,0-27 30,0-1-14,0 1-17,0 27 1,0-55 0,0 55-16,-55-55 31,55 55 0,0-27-15,0 0-1,0-1 1,0 28 0,0-55-1,-27 110 1,-28-110 31,55 28-16,0-28 47,0 55-62,0-55-1,-27 28 376,0-55-375,-28-27-1</inkml:trace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2:55:16.284"/>
    </inkml:context>
    <inkml:brush xml:id="br0">
      <inkml:brushProperty name="width" value="0.2" units="cm"/>
      <inkml:brushProperty name="height" value="0.2" units="cm"/>
      <inkml:brushProperty name="fitToCurve" value="1"/>
    </inkml:brush>
  </inkml:definitions>
  <inkml:traceGroup>
    <inkml:annotationXML>
      <emma:emma xmlns:emma="http://www.w3.org/2003/04/emma" version="1.0">
        <emma:interpretation id="{1FD16CFD-FEC6-44A0-95B7-B36D3B56ADBC}" emma:medium="tactile" emma:mode="ink">
          <msink:context xmlns:msink="http://schemas.microsoft.com/ink/2010/main" type="writingRegion" rotatedBoundingBox="7335,8683 8159,5564 9372,5884 8549,9003"/>
        </emma:interpretation>
      </emma:emma>
    </inkml:annotationXML>
    <inkml:traceGroup>
      <inkml:annotationXML>
        <emma:emma xmlns:emma="http://www.w3.org/2003/04/emma" version="1.0">
          <emma:interpretation id="{8B2A7520-5D4C-499D-92FE-F50967D07BF3}" emma:medium="tactile" emma:mode="ink">
            <msink:context xmlns:msink="http://schemas.microsoft.com/ink/2010/main" type="paragraph" rotatedBoundingBox="7335,8683 8159,5564 9372,5884 8549,900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BD336D1-0FFA-4895-ACDE-0BF374B2C85C}" emma:medium="tactile" emma:mode="ink">
              <msink:context xmlns:msink="http://schemas.microsoft.com/ink/2010/main" type="inkBullet" rotatedBoundingBox="7841,8817 7845,8801 7860,8805 7855,8820"/>
            </emma:interpretation>
            <emma:one-of disjunction-type="recognition" id="oneOf0">
              <emma:interpretation id="interp0" emma:lang="" emma:confidence="0">
                <emma:literal>•</emma:literal>
              </emma:interpretation>
            </emma:one-of>
          </emma:emma>
        </inkml:annotationXML>
        <inkml:trace contextRef="#ctx0" brushRef="#br0">-4976 206 0</inkml:trace>
      </inkml:traceGroup>
      <inkml:traceGroup>
        <inkml:annotationXML>
          <emma:emma xmlns:emma="http://www.w3.org/2003/04/emma" version="1.0">
            <emma:interpretation id="{197A59F8-DBF8-4A3B-A32D-0DBB8D71D060}" emma:medium="tactile" emma:mode="ink">
              <msink:context xmlns:msink="http://schemas.microsoft.com/ink/2010/main" type="line" rotatedBoundingBox="7437,8299 8159,5564 9372,5884 8650,8620"/>
            </emma:interpretation>
          </emma:emma>
        </inkml:annotationXML>
        <inkml:traceGroup>
          <inkml:annotationXML>
            <emma:emma xmlns:emma="http://www.w3.org/2003/04/emma" version="1.0">
              <emma:interpretation id="{5AEABA91-B917-4696-ADA7-E245D3542923}" emma:medium="tactile" emma:mode="ink">
                <msink:context xmlns:msink="http://schemas.microsoft.com/ink/2010/main" type="inkWord" rotatedBoundingBox="7531,8324 7599,8065 8517,8308 8448,8566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-1319.4731">-4604 57 0</inkml:trace>
          <inkml:trace contextRef="#ctx0" brushRef="#br0" timeOffset="1295.5329">-5136-207 0,'18'-16'110</inkml:trace>
        </inkml:traceGroup>
        <inkml:traceGroup>
          <inkml:annotationXML>
            <emma:emma xmlns:emma="http://www.w3.org/2003/04/emma" version="1.0">
              <emma:interpretation id="{386AB77A-6756-41DC-B748-040F261FFE90}" emma:medium="tactile" emma:mode="ink">
                <msink:context xmlns:msink="http://schemas.microsoft.com/ink/2010/main" type="inkWord" rotatedBoundingBox="8434,7971 8438,7955 8453,7959 8448,7974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2903.6195">-4604-289 0</inkml:trace>
        </inkml:traceGroup>
        <inkml:traceGroup>
          <inkml:annotationXML>
            <emma:emma xmlns:emma="http://www.w3.org/2003/04/emma" version="1.0">
              <emma:interpretation id="{59E775EC-F06E-4423-9D71-CB374F7BB313}" emma:medium="tactile" emma:mode="ink">
                <msink:context xmlns:msink="http://schemas.microsoft.com/ink/2010/main" type="inkWord" rotatedBoundingBox="7771,7033 7862,6689 9075,7009 8984,7353"/>
              </emma:interpretation>
              <emma:one-of disjunction-type="recognition" id="oneOf3">
                <emma:interpretation id="interp3" emma:lang="" emma:confidence="1">
                  <emma:literal/>
                </emma:interpretation>
              </emma:one-of>
            </emma:emma>
          </inkml:annotationXML>
          <inkml:trace contextRef="#ctx0" brushRef="#br0" timeOffset="7047.3433">-5012-866 0</inkml:trace>
          <inkml:trace contextRef="#ctx0" brushRef="#br0" timeOffset="4160.6209">-4267-652 0</inkml:trace>
          <inkml:trace contextRef="#ctx0" brushRef="#br0" timeOffset="8823.5685">-4639-949 0</inkml:trace>
        </inkml:traceGroup>
        <inkml:traceGroup>
          <inkml:annotationXML>
            <emma:emma xmlns:emma="http://www.w3.org/2003/04/emma" version="1.0">
              <emma:interpretation id="{2D7BBD05-A600-4223-9E43-5323AC19A5DC}" emma:medium="tactile" emma:mode="ink">
                <msink:context xmlns:msink="http://schemas.microsoft.com/ink/2010/main" type="inkWord" rotatedBoundingBox="8802,6243 8807,6222 8861,6237 8855,6258"/>
              </emma:interpretation>
              <emma:one-of disjunction-type="recognition" id="oneOf4">
                <emma:interpretation id="interp4" emma:lang="" emma:confidence="1">
                  <emma:literal/>
                </emma:interpretation>
              </emma:one-of>
            </emma:emma>
          </inkml:annotationXML>
          <inkml:trace contextRef="#ctx0" brushRef="#br0" timeOffset="10631.1275">-4373-1295 0,'35'0'47</inkml:trace>
        </inkml:traceGroup>
        <inkml:traceGroup>
          <inkml:annotationXML>
            <emma:emma xmlns:emma="http://www.w3.org/2003/04/emma" version="1.0">
              <emma:interpretation id="{3980E946-7E68-442B-BA13-A213FCEDE794}" emma:medium="tactile" emma:mode="ink">
                <msink:context xmlns:msink="http://schemas.microsoft.com/ink/2010/main" type="inkWord" rotatedBoundingBox="8659,5713 8663,5697 8678,5701 8673,5716"/>
              </emma:interpretation>
              <emma:one-of disjunction-type="recognition" id="oneOf5">
                <emma:interpretation id="interp5" emma:lang="" emma:confidence="1">
                  <emma:literal/>
                </emma:interpretation>
              </emma:one-of>
            </emma:emma>
          </inkml:annotationXML>
          <inkml:trace contextRef="#ctx0" brushRef="#br0" timeOffset="12216.1052">-4462-1608 0</inkml:trace>
        </inkml:traceGroup>
      </inkml:traceGroup>
    </inkml:traceGroup>
  </inkml:traceGroup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52:15.225"/>
    </inkml:context>
    <inkml:brush xml:id="br0">
      <inkml:brushProperty name="width" value="0.7" units="cm"/>
      <inkml:brushProperty name="height" value="0.7" units="cm"/>
      <inkml:brushProperty name="fitToCurve" value="1"/>
    </inkml:brush>
  </inkml:definitions>
  <inkml:traceGroup>
    <inkml:annotationXML>
      <emma:emma xmlns:emma="http://www.w3.org/2003/04/emma" version="1.0">
        <emma:interpretation id="{686D1D6A-54A7-405A-A43E-F0D968C1BA87}" emma:medium="tactile" emma:mode="ink">
          <msink:context xmlns:msink="http://schemas.microsoft.com/ink/2010/main" type="inkDrawing" rotatedBoundingBox="20654,2196 24307,9399 19920,11624 16267,4421" shapeName="Other">
            <msink:destinationLink direction="with" ref="{CF783B47-B327-4510-9D5A-42D6331401EA}"/>
            <msink:destinationLink direction="with" ref="{76892316-54ED-454C-8E98-F8EF1B10DB7D}"/>
          </msink:context>
        </emma:interpretation>
      </emma:emma>
    </inkml:annotationXML>
    <inkml:trace contextRef="#ctx0" brushRef="#br0">0 194 0,'82'27'297,"27"-54"-281,82 27-16,-54 0 16,0 0-16,-1 0 15,55 0-15,28-110 16,-192 110-16,110 0 15,-55 0-15,-55 0 16,109 0-16,1 0 16,54 0-16,28 0 15,-28 0-15,55 0 16,-55 0 0,82 0-16,-136 0 15,-1 0-15,1 0 16,27 0-16,-83 0 15,1 0-15,55 0 16,-55 0 0,-55 0-16,55 0 15,-27 0 1,-1 0 46,1 0-46,27 0 15,-55 28 282,-27-1-251,0 0-46,-54 28 0,26-28-16,1 28 15,27 0 1,-55-1-16,28-27 15,-28 28-15,-26 27 16,53 0 0,-26-55-1,26 28-15,1-28 16,-55 55-16,82-55 16,-55 55-16,-27 28 15,28-28-15,-28 27 16,27-82-1,-27 110 1,-54-55 0,81 27-16,-27-27 15,28-55-15,-28 110 16,27-55-16,28-28 16,-55-26-16,0 81 15,27-82-15,-27 55 16,-54 27-16,27 28 15,81-137-15,-54 54 16,0 28 0,28-54-1,-28 54-15,54-82 16,-26 54-16,27-26 16,-55 54-16,54-28 15,28-27-15,-82 1 16,-82 26-16,137 28 15,27-27-15,-82 27 16,-82-27 0,137 26-16,-28-81 15,-27 82-15,-54 28 16,27-28-16,27-1 16,54-81 15,-26 55 391,108 27-391,1-82-15,27 27-1,55 83-15,-110-110 16,27 0-16,56 54 15,54 28-15,-82-27 16,-28-55-16,110 82 16,-82-28-1,27 28 1,-81-82-16,108 0 16,-54 55-16,-27-55 15,54 82-15,55-28 16,-28-26-16,-108 26 15,26-54 1,-26 0 0,108 28-16,1 26 15,-1 1-15,1 0 16,-28 27-16,28-82 16,-110 27-16,164 82 15,-164-109-15,110 27 16,-55 83-16,27-110 15,-27 0-15,0 27 16,191 28-16,-136 54 16,-55-109-1,27 54-15,-82-26 16,55 26-16,-55-54 16,28 0-1,27 82-15,0-54 16,-55-28-1,110 136-15,-28-54 16,28-27-16,-55 54 16,27-82-16,-27 83 15,-55-110-15,28-55 328,-83-54-312,28 81-16,-82-54 16,82 55-1,0-109-15,-27 108 16,27-54-16,-54-27 16,26 82-16,28-1 15,0-108-15,-54 54 16,54 27-16,-28-54 15,-26 27-15,54 28 16,-55-28-16,55 54 16,0-54-16,0 55 15,0-55 1,-27-27-16,-28 27 16,0-55-1,55 55 1,-81-27-1,81 82-15,0 0 16,-55-110-16,28 0 16,-28 83-1,28 26-15,27-26 16,0-1-16,0 1 16,0-28-16,-28 54 15,-26 1-15,54-28 16,-28 28-1,28-55 1,-54 55 0,26-28-16,1-27 15,27 0 1,-54 55 0,26-28-16,28 28 15,-54-55 1,54 0-1,-28 55-15,1-28 16,27 28-16,0-55 16,-55 0-16,55 28 15,0 26-15,0-54 16,-54 0 0,26 28-1,28 26-15,0-54 16,-27 55-16,-82-109 15,109 54-15,-27 54 16,27-54-16,-55-27 16,28 82-16,27 0 15,0-55-15,-28 27 16,-81-109 0,109 109-1,0-54 1,0 55-1,-27-28-15,27 54 16,0-54-16,0 55 16,-55-27-16,28 26 15,27 1-15,-28-110 16,28 55 0,0 55-1,0-28-15,0 28 16,-109-55-16,82-27 15</inkml:trace>
  </inkml:traceGroup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52:18.122"/>
    </inkml:context>
    <inkml:brush xml:id="br0">
      <inkml:brushProperty name="width" value="0.7" units="cm"/>
      <inkml:brushProperty name="height" value="0.7" units="cm"/>
      <inkml:brushProperty name="fitToCurve" value="1"/>
    </inkml:brush>
  </inkml:definitions>
  <inkml:traceGroup>
    <inkml:annotationXML>
      <emma:emma xmlns:emma="http://www.w3.org/2003/04/emma" version="1.0">
        <emma:interpretation id="{76892316-54ED-454C-8E98-F8EF1B10DB7D}" emma:medium="tactile" emma:mode="ink">
          <msink:context xmlns:msink="http://schemas.microsoft.com/ink/2010/main" type="inkDrawing" rotatedBoundingBox="23626,2797 26412,8918 24280,9888 21494,3767" semanticType="callout" shapeName="Other">
            <msink:sourceLink direction="with" ref="{686D1D6A-54A7-405A-A43E-F0D968C1BA87}"/>
            <msink:sourceLink direction="with" ref="{07CB6EB7-2A80-4605-834D-6CBAC1EC8EB3}"/>
          </msink:context>
        </emma:interpretation>
      </emma:emma>
    </inkml:annotationXML>
    <inkml:trace contextRef="#ctx0" brushRef="#br0">0 7 0,'27'0'250,"28"27"-235,27-27-15,0 0 16,54 0-16,1 0 16,54 0-16,-54 28 15,27-28-15,81 0 16,-108 0-16,54 0 16,-82 0-16,28 0 15,-1 0-15,-108 0 16,108 0-16,-54 0 15,-54 0-15,108 0 16,-54 0 0,-55 0 77,55 0-77,-54 54 328,-28-26-329,54-1-15,-54 28 16,0-28 0,0 55-16,82 82 15,-82-28-15,55-108 16,-55 108-16,82-54 16,-82 55-16,54-55 15,-54-28-15,0-26 16,0 53-16,0-53 15,82 54-15,-82-28 16,55 83-16,-55-55 16,0-55-16,0 55 15,0 55-15,0-110 16,82 110-16,-82-56 16,0 1-16,0 0 15,0 55 1,27-28-16,-27-82 15,0 110-15,0-55 16,109 55-16,-109-83 16,0 1-16,0 109 15,0-137-15,28 110 16,-28-56-16,0 56 16,109 0-16,-54-56 15,-55-26-15,0-28 16,0 55-16,27 0 15,28-27-15,-55-28 16,27 110-16,-27-55 16,0-55-16,82 55 15,-82 55-15,0-83 16,54-27-16,-54 28 16,0-28-16,28 110 15,26-110-15,-54 55 16,0 0-16,28-55 15,-28 55-15,0-27 16,82 27-16,-82-55 16,0 55-1,27-54-15,-27 53 16,0-26 109</inkml:trace>
  </inkml:traceGroup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52:23.690"/>
    </inkml:context>
    <inkml:brush xml:id="br0">
      <inkml:brushProperty name="width" value="0.7" units="cm"/>
      <inkml:brushProperty name="height" value="0.7" units="cm"/>
      <inkml:brushProperty name="fitToCurve" value="1"/>
    </inkml:brush>
  </inkml:definitions>
  <inkml:traceGroup>
    <inkml:annotationXML>
      <emma:emma xmlns:emma="http://www.w3.org/2003/04/emma" version="1.0">
        <emma:interpretation id="{07CB6EB7-2A80-4605-834D-6CBAC1EC8EB3}" emma:medium="tactile" emma:mode="ink">
          <msink:context xmlns:msink="http://schemas.microsoft.com/ink/2010/main" type="inkDrawing" rotatedBoundingBox="26890,1272 32461,8068 29209,10733 23639,3937" shapeName="Other">
            <msink:destinationLink direction="with" ref="{76892316-54ED-454C-8E98-F8EF1B10DB7D}"/>
          </msink:context>
        </emma:interpretation>
      </emma:emma>
    </inkml:annotationXML>
    <inkml:trace contextRef="#ctx0" brushRef="#br0">0 108 0,'55'0'62,"27"0"-62,82 0 16,82 0-16,-110 0 15,55 0-15,82 0 16,-136 0-16,54 0 16,-109 0-16,-27 0 15,27 0 1,0 0-16,0 0 15,54 0-15,-54 0 16,-55 0-16,55 0 16,-27 0-16,0 0 125,-1 0 281,-27 27-390,55 28-16,-82-28 15,55 55-15,-55-27 16,82 27-16,-82 54 15,27-54-15,-27-55 16,110 110-16,-110-82 16,0 54-16,27 27 15,-27-54-15,109 28 16,-109-83-16,0 109 16,0-108-16,0 54 15,27-28 1,-27 1-16,0 109 15,55-82-15,-28 0 16,-27 54-16,0-54 16,0 55-1,55-83-15,-55 28 16,0-54-16,0 54 16,27 0-16,28-28 15,-28 55-15,-27-54 16,0 27-16,0-55 15,55 110-15,-1-55 16,-54-55-16,0 55 16,28-27-16,-28-1 15,82 56 1,-82-29-16,0 1 16,0-54-16,54 108 15,1 1-15,-28-28 16,28 28-16,-55-110 15,0 55-15,0-55 32,27 28-17,28-28-15,-55 28 16,0-1-16,0 1 16,27-28-16,-27 28 15,0-28 32,0 55-31,0-55-1,0 55-15,55-54 16,-28 26-16,-27-26 16,0 26 15,0 1-16,55 54 1,-55-82 0,0 1-1,0 54 1,0-110 421,0-54-421,0 28-16,0-28 31,0 55-31,0-55 16,0 54-16,0-54 16,0 55-1,0-55-15,0 28 16,0 26-16,0 1 15,0-28-15,0-27 16,0 55-16,0-55 16,82 0-16,-82 28 15,0 26 1,0-54-16,0 55 16,27-55-1,-27 27-15,0-27 16,0 55-1,0-55 1,55 0 15,-28 28-31,-27 26 16,0-54 0,55 55-1,-55-109 1,54-1-16,-27 55 15,-27 27 1,55-26-16,0-111 16,-28 165-16,-27-28 15,137-81-15,-137 109 16,0-55 0,27 54-16,-27-54 31,109-27-16,-109 82 1,27-110-16,83 55 16,-110 55-16,27-55 15,-27 27-15,27 28 16,28-28-16,-55 28 31,27 0-31,28-110 16,-28 110-1,0-28-15,-27 28 16,55-110-16,-28 110 31,28 0-31,27-82 16,-82 81 0,27 1 15,55-55-31,-27-27 15,27 82-15,-55-28 16,82-27-16,-109 109 563,0 1-548,28 54-15,-28-55 16,0 27-1,0-26-15,0 26 16,0 1-16,0 0 16,82 27-16,-82-55 15,0 109-15,0 1 16,0-55-16,54 0 16,-54-28-16,28 28 15,26-54-15,-54 108 16,27-54-1,-27-54-15,0 26 16,82 28-16,-82-55 16,0 55-16,0-54 15,55 54-15,0 27 16,-28-27-16,-27 0 16,0 54-16,55 1 15,-55-83-15,82 28 16,-82-54-16,0 54 15,0-55-15,54 110 16,-54-1 0,82-27-1,-82-81-15,0 54 16,27-55 0,-27 55-16,0-28 0,82 28 15,-82-54 1,0 108-16,55 1 15,0-1 1,-1-54-16,-54-27 16,28 81-16,-28-54 15,109 0-15,-109 0 16,82 137-16,-28-192 16,-54 0-16,28 28 15,-28-28 1,0 28 31,0 0-32,54 54 95,-26-82-17,-1 0-77,-54-27 453</inkml:trace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2:52:42.611"/>
    </inkml:context>
    <inkml:brush xml:id="br0">
      <inkml:brushProperty name="width" value="0.2" units="cm"/>
      <inkml:brushProperty name="height" value="0.2" units="cm"/>
      <inkml:brushProperty name="fitToCurve" value="1"/>
    </inkml:brush>
  </inkml:definitions>
  <inkml:traceGroup>
    <inkml:annotationXML>
      <emma:emma xmlns:emma="http://www.w3.org/2003/04/emma" version="1.0">
        <emma:interpretation id="{FFBCC05E-6582-4727-936F-97868F192AEF}" emma:medium="tactile" emma:mode="ink">
          <msink:context xmlns:msink="http://schemas.microsoft.com/ink/2010/main" type="writingRegion" rotatedBoundingBox="15493,7733 15988,7733 15988,8538 15493,8538"/>
        </emma:interpretation>
      </emma:emma>
    </inkml:annotationXML>
    <inkml:traceGroup>
      <inkml:annotationXML>
        <emma:emma xmlns:emma="http://www.w3.org/2003/04/emma" version="1.0">
          <emma:interpretation id="{8A989831-C8C7-41F7-9275-66B8E033D90A}" emma:medium="tactile" emma:mode="ink">
            <msink:context xmlns:msink="http://schemas.microsoft.com/ink/2010/main" type="paragraph" rotatedBoundingBox="15493,7733 15988,7733 15988,8538 15493,853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21913A0-65E1-4135-831F-4B39E1CAEB73}" emma:medium="tactile" emma:mode="ink">
              <msink:context xmlns:msink="http://schemas.microsoft.com/ink/2010/main" type="line" rotatedBoundingBox="15493,7733 15988,7733 15988,8538 15493,8538"/>
            </emma:interpretation>
          </emma:emma>
        </inkml:annotationXML>
        <inkml:traceGroup>
          <inkml:annotationXML>
            <emma:emma xmlns:emma="http://www.w3.org/2003/04/emma" version="1.0">
              <emma:interpretation id="{888A8BC1-1B9E-4734-87DE-25CC5E1512A3}" emma:medium="tactile" emma:mode="ink">
                <msink:context xmlns:msink="http://schemas.microsoft.com/ink/2010/main" type="inkWord" rotatedBoundingBox="15493,8523 15508,8523 15508,8538 15493,8538"/>
              </emma:interpretation>
            </emma:emma>
          </inkml:annotationXML>
          <inkml:trace contextRef="#ctx0" brushRef="#br0">2766 885 0</inkml:trace>
        </inkml:traceGroup>
        <inkml:traceGroup>
          <inkml:annotationXML>
            <emma:emma xmlns:emma="http://www.w3.org/2003/04/emma" version="1.0">
              <emma:interpretation id="{EC55E27A-1FBF-4C31-A24A-767A99EE6500}" emma:medium="tactile" emma:mode="ink">
                <msink:context xmlns:msink="http://schemas.microsoft.com/ink/2010/main" type="inkWord" rotatedBoundingBox="15973,7733 15988,7733 15988,7748 15973,7748"/>
              </emma:interpretation>
            </emma:emma>
          </inkml:annotationXML>
          <inkml:trace contextRef="#ctx0" brushRef="#br0" timeOffset="3408.4793">3067 424 0</inkml:trace>
        </inkml:traceGroup>
      </inkml:traceGroup>
    </inkml:traceGroup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2:55:06.812"/>
    </inkml:context>
    <inkml:brush xml:id="br0">
      <inkml:brushProperty name="width" value="0.2" units="cm"/>
      <inkml:brushProperty name="height" value="0.2" units="cm"/>
      <inkml:brushProperty name="fitToCurve" value="1"/>
    </inkml:brush>
  </inkml:definitions>
  <inkml:traceGroup>
    <inkml:annotationXML>
      <emma:emma xmlns:emma="http://www.w3.org/2003/04/emma" version="1.0">
        <emma:interpretation id="{998C0A3A-33A7-44A6-A6FE-337C3BA064B5}" emma:medium="tactile" emma:mode="ink">
          <msink:context xmlns:msink="http://schemas.microsoft.com/ink/2010/main" type="writingRegion" rotatedBoundingBox="9233,9515 11274,3792 16109,5516 14068,11239"/>
        </emma:interpretation>
      </emma:emma>
    </inkml:annotationXML>
    <inkml:traceGroup>
      <inkml:annotationXML>
        <emma:emma xmlns:emma="http://www.w3.org/2003/04/emma" version="1.0">
          <emma:interpretation id="{A2C4DFDF-C767-46B1-BDD1-1FB9869857F9}" emma:medium="tactile" emma:mode="ink">
            <msink:context xmlns:msink="http://schemas.microsoft.com/ink/2010/main" type="paragraph" rotatedBoundingBox="10769,10235 10715,4836 14490,4798 14544,1019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4BF98E5-11E4-495E-BD2C-4C900B4CB6A2}" emma:medium="tactile" emma:mode="ink">
              <msink:context xmlns:msink="http://schemas.microsoft.com/ink/2010/main" type="inkBullet" rotatedBoundingBox="11232,10231 11232,10216 11246,10215 11247,10230"/>
            </emma:interpretation>
            <emma:one-of disjunction-type="recognition" id="oneOf0">
              <emma:interpretation id="interp0" emma:lang="" emma:confidence="0">
                <emma:literal>•</emma:literal>
              </emma:interpretation>
            </emma:one-of>
          </emma:emma>
        </inkml:annotationXML>
        <inkml:trace contextRef="#ctx0" brushRef="#br0">-1684 668 0</inkml:trace>
      </inkml:traceGroup>
      <inkml:traceGroup>
        <inkml:annotationXML>
          <emma:emma xmlns:emma="http://www.w3.org/2003/04/emma" version="1.0">
            <emma:interpretation id="{37B5CF56-138C-4F16-80B2-1844A1723D49}" emma:medium="tactile" emma:mode="ink">
              <msink:context xmlns:msink="http://schemas.microsoft.com/ink/2010/main" type="line" rotatedBoundingBox="10762,9563 10715,4836 12570,4817 12618,9544"/>
            </emma:interpretation>
          </emma:emma>
        </inkml:annotationXML>
        <inkml:traceGroup>
          <inkml:annotationXML>
            <emma:emma xmlns:emma="http://www.w3.org/2003/04/emma" version="1.0">
              <emma:interpretation id="{DD7E9EBB-9EC6-4FD0-B6F0-8734A6988D18}" emma:medium="tactile" emma:mode="ink">
                <msink:context xmlns:msink="http://schemas.microsoft.com/ink/2010/main" type="inkWord" rotatedBoundingBox="11683,9554 11681,9375 12233,9369 12235,9548"/>
              </emma:interpretation>
              <emma:one-of disjunction-type="recognition" id="oneOf1">
                <emma:interpretation id="interp1" emma:lang="" emma:confidence="0">
                  <emma:literal>.</emma:literal>
                </emma:interpretation>
                <emma:interpretation id="interp2" emma:lang="" emma:confidence="0">
                  <emma:literal>v</emma:literal>
                </emma:interpretation>
                <emma:interpretation id="interp3" emma:lang="" emma:confidence="0">
                  <emma:literal>}</emma:literal>
                </emma:interpretation>
                <emma:interpretation id="interp4" emma:lang="" emma:confidence="0">
                  <emma:literal>w</emma:literal>
                </emma:interpretation>
                <emma:interpretation id="interp5" emma:lang="" emma:confidence="0">
                  <emma:literal>3</emma:literal>
                </emma:interpretation>
              </emma:one-of>
            </emma:emma>
          </inkml:annotationXML>
          <inkml:trace contextRef="#ctx0" brushRef="#br0" timeOffset="-952.6511">-1400 272 0</inkml:trace>
          <inkml:trace contextRef="#ctx0" brushRef="#br0" timeOffset="-16368.064">-1063 173 0</inkml:trace>
        </inkml:traceGroup>
        <inkml:traceGroup>
          <inkml:annotationXML>
            <emma:emma xmlns:emma="http://www.w3.org/2003/04/emma" version="1.0">
              <emma:interpretation id="{B5673B1E-0B01-4E4F-9764-B0316B2CF556}" emma:medium="tactile" emma:mode="ink">
                <msink:context xmlns:msink="http://schemas.microsoft.com/ink/2010/main" type="inkWord" rotatedBoundingBox="11499,8410 11498,8354 11514,8354 11514,8409"/>
              </emma:interpretation>
            </emma:emma>
          </inkml:annotationXML>
          <inkml:trace contextRef="#ctx0" brushRef="#br0" timeOffset="-1959.8758">-1506-421 0,'0'33'141</inkml:trace>
        </inkml:traceGroup>
        <inkml:traceGroup>
          <inkml:annotationXML>
            <emma:emma xmlns:emma="http://www.w3.org/2003/04/emma" version="1.0">
              <emma:interpretation id="{A0755B53-E3A5-49B1-9D99-52D40686A5D5}" emma:medium="tactile" emma:mode="ink">
                <msink:context xmlns:msink="http://schemas.microsoft.com/ink/2010/main" type="inkWord" rotatedBoundingBox="12248,7945 12248,7930 12262,7929 12263,7944"/>
              </emma:interpretation>
            </emma:emma>
          </inkml:annotationXML>
          <inkml:trace contextRef="#ctx0" brushRef="#br0" timeOffset="-12096.0366">-1045-668 0</inkml:trace>
        </inkml:traceGroup>
        <inkml:traceGroup>
          <inkml:annotationXML>
            <emma:emma xmlns:emma="http://www.w3.org/2003/04/emma" version="1.0">
              <emma:interpretation id="{9A0A19F1-BEEB-4925-A742-FE9AFFACC024}" emma:medium="tactile" emma:mode="ink">
                <msink:context xmlns:msink="http://schemas.microsoft.com/ink/2010/main" type="inkWord" rotatedBoundingBox="11570,7437 11570,7422 11584,7421 11585,7436"/>
              </emma:interpretation>
            </emma:emma>
          </inkml:annotationXML>
          <inkml:trace contextRef="#ctx0" brushRef="#br0" timeOffset="-3223.6126">-1471-965 0</inkml:trace>
        </inkml:traceGroup>
        <inkml:traceGroup>
          <inkml:annotationXML>
            <emma:emma xmlns:emma="http://www.w3.org/2003/04/emma" version="1.0">
              <emma:interpretation id="{138B2BEF-6402-4CEA-9AD3-81F60A650CA4}" emma:medium="tactile" emma:mode="ink">
                <msink:context xmlns:msink="http://schemas.microsoft.com/ink/2010/main" type="inkWord" rotatedBoundingBox="12276,7099 12276,7084 12290,7083 12291,7098"/>
              </emma:interpretation>
            </emma:emma>
          </inkml:annotationXML>
          <inkml:trace contextRef="#ctx0" brushRef="#br0" timeOffset="-8008.9958">-1027-1163 0</inkml:trace>
        </inkml:traceGroup>
        <inkml:traceGroup>
          <inkml:annotationXML>
            <emma:emma xmlns:emma="http://www.w3.org/2003/04/emma" version="1.0">
              <emma:interpretation id="{28EAA206-D060-46C8-97EC-0BC31C78682C}" emma:medium="tactile" emma:mode="ink">
                <msink:context xmlns:msink="http://schemas.microsoft.com/ink/2010/main" type="inkWord" rotatedBoundingBox="10728,6120 10724,5701 12344,5684 12348,6104"/>
              </emma:interpretation>
              <emma:one-of disjunction-type="recognition" id="oneOf2">
                <emma:interpretation id="interp6" emma:lang="" emma:confidence="0">
                  <emma:literal>.</emma:literal>
                </emma:interpretation>
                <emma:interpretation id="interp7" emma:lang="" emma:confidence="0">
                  <emma:literal>v</emma:literal>
                </emma:interpretation>
                <emma:interpretation id="interp8" emma:lang="" emma:confidence="0">
                  <emma:literal>}</emma:literal>
                </emma:interpretation>
                <emma:interpretation id="interp9" emma:lang="" emma:confidence="0">
                  <emma:literal>w</emma:literal>
                </emma:interpretation>
                <emma:interpretation id="interp10" emma:lang="" emma:confidence="0">
                  <emma:literal>3</emma:literal>
                </emma:interpretation>
              </emma:one-of>
            </emma:emma>
          </inkml:annotationXML>
          <inkml:trace contextRef="#ctx0" brushRef="#br0" timeOffset="71991.7114">-2003-1972 0</inkml:trace>
          <inkml:trace contextRef="#ctx0" brushRef="#br0" timeOffset="-4560.0405">-1382-1741 0</inkml:trace>
          <inkml:trace contextRef="#ctx0" brushRef="#br0" timeOffset="-5800.7204">-992-1823 0</inkml:trace>
        </inkml:traceGroup>
        <inkml:traceGroup>
          <inkml:annotationXML>
            <emma:emma xmlns:emma="http://www.w3.org/2003/04/emma" version="1.0">
              <emma:interpretation id="{29C72FEA-3248-4BD5-95C9-B070B58B84A2}" emma:medium="tactile" emma:mode="ink">
                <msink:context xmlns:msink="http://schemas.microsoft.com/ink/2010/main" type="inkWord" rotatedBoundingBox="10836,5055 10834,4835 12570,4817 12573,5037"/>
              </emma:interpretation>
              <emma:one-of disjunction-type="recognition" id="oneOf3">
                <emma:interpretation id="interp11" emma:lang="" emma:confidence="1">
                  <emma:literal/>
                </emma:interpretation>
              </emma:one-of>
            </emma:emma>
          </inkml:annotationXML>
          <inkml:trace contextRef="#ctx0" brushRef="#br0" timeOffset="-221776.9432">-850-2368 0</inkml:trace>
          <inkml:trace contextRef="#ctx0" brushRef="#br0" timeOffset="-230368.6011">-1932-2368 0</inkml:trace>
          <inkml:trace contextRef="#ctx0" brushRef="#br0" timeOffset="-227048.4426">-1365-2483 0</inkml:trace>
        </inkml:traceGroup>
      </inkml:traceGroup>
      <inkml:traceGroup>
        <inkml:annotationXML>
          <emma:emma xmlns:emma="http://www.w3.org/2003/04/emma" version="1.0">
            <emma:interpretation id="{7DB73F53-B29D-4673-BA99-7C46418D4320}" emma:medium="tactile" emma:mode="ink">
              <msink:context xmlns:msink="http://schemas.microsoft.com/ink/2010/main" type="line" rotatedBoundingBox="12082,8126 13344,4585 14492,4995 13229,8535"/>
            </emma:interpretation>
          </emma:emma>
        </inkml:annotationXML>
        <inkml:traceGroup>
          <inkml:annotationXML>
            <emma:emma xmlns:emma="http://www.w3.org/2003/04/emma" version="1.0">
              <emma:interpretation id="{333F5ADC-EF28-4EB5-B3D3-C73543947E5A}" emma:medium="tactile" emma:mode="ink">
                <msink:context xmlns:msink="http://schemas.microsoft.com/ink/2010/main" type="inkWord" rotatedBoundingBox="12758,8367 12785,8292 13187,8435 13160,8510"/>
              </emma:interpretation>
            </emma:emma>
          </inkml:annotationXML>
          <inkml:trace contextRef="#ctx0" brushRef="#br0" timeOffset="-193024.5355">-477-339 0</inkml:trace>
          <inkml:trace contextRef="#ctx0" brushRef="#br0" timeOffset="-195400.5195">-708-454 0</inkml:trace>
        </inkml:traceGroup>
        <inkml:traceGroup>
          <inkml:annotationXML>
            <emma:emma xmlns:emma="http://www.w3.org/2003/04/emma" version="1.0">
              <emma:interpretation id="{F3985767-91EC-41A4-9BDD-0E4D8B45354F}" emma:medium="tactile" emma:mode="ink">
                <msink:context xmlns:msink="http://schemas.microsoft.com/ink/2010/main" type="inkWord" rotatedBoundingBox="12723,7319 12744,7258 13363,7479 13341,7540"/>
              </emma:interpretation>
              <emma:one-of disjunction-type="recognition" id="oneOf4">
                <emma:interpretation id="interp12" emma:lang="" emma:confidence="1">
                  <emma:literal/>
                </emma:interpretation>
              </emma:one-of>
            </emma:emma>
          </inkml:annotationXML>
          <inkml:trace contextRef="#ctx0" brushRef="#br0" timeOffset="-197928.3378">-744-1031 0</inkml:trace>
          <inkml:trace contextRef="#ctx0" brushRef="#br0" timeOffset="-184088.2226">-353-932 0</inkml:trace>
        </inkml:traceGroup>
        <inkml:traceGroup>
          <inkml:annotationXML>
            <emma:emma xmlns:emma="http://www.w3.org/2003/04/emma" version="1.0">
              <emma:interpretation id="{4D9852E3-E472-43C0-8B95-0BDDBD3EAAFE}" emma:medium="tactile" emma:mode="ink">
                <msink:context xmlns:msink="http://schemas.microsoft.com/ink/2010/main" type="inkWord" rotatedBoundingBox="12752,6247 12828,6034 13476,6264 13399,6478"/>
              </emma:interpretation>
            </emma:emma>
          </inkml:annotationXML>
          <inkml:trace contextRef="#ctx0" brushRef="#br0" timeOffset="-213832.7275">-726-1658 0</inkml:trace>
          <inkml:trace contextRef="#ctx0" brushRef="#br0" timeOffset="-179752.8546">-282-1642 0</inkml:trace>
        </inkml:traceGroup>
        <inkml:traceGroup>
          <inkml:annotationXML>
            <emma:emma xmlns:emma="http://www.w3.org/2003/04/emma" version="1.0">
              <emma:interpretation id="{51BBE271-B009-4CA5-9F95-B480F1A5BC74}" emma:medium="tactile" emma:mode="ink">
                <msink:context xmlns:msink="http://schemas.microsoft.com/ink/2010/main" type="inkWord" rotatedBoundingBox="13852,5033 13936,4796 14492,4994 14407,5231"/>
              </emma:interpretation>
            </emma:emma>
          </inkml:annotationXML>
          <inkml:trace contextRef="#ctx0" brushRef="#br0" timeOffset="74751.6664">357-2384 0</inkml:trace>
          <inkml:trace contextRef="#ctx0" brushRef="#br0" timeOffset="-174168.386">-34-2368 0</inkml:trace>
        </inkml:traceGroup>
      </inkml:traceGroup>
    </inkml:traceGroup>
    <inkml:traceGroup>
      <inkml:annotationXML>
        <emma:emma xmlns:emma="http://www.w3.org/2003/04/emma" version="1.0">
          <emma:interpretation id="{885CD467-E105-430B-8AEB-9882126173C3}" emma:medium="tactile" emma:mode="ink">
            <msink:context xmlns:msink="http://schemas.microsoft.com/ink/2010/main" type="paragraph" rotatedBoundingBox="12525,10450 14908,5056 16213,5632 13830,1102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FEE4EC0-CF59-4644-8479-FB626B16FE5B}" emma:medium="tactile" emma:mode="ink">
              <msink:context xmlns:msink="http://schemas.microsoft.com/ink/2010/main" type="inkBullet" rotatedBoundingBox="12976,10649 12983,10634 12996,10640 12989,10655"/>
            </emma:interpretation>
            <emma:one-of disjunction-type="recognition" id="oneOf5">
              <emma:interpretation id="interp13" emma:lang="" emma:confidence="0">
                <emma:literal>•</emma:literal>
              </emma:interpretation>
            </emma:one-of>
          </emma:emma>
        </inkml:annotationXML>
        <inkml:trace contextRef="#ctx0" brushRef="#br0" timeOffset="-18112.7893">-584 915 0</inkml:trace>
      </inkml:traceGroup>
      <inkml:traceGroup>
        <inkml:annotationXML>
          <emma:emma xmlns:emma="http://www.w3.org/2003/04/emma" version="1.0">
            <emma:interpretation id="{1B5581F0-47E2-4601-B777-1892BC7466CE}" emma:medium="tactile" emma:mode="ink">
              <msink:context xmlns:msink="http://schemas.microsoft.com/ink/2010/main" type="line" rotatedBoundingBox="12756,9928 14908,5056 16213,5632 14060,10505"/>
            </emma:interpretation>
          </emma:emma>
        </inkml:annotationXML>
        <inkml:traceGroup>
          <inkml:annotationXML>
            <emma:emma xmlns:emma="http://www.w3.org/2003/04/emma" version="1.0">
              <emma:interpretation id="{65A030BE-8549-4D58-8E2D-5B4C4620D0B2}" emma:medium="tactile" emma:mode="ink">
                <msink:context xmlns:msink="http://schemas.microsoft.com/ink/2010/main" type="inkWord" rotatedBoundingBox="13428,10225 13435,10210 13448,10216 13441,10231"/>
              </emma:interpretation>
              <emma:one-of disjunction-type="recognition" id="oneOf6">
                <emma:interpretation id="interp14" emma:lang="" emma:confidence="0">
                  <emma:literal>.</emma:literal>
                </emma:interpretation>
                <emma:interpretation id="interp15" emma:lang="" emma:confidence="0">
                  <emma:literal>v</emma:literal>
                </emma:interpretation>
                <emma:interpretation id="interp16" emma:lang="" emma:confidence="0">
                  <emma:literal>}</emma:literal>
                </emma:interpretation>
                <emma:interpretation id="interp17" emma:lang="" emma:confidence="0">
                  <emma:literal>w</emma:literal>
                </emma:interpretation>
                <emma:interpretation id="interp18" emma:lang="" emma:confidence="0">
                  <emma:literal>3</emma:literal>
                </emma:interpretation>
              </emma:one-of>
            </emma:emma>
          </inkml:annotationXML>
          <inkml:trace contextRef="#ctx0" brushRef="#br0" timeOffset="85255.1105">-300 668 0</inkml:trace>
        </inkml:traceGroup>
        <inkml:traceGroup>
          <inkml:annotationXML>
            <emma:emma xmlns:emma="http://www.w3.org/2003/04/emma" version="1.0">
              <emma:interpretation id="{8C47D316-A77A-4665-A961-11E3C1A7D46F}" emma:medium="tactile" emma:mode="ink">
                <msink:context xmlns:msink="http://schemas.microsoft.com/ink/2010/main" type="inkWord" rotatedBoundingBox="13578,9635 13661,9448 14371,9761 14288,9949"/>
              </emma:interpretation>
              <emma:one-of disjunction-type="recognition" id="oneOf7">
                <emma:interpretation id="interp19" emma:lang="" emma:confidence="1">
                  <emma:literal/>
                </emma:interpretation>
              </emma:one-of>
            </emma:emma>
          </inkml:annotationXML>
          <inkml:trace contextRef="#ctx0" brushRef="#br0" timeOffset="-20280.8869">-158 222 0</inkml:trace>
          <inkml:trace contextRef="#ctx0" brushRef="#br0" timeOffset="84335.3651">232 503 0</inkml:trace>
        </inkml:traceGroup>
        <inkml:traceGroup>
          <inkml:annotationXML>
            <emma:emma xmlns:emma="http://www.w3.org/2003/04/emma" version="1.0">
              <emma:interpretation id="{86C843A0-3835-464A-8722-F88C0968B8AB}" emma:medium="tactile" emma:mode="ink">
                <msink:context xmlns:msink="http://schemas.microsoft.com/ink/2010/main" type="inkWord" rotatedBoundingBox="13630,8925 13661,8856 14572,9259 14542,9328"/>
              </emma:interpretation>
              <emma:one-of disjunction-type="recognition" id="oneOf8">
                <emma:interpretation id="interp20" emma:lang="" emma:confidence="1">
                  <emma:literal/>
                </emma:interpretation>
              </emma:one-of>
            </emma:emma>
          </inkml:annotationXML>
          <inkml:trace contextRef="#ctx0" brushRef="#br0" timeOffset="-32599.8234">392 140 0</inkml:trace>
          <inkml:trace contextRef="#ctx0" brushRef="#br0" timeOffset="67808.2987">-158-124 0</inkml:trace>
        </inkml:traceGroup>
        <inkml:traceGroup>
          <inkml:annotationXML>
            <emma:emma xmlns:emma="http://www.w3.org/2003/04/emma" version="1.0">
              <emma:interpretation id="{94F03888-9976-4443-AF80-CA517F10BC0A}" emma:medium="tactile" emma:mode="ink">
                <msink:context xmlns:msink="http://schemas.microsoft.com/ink/2010/main" type="inkWord" rotatedBoundingBox="13936,8137 13943,8122 13956,8128 13949,8143"/>
              </emma:interpretation>
              <emma:one-of disjunction-type="recognition" id="oneOf9">
                <emma:interpretation id="interp21" emma:lang="" emma:confidence="1">
                  <emma:literal/>
                </emma:interpretation>
              </emma:one-of>
            </emma:emma>
          </inkml:annotationXML>
          <inkml:trace contextRef="#ctx0" brushRef="#br0" timeOffset="-22568.2751">19-553 0</inkml:trace>
        </inkml:traceGroup>
        <inkml:traceGroup>
          <inkml:annotationXML>
            <emma:emma xmlns:emma="http://www.w3.org/2003/04/emma" version="1.0">
              <emma:interpretation id="{5C618C7D-989C-4A26-ACC1-2C0AF49EE51A}" emma:medium="tactile" emma:mode="ink">
                <msink:context xmlns:msink="http://schemas.microsoft.com/ink/2010/main" type="inkWord" rotatedBoundingBox="14731,7902 15211,7902 15211,7917 14731,7917"/>
              </emma:interpretation>
              <emma:one-of disjunction-type="recognition" id="oneOf10">
                <emma:interpretation id="interp22" emma:lang="" emma:confidence="1">
                  <emma:literal/>
                </emma:interpretation>
              </emma:one-of>
            </emma:emma>
          </inkml:annotationXML>
          <inkml:trace contextRef="#ctx0" brushRef="#br0" timeOffset="-145792.478">800-685 0,'18'0'0</inkml:trace>
          <inkml:trace contextRef="#ctx0" brushRef="#br0" timeOffset="-29496.3778">516-685 0</inkml:trace>
        </inkml:traceGroup>
        <inkml:traceGroup>
          <inkml:annotationXML>
            <emma:emma xmlns:emma="http://www.w3.org/2003/04/emma" version="1.0">
              <emma:interpretation id="{A469DE63-B700-442B-A251-ACCB227E04F7}" emma:medium="tactile" emma:mode="ink">
                <msink:context xmlns:msink="http://schemas.microsoft.com/ink/2010/main" type="inkWord" rotatedBoundingBox="14133,6810 14140,6795 14153,6801 14146,6816"/>
              </emma:interpretation>
              <emma:one-of disjunction-type="recognition" id="oneOf11">
                <emma:interpretation id="interp23" emma:lang="" emma:confidence="1">
                  <emma:literal/>
                </emma:interpretation>
              </emma:one-of>
            </emma:emma>
          </inkml:annotationXML>
          <inkml:trace contextRef="#ctx0" brushRef="#br0" timeOffset="-25928.672">144-1328 0</inkml:trace>
        </inkml:traceGroup>
        <inkml:traceGroup>
          <inkml:annotationXML>
            <emma:emma xmlns:emma="http://www.w3.org/2003/04/emma" version="1.0">
              <emma:interpretation id="{10ADB690-3D79-4184-AD10-F529257BC3B9}" emma:medium="tactile" emma:mode="ink">
                <msink:context xmlns:msink="http://schemas.microsoft.com/ink/2010/main" type="inkWord" rotatedBoundingBox="14771,6528 14902,6231 15745,6603 15614,6901"/>
              </emma:interpretation>
              <emma:one-of disjunction-type="recognition" id="oneOf12">
                <emma:interpretation id="interp24" emma:lang="" emma:confidence="1">
                  <emma:literal/>
                </emma:interpretation>
              </emma:one-of>
            </emma:emma>
          </inkml:annotationXML>
          <inkml:trace contextRef="#ctx0" brushRef="#br0" timeOffset="-27928.202">623-1658 0</inkml:trace>
          <inkml:trace contextRef="#ctx0" brushRef="#br0" timeOffset="-150320.1349">1066-1279 0</inkml:trace>
        </inkml:traceGroup>
        <inkml:traceGroup>
          <inkml:annotationXML>
            <emma:emma xmlns:emma="http://www.w3.org/2003/04/emma" version="1.0">
              <emma:interpretation id="{536E15D8-5EAA-489A-B073-8362144F7346}" emma:medium="tactile" emma:mode="ink">
                <msink:context xmlns:msink="http://schemas.microsoft.com/ink/2010/main" type="inkWord" rotatedBoundingBox="15940,5879 15947,5864 15960,5870 15953,5885"/>
              </emma:interpretation>
              <emma:one-of disjunction-type="recognition" id="oneOf13">
                <emma:interpretation id="interp25" emma:lang="" emma:confidence="1">
                  <emma:literal/>
                </emma:interpretation>
              </emma:one-of>
            </emma:emma>
          </inkml:annotationXML>
          <inkml:trace contextRef="#ctx0" brushRef="#br0" timeOffset="-153799.3994">1279-1873 0</inkml:trace>
        </inkml:traceGroup>
        <inkml:traceGroup>
          <inkml:annotationXML>
            <emma:emma xmlns:emma="http://www.w3.org/2003/04/emma" version="1.0">
              <emma:interpretation id="{9065DA17-6D32-44F5-90B3-485F104B919D}" emma:medium="tactile" emma:mode="ink">
                <msink:context xmlns:msink="http://schemas.microsoft.com/ink/2010/main" type="inkWord" rotatedBoundingBox="15262,5230 15269,5215 15282,5221 15275,5236"/>
              </emma:interpretation>
              <emma:one-of disjunction-type="recognition" id="oneOf14">
                <emma:interpretation id="interp26" emma:lang="" emma:confidence="1">
                  <emma:literal/>
                </emma:interpretation>
              </emma:one-of>
            </emma:emma>
          </inkml:annotationXML>
          <inkml:trace contextRef="#ctx0" brushRef="#br0" timeOffset="-156192.2463">853-2252 0</inkml:trace>
        </inkml:traceGroup>
      </inkml:traceGroup>
    </inkml:traceGroup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2:53:13.980"/>
    </inkml:context>
    <inkml:brush xml:id="br0">
      <inkml:brushProperty name="width" value="0.2" units="cm"/>
      <inkml:brushProperty name="height" value="0.2" units="cm"/>
      <inkml:brushProperty name="fitToCurve" value="1"/>
    </inkml:brush>
  </inkml:definitions>
  <inkml:traceGroup>
    <inkml:annotationXML>
      <emma:emma xmlns:emma="http://www.w3.org/2003/04/emma" version="1.0">
        <emma:interpretation id="{A0ADF326-DB57-4E77-8EFE-CC25EFA21375}" emma:medium="tactile" emma:mode="ink">
          <msink:context xmlns:msink="http://schemas.microsoft.com/ink/2010/main" type="writingRegion" rotatedBoundingBox="20630,6124 20645,6124 20645,6139 20630,6139"/>
        </emma:interpretation>
      </emma:emma>
    </inkml:annotationXML>
    <inkml:traceGroup>
      <inkml:annotationXML>
        <emma:emma xmlns:emma="http://www.w3.org/2003/04/emma" version="1.0">
          <emma:interpretation id="{7C318901-8E9A-4A56-AE29-BE9D94200A60}" emma:medium="tactile" emma:mode="ink">
            <msink:context xmlns:msink="http://schemas.microsoft.com/ink/2010/main" type="paragraph" rotatedBoundingBox="20630,6124 20645,6124 20645,6139 20630,613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3352E40-E8ED-4C10-9202-FDFAE57702A1}" emma:medium="tactile" emma:mode="ink">
              <msink:context xmlns:msink="http://schemas.microsoft.com/ink/2010/main" type="line" rotatedBoundingBox="20630,6124 20645,6124 20645,6139 20630,6139"/>
            </emma:interpretation>
          </emma:emma>
        </inkml:annotationXML>
        <inkml:traceGroup>
          <inkml:annotationXML>
            <emma:emma xmlns:emma="http://www.w3.org/2003/04/emma" version="1.0">
              <emma:interpretation id="{99D938DB-C343-45A8-89F3-13369127A336}" emma:medium="tactile" emma:mode="ink">
                <msink:context xmlns:msink="http://schemas.microsoft.com/ink/2010/main" type="inkWord" rotatedBoundingBox="20630,6124 20645,6124 20645,6139 20630,6139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7903-1185 0</inkml:trace>
        </inkml:traceGroup>
      </inkml:traceGroup>
    </inkml:traceGroup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2:53:00.595"/>
    </inkml:context>
    <inkml:brush xml:id="br0">
      <inkml:brushProperty name="width" value="0.2" units="cm"/>
      <inkml:brushProperty name="height" value="0.2" units="cm"/>
      <inkml:brushProperty name="fitToCurve" value="1"/>
    </inkml:brush>
  </inkml:definitions>
  <inkml:traceGroup>
    <inkml:annotationXML>
      <emma:emma xmlns:emma="http://www.w3.org/2003/04/emma" version="1.0">
        <emma:interpretation id="{887193EC-C1BB-4031-A738-37E76A781699}" emma:medium="tactile" emma:mode="ink">
          <msink:context xmlns:msink="http://schemas.microsoft.com/ink/2010/main" type="writingRegion" rotatedBoundingBox="18372,8438 18387,8438 18387,8453 18372,8453"/>
        </emma:interpretation>
      </emma:emma>
    </inkml:annotationXML>
    <inkml:traceGroup>
      <inkml:annotationXML>
        <emma:emma xmlns:emma="http://www.w3.org/2003/04/emma" version="1.0">
          <emma:interpretation id="{8AABF205-1216-4BC3-8807-B71B099EA2E3}" emma:medium="tactile" emma:mode="ink">
            <msink:context xmlns:msink="http://schemas.microsoft.com/ink/2010/main" type="paragraph" rotatedBoundingBox="18372,8438 18387,8438 18387,8453 18372,845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4E94461-EA2D-4DC8-9C8F-09653E11EB59}" emma:medium="tactile" emma:mode="ink">
              <msink:context xmlns:msink="http://schemas.microsoft.com/ink/2010/main" type="line" rotatedBoundingBox="18372,8438 18387,8438 18387,8453 18372,8453"/>
            </emma:interpretation>
          </emma:emma>
        </inkml:annotationXML>
        <inkml:traceGroup>
          <inkml:annotationXML>
            <emma:emma xmlns:emma="http://www.w3.org/2003/04/emma" version="1.0">
              <emma:interpretation id="{213DAB62-FD1B-406E-9B0B-FF628F83E8BC}" emma:medium="tactile" emma:mode="ink">
                <msink:context xmlns:msink="http://schemas.microsoft.com/ink/2010/main" type="inkWord" rotatedBoundingBox="18372,8438 18387,8438 18387,8453 18372,8453"/>
              </emma:interpretation>
            </emma:emma>
          </inkml:annotationXML>
          <inkml:trace contextRef="#ctx0" brushRef="#br0">5645 1129 0</inkml:trace>
        </inkml:traceGroup>
      </inkml:traceGroup>
    </inkml:traceGroup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2:54:29.932"/>
    </inkml:context>
    <inkml:brush xml:id="br0">
      <inkml:brushProperty name="width" value="0.2" units="cm"/>
      <inkml:brushProperty name="height" value="0.2" units="cm"/>
      <inkml:brushProperty name="fitToCurve" value="1"/>
    </inkml:brush>
  </inkml:definitions>
  <inkml:traceGroup>
    <inkml:annotationXML>
      <emma:emma xmlns:emma="http://www.w3.org/2003/04/emma" version="1.0">
        <emma:interpretation id="{20117959-F262-44C3-ADC1-BD70D91D781B}" emma:medium="tactile" emma:mode="ink">
          <msink:context xmlns:msink="http://schemas.microsoft.com/ink/2010/main" type="writingRegion" rotatedBoundingBox="14154,10561 16664,9930 16921,10954 14411,11585"/>
        </emma:interpretation>
      </emma:emma>
    </inkml:annotationXML>
    <inkml:traceGroup>
      <inkml:annotationXML>
        <emma:emma xmlns:emma="http://www.w3.org/2003/04/emma" version="1.0">
          <emma:interpretation id="{5ECD3744-DF07-4DF2-8DF9-822DE8224AD6}" emma:medium="tactile" emma:mode="ink">
            <msink:context xmlns:msink="http://schemas.microsoft.com/ink/2010/main" type="paragraph" rotatedBoundingBox="14154,10561 16664,9930 16921,10954 14411,1158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C760185-302F-47DC-93E9-F4F0112C517B}" emma:medium="tactile" emma:mode="ink">
              <msink:context xmlns:msink="http://schemas.microsoft.com/ink/2010/main" type="line" rotatedBoundingBox="14154,10561 16664,9930 16921,10954 14411,11585"/>
            </emma:interpretation>
          </emma:emma>
        </inkml:annotationXML>
        <inkml:traceGroup>
          <inkml:annotationXML>
            <emma:emma xmlns:emma="http://www.w3.org/2003/04/emma" version="1.0">
              <emma:interpretation id="{FA7DACA5-EBC7-4322-B9B3-30B00D40E954}" emma:medium="tactile" emma:mode="ink">
                <msink:context xmlns:msink="http://schemas.microsoft.com/ink/2010/main" type="inkWord" rotatedBoundingBox="14189,10701 14222,10693 14227,10715 14195,10724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2107 3367 0</inkml:trace>
        </inkml:traceGroup>
        <inkml:traceGroup>
          <inkml:annotationXML>
            <emma:emma xmlns:emma="http://www.w3.org/2003/04/emma" version="1.0">
              <emma:interpretation id="{DB0FBFA2-8384-47D0-A683-28F530B05C71}" emma:medium="tactile" emma:mode="ink">
                <msink:context xmlns:msink="http://schemas.microsoft.com/ink/2010/main" type="inkWord" rotatedBoundingBox="15211,11204 15225,11200 15229,11216 15214,11219"/>
              </emma:interpretation>
            </emma:emma>
          </inkml:annotationXML>
          <inkml:trace contextRef="#ctx0" brushRef="#br0" timeOffset="2903.6">1486 3071 0,'-18'16'63</inkml:trace>
        </inkml:traceGroup>
        <inkml:traceGroup>
          <inkml:annotationXML>
            <emma:emma xmlns:emma="http://www.w3.org/2003/04/emma" version="1.0">
              <emma:interpretation id="{D13A9553-B84E-4A1B-A853-37369A7CA32A}" emma:medium="tactile" emma:mode="ink">
                <msink:context xmlns:msink="http://schemas.microsoft.com/ink/2010/main" type="inkWord" rotatedBoundingBox="16086,11148 16100,11144 16104,11160 16089,11163"/>
              </emma:interpretation>
            </emma:emma>
          </inkml:annotationXML>
          <inkml:trace contextRef="#ctx0" brushRef="#br0" timeOffset="96863.6564">3012 2625 0</inkml:trace>
        </inkml:traceGroup>
        <inkml:traceGroup>
          <inkml:annotationXML>
            <emma:emma xmlns:emma="http://www.w3.org/2003/04/emma" version="1.0">
              <emma:interpretation id="{F0DACD4A-A622-4794-925A-B1D94236C316}" emma:medium="tactile" emma:mode="ink">
                <msink:context xmlns:msink="http://schemas.microsoft.com/ink/2010/main" type="inkWord" rotatedBoundingBox="16453,10696 16467,10692 16471,10708 16456,10711"/>
              </emma:interpretation>
            </emma:emma>
          </inkml:annotationXML>
          <inkml:trace contextRef="#ctx0" brushRef="#br0" timeOffset="98432.6315">2657 3334 0</inkml:trace>
        </inkml:traceGroup>
        <inkml:traceGroup>
          <inkml:annotationXML>
            <emma:emma xmlns:emma="http://www.w3.org/2003/04/emma" version="1.0">
              <emma:interpretation id="{359AEF12-5F89-4326-8483-F1D3789C6E0B}" emma:medium="tactile" emma:mode="ink">
                <msink:context xmlns:msink="http://schemas.microsoft.com/ink/2010/main" type="inkWord" rotatedBoundingBox="16650,9934 16664,9930 16668,9946 16653,9949"/>
              </emma:interpretation>
            </emma:emma>
          </inkml:annotationXML>
          <inkml:trace contextRef="#ctx0" brushRef="#br0" timeOffset="-2111.7547">2887 3071 0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8T14:29:53.550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-491-359 0</inkml:trace>
  <inkml:trace contextRef="#ctx0" brushRef="#br0" timeOffset="0.9968">-437-434 0</inkml:trace>
  <inkml:trace contextRef="#ctx0" brushRef="#br0" timeOffset="1.9968">-569-313 0</inkml:trace>
  <inkml:trace contextRef="#ctx0" brushRef="#br0" timeOffset="2.9964">-631-266 0</inkml:trace>
  <inkml:trace contextRef="#ctx0" brushRef="#br0" timeOffset="3.9967">-677-126 0</inkml:trace>
  <inkml:trace contextRef="#ctx0" brushRef="#br0" timeOffset="4.9968">-654-3 0</inkml:trace>
  <inkml:trace contextRef="#ctx0" brushRef="#br0" timeOffset="5.9968">-577 90 0</inkml:trace>
  <inkml:trace contextRef="#ctx0" brushRef="#br0" timeOffset="6.9968">-491 81 0</inkml:trace>
  <inkml:trace contextRef="#ctx0" brushRef="#br0" timeOffset="7.9968">-484-69 0</inkml:trace>
  <inkml:trace contextRef="#ctx0" brushRef="#br0" timeOffset="8.9968">-484-172 0</inkml:trace>
  <inkml:trace contextRef="#ctx0" brushRef="#br0" timeOffset="9.9968">-461-284 0</inkml:trace>
  <inkml:trace contextRef="#ctx0" brushRef="#br0" timeOffset="10.9968">-384-313 0</inkml:trace>
  <inkml:trace contextRef="#ctx0" brushRef="#br0" timeOffset="11.9968">-360-163 0</inkml:trace>
  <inkml:trace contextRef="#ctx0" brushRef="#br0" timeOffset="12.9968">-360-40 0</inkml:trace>
  <inkml:trace contextRef="#ctx0" brushRef="#br0" timeOffset="13.9968">-353 34 0</inkml:trace>
  <inkml:trace contextRef="#ctx0" brushRef="#br0" timeOffset="14.9968">-322 118 0</inkml:trace>
  <inkml:trace contextRef="#ctx0" brushRef="#br0" timeOffset="15.9968">-244-87 0</inkml:trace>
  <inkml:trace contextRef="#ctx0" brushRef="#br0" timeOffset="16.9968">-237-153 0</inkml:trace>
  <inkml:trace contextRef="#ctx0" brushRef="#br0" timeOffset="17.9968">-253-274 0,'9'-10'31</inkml:trace>
  <inkml:trace contextRef="#ctx0" brushRef="#br0" timeOffset="18.9968">-214-350 0</inkml:trace>
  <inkml:trace contextRef="#ctx0" brushRef="#br0" timeOffset="19.9968">-176-284 0</inkml:trace>
  <inkml:trace contextRef="#ctx0" brushRef="#br0" timeOffset="20.9968">-167-210 0</inkml:trace>
  <inkml:trace contextRef="#ctx0" brushRef="#br0" timeOffset="21.9968">-144-87 0</inkml:trace>
  <inkml:trace contextRef="#ctx0" brushRef="#br0" timeOffset="22.9968">-113 24 0</inkml:trace>
  <inkml:trace contextRef="#ctx0" brushRef="#br0" timeOffset="23.9968">-214 62 0</inkml:trace>
  <inkml:trace contextRef="#ctx0" brushRef="#br0" timeOffset="24.9968">-6 81 0</inkml:trace>
  <inkml:trace contextRef="#ctx0" brushRef="#br0" timeOffset="25.9968">41-60 0</inkml:trace>
  <inkml:trace contextRef="#ctx0" brushRef="#br0" timeOffset="26.9968">33-190 0</inkml:trace>
  <inkml:trace contextRef="#ctx0" brushRef="#br0" timeOffset="27.9968">49-294 0</inkml:trace>
  <inkml:trace contextRef="#ctx0" brushRef="#br0" timeOffset="28.9968">103-210 0</inkml:trace>
  <inkml:trace contextRef="#ctx0" brushRef="#br0" timeOffset="29.9968">141-126 0</inkml:trace>
  <inkml:trace contextRef="#ctx0" brushRef="#br0" timeOffset="30.9968">188-13 0</inkml:trace>
  <inkml:trace contextRef="#ctx0" brushRef="#br0" timeOffset="31.9968">273 34 0</inkml:trace>
  <inkml:trace contextRef="#ctx0" brushRef="#br0" timeOffset="32.9968">327-69 0</inkml:trace>
  <inkml:trace contextRef="#ctx0" brushRef="#br0" timeOffset="33.9968">342-228 0</inkml:trace>
  <inkml:trace contextRef="#ctx0" brushRef="#br0" timeOffset="34.9968">404-331 0</inkml:trace>
  <inkml:trace contextRef="#ctx0" brushRef="#br0" timeOffset="35.9968">474-190 0</inkml:trace>
  <inkml:trace contextRef="#ctx0" brushRef="#br0" timeOffset="36.9968">512-69 0</inkml:trace>
  <inkml:trace contextRef="#ctx0" brushRef="#br0" timeOffset="37.9968">551 24 0</inkml:trace>
  <inkml:trace contextRef="#ctx0" brushRef="#br0" timeOffset="38.9968">651 6 0</inkml:trace>
  <inkml:trace contextRef="#ctx0" brushRef="#br0" timeOffset="39.9968">658-144 0,'16'-9'110</inkml:trace>
  <inkml:trace contextRef="#ctx0" brushRef="#br0" timeOffset="40.9968">658-284 0</inkml:trace>
  <inkml:trace contextRef="#ctx0" brushRef="#br0" timeOffset="41.9968">635-406 0,'16'-9'31</inkml:trace>
  <inkml:trace contextRef="#ctx0" brushRef="#br0" timeOffset="42.9968">605-331 0</inkml:trace>
  <inkml:trace contextRef="#ctx0" brushRef="#br0" timeOffset="43.9968">597-237 0</inkml:trace>
  <inkml:trace contextRef="#ctx0" brushRef="#br0" timeOffset="44.9968">520-266 0</inkml:trace>
  <inkml:trace contextRef="#ctx0" brushRef="#br0" timeOffset="45.9968">465-359 0</inkml:trace>
  <inkml:trace contextRef="#ctx0" brushRef="#br0" timeOffset="46.9968">458-453 0,'-15'-9'16</inkml:trace>
  <inkml:trace contextRef="#ctx0" brushRef="#br0" timeOffset="47.9968">357-527 0</inkml:trace>
  <inkml:trace contextRef="#ctx0" brushRef="#br0" timeOffset="48.9968">280-490 0,'8'-18'47</inkml:trace>
  <inkml:trace contextRef="#ctx0" brushRef="#br0" timeOffset="49.9968">304-397 0</inkml:trace>
  <inkml:trace contextRef="#ctx0" brushRef="#br0" timeOffset="50.9968">296-274 0</inkml:trace>
  <inkml:trace contextRef="#ctx0" brushRef="#br0" timeOffset="51.9968">227-163 0</inkml:trace>
  <inkml:trace contextRef="#ctx0" brushRef="#br0" timeOffset="52.9968">273-40 0</inkml:trace>
  <inkml:trace contextRef="#ctx0" brushRef="#br0" timeOffset="53.9968">304-144 0</inkml:trace>
  <inkml:trace contextRef="#ctx0" brushRef="#br0" timeOffset="54.9968">173-359 0</inkml:trace>
  <inkml:trace contextRef="#ctx0" brushRef="#br0" timeOffset="55.9968">195-284 0</inkml:trace>
  <inkml:trace contextRef="#ctx0" brushRef="#br0" timeOffset="56.9968">141-453 0</inkml:trace>
  <inkml:trace contextRef="#ctx0" brushRef="#br0" timeOffset="57.9968">80-471 0</inkml:trace>
  <inkml:trace contextRef="#ctx0" brushRef="#br0" timeOffset="58.9968">18-471 0</inkml:trace>
  <inkml:trace contextRef="#ctx0" brushRef="#br0" timeOffset="59.9968">-20-481 0</inkml:trace>
  <inkml:trace contextRef="#ctx0" brushRef="#br0" timeOffset="60.9968">-13-368 0</inkml:trace>
  <inkml:trace contextRef="#ctx0" brushRef="#br0" timeOffset="61.9968">-13-228 0</inkml:trace>
  <inkml:trace contextRef="#ctx0" brushRef="#br0" timeOffset="62.9968">-36-163 0</inkml:trace>
  <inkml:trace contextRef="#ctx0" brushRef="#br0" timeOffset="63.9968">-144-378 0</inkml:trace>
  <inkml:trace contextRef="#ctx0" brushRef="#br0" timeOffset="64.9968">-90-247 0</inkml:trace>
  <inkml:trace contextRef="#ctx0" brushRef="#br0" timeOffset="65.9968">-183-462 0</inkml:trace>
  <inkml:trace contextRef="#ctx0" brushRef="#br0" timeOffset="66.9968">-244-518 0</inkml:trace>
  <inkml:trace contextRef="#ctx0" brushRef="#br0" timeOffset="67.9968">-291-537 0</inkml:trace>
  <inkml:trace contextRef="#ctx0" brushRef="#br0" timeOffset="68.9968">-283-443 0</inkml:trace>
  <inkml:trace contextRef="#ctx0" brushRef="#br0" timeOffset="69.9968">-291-350 0</inkml:trace>
  <inkml:trace contextRef="#ctx0" brushRef="#br0" timeOffset="70.9968">-291-313 0,'8'19'141</inkml:trace>
  <inkml:trace contextRef="#ctx0" brushRef="#br0" timeOffset="71.9968">-291-190 0</inkml:trace>
  <inkml:trace contextRef="#ctx0" brushRef="#br0" timeOffset="72.9968">-330-256 0</inkml:trace>
  <inkml:trace contextRef="#ctx0" brushRef="#br0" timeOffset="73.9968">-353-321 0</inkml:trace>
  <inkml:trace contextRef="#ctx0" brushRef="#br0" timeOffset="74.9968">-376-415 0</inkml:trace>
  <inkml:trace contextRef="#ctx0" brushRef="#br0" timeOffset="75.9968">-414-471 0</inkml:trace>
  <inkml:trace contextRef="#ctx0" brushRef="#br0" timeOffset="76.9968">-623 62 0</inkml:trace>
  <inkml:trace contextRef="#ctx0" brushRef="#br0" timeOffset="77.9968">-59 90 0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266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0-49 0</inkml:trace>
  <inkml:trace contextRef="#ctx0" brushRef="#br0" timeOffset="1">235-451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268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29-1370 0</inkml:trace>
  <inkml:trace contextRef="#ctx0" brushRef="#br0" timeOffset="1">779-1496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270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0 0 0</inkml:trace>
  <inkml:trace contextRef="#ctx0" brushRef="#br0" timeOffset="1">352 755 0,'47'50'15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272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-282-1732 0,'47'0'0</inkml:trace>
  <inkml:trace contextRef="#ctx0" brushRef="#br0" timeOffset="1">1030-2991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274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987 110 0</inkml:trace>
  <inkml:trace contextRef="#ctx0" brushRef="#br0" timeOffset="1">1362-621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276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-592-2254 0</inkml:trace>
  <inkml:trace contextRef="#ctx0" brushRef="#br0" timeOffset="1">-100-3136 0,'24'-25'46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278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 51 0,'23'-51'47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279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-480-2540 0</inkml:trace>
  <inkml:trace contextRef="#ctx0" brushRef="#br0" timeOffset="1">59-1634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281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-3951-3245 0</inkml:trace>
  <inkml:trace contextRef="#ctx0" brushRef="#br0" timeOffset="1">-3458-2489 0</inkml:trace>
  <inkml:trace contextRef="#ctx0" brushRef="#br0" timeOffset="2">-2896-1532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284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3584-903 0</inkml:trace>
  <inkml:trace contextRef="#ctx0" brushRef="#br0" timeOffset="1">4264 381 0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2:25:28.438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-634-333 0</inkml:trace>
  <inkml:trace contextRef="#ctx0" brushRef="#br0" timeOffset="1">-577-368 0</inkml:trace>
  <inkml:trace contextRef="#ctx0" brushRef="#br0" timeOffset="2">-69-495 0</inkml:trace>
  <inkml:trace contextRef="#ctx0" brushRef="#br0" timeOffset="3">-62-305 0</inkml:trace>
  <inkml:trace contextRef="#ctx0" brushRef="#br0" timeOffset="4">-62-410 0</inkml:trace>
  <inkml:trace contextRef="#ctx0" brushRef="#br0" timeOffset="5">-33-488 0</inkml:trace>
  <inkml:trace contextRef="#ctx0" brushRef="#br0" timeOffset="6">-4-354 0</inkml:trace>
  <inkml:trace contextRef="#ctx0" brushRef="#br0" timeOffset="7">24-488 0</inkml:trace>
  <inkml:trace contextRef="#ctx0" brushRef="#br0" timeOffset="8">-83-255 0</inkml:trace>
  <inkml:trace contextRef="#ctx0" brushRef="#br0" timeOffset="9">-212-347 0</inkml:trace>
  <inkml:trace contextRef="#ctx0" brushRef="#br0" timeOffset="10">-183-417 0</inkml:trace>
  <inkml:trace contextRef="#ctx0" brushRef="#br0" timeOffset="11">-133-319 0</inkml:trace>
  <inkml:trace contextRef="#ctx0" brushRef="#br0" timeOffset="12">-248-396 0</inkml:trace>
  <inkml:trace contextRef="#ctx0" brushRef="#br0" timeOffset="13">-219-481 0</inkml:trace>
  <inkml:trace contextRef="#ctx0" brushRef="#br0" timeOffset="14">-283-340 0,'7'-7'31</inkml:trace>
  <inkml:trace contextRef="#ctx0" brushRef="#br0" timeOffset="15">-276-523 0</inkml:trace>
  <inkml:trace contextRef="#ctx0" brushRef="#br0" timeOffset="16">-312-467 0</inkml:trace>
  <inkml:trace contextRef="#ctx0" brushRef="#br0" timeOffset="17">-319-537 0</inkml:trace>
  <inkml:trace contextRef="#ctx0" brushRef="#br0" timeOffset="18">-319-396 0</inkml:trace>
  <inkml:trace contextRef="#ctx0" brushRef="#br0" timeOffset="19">-319-368 0,'7'14'141</inkml:trace>
  <inkml:trace contextRef="#ctx0" brushRef="#br0" timeOffset="20">-319-276 0</inkml:trace>
  <inkml:trace contextRef="#ctx0" brushRef="#br0" timeOffset="21">-355-326 0</inkml:trace>
  <inkml:trace contextRef="#ctx0" brushRef="#br0" timeOffset="22">-376-375 0</inkml:trace>
  <inkml:trace contextRef="#ctx0" brushRef="#br0" timeOffset="23">-405-368 0</inkml:trace>
  <inkml:trace contextRef="#ctx0" brushRef="#br0" timeOffset="24">-398-446 0</inkml:trace>
  <inkml:trace contextRef="#ctx0" brushRef="#br0" timeOffset="25">-505-403 0</inkml:trace>
  <inkml:trace contextRef="#ctx0" brushRef="#br0" timeOffset="26">-477-347 0</inkml:trace>
  <inkml:trace contextRef="#ctx0" brushRef="#br0" timeOffset="27">-455-460 0</inkml:trace>
  <inkml:trace contextRef="#ctx0" brushRef="#br0" timeOffset="28">-434-488 0</inkml:trace>
  <inkml:trace contextRef="#ctx0" brushRef="#br0" timeOffset="29">81-474 0</inkml:trace>
  <inkml:trace contextRef="#ctx0" brushRef="#br0" timeOffset="30">110-403 0</inkml:trace>
  <inkml:trace contextRef="#ctx0" brushRef="#br0" timeOffset="31">132-347 0</inkml:trace>
  <inkml:trace contextRef="#ctx0" brushRef="#br0" timeOffset="32">160-255 0</inkml:trace>
  <inkml:trace contextRef="#ctx0" brushRef="#br0" timeOffset="33">210-502 0,'7'-14'47</inkml:trace>
  <inkml:trace contextRef="#ctx0" brushRef="#br0" timeOffset="34">225-340 0</inkml:trace>
  <inkml:trace contextRef="#ctx0" brushRef="#br0" timeOffset="35">232-431 0</inkml:trace>
  <inkml:trace contextRef="#ctx0" brushRef="#br0" timeOffset="36">232-241 0</inkml:trace>
  <inkml:trace contextRef="#ctx0" brushRef="#br0" timeOffset="37">282-530 0</inkml:trace>
  <inkml:trace contextRef="#ctx0" brushRef="#br0" timeOffset="38">325-382 0</inkml:trace>
  <inkml:trace contextRef="#ctx0" brushRef="#br0" timeOffset="39">375-474 0,'-15'-7'16</inkml:trace>
  <inkml:trace contextRef="#ctx0" brushRef="#br0" timeOffset="40">382-403 0</inkml:trace>
  <inkml:trace contextRef="#ctx0" brushRef="#br0" timeOffset="41">432-333 0</inkml:trace>
  <inkml:trace contextRef="#ctx0" brushRef="#br0" timeOffset="42">504-312 0</inkml:trace>
  <inkml:trace contextRef="#ctx0" brushRef="#br0" timeOffset="43">511-382 0</inkml:trace>
  <inkml:trace contextRef="#ctx0" brushRef="#br0" timeOffset="44">539-439 0,'15'-7'31</inkml:trace>
  <inkml:trace contextRef="#ctx0" brushRef="#br0" timeOffset="45">561-347 0</inkml:trace>
  <inkml:trace contextRef="#ctx0" brushRef="#br0" timeOffset="46">-677-227 0</inkml:trace>
  <inkml:trace contextRef="#ctx0" brushRef="#br0" timeOffset="47">-656-135 0</inkml:trace>
  <inkml:trace contextRef="#ctx0" brushRef="#br0" timeOffset="48">-627-86 0</inkml:trace>
  <inkml:trace contextRef="#ctx0" brushRef="#br0" timeOffset="49">-584-65 0</inkml:trace>
  <inkml:trace contextRef="#ctx0" brushRef="#br0" timeOffset="50">-505-72 0</inkml:trace>
  <inkml:trace contextRef="#ctx0" brushRef="#br0" timeOffset="51">-498-185 0</inkml:trace>
  <inkml:trace contextRef="#ctx0" brushRef="#br0" timeOffset="52">-498-262 0</inkml:trace>
  <inkml:trace contextRef="#ctx0" brushRef="#br0" timeOffset="53">-384-163 0</inkml:trace>
  <inkml:trace contextRef="#ctx0" brushRef="#br0" timeOffset="54">-376-107 0</inkml:trace>
  <inkml:trace contextRef="#ctx0" brushRef="#br0" timeOffset="55">-384-255 0</inkml:trace>
  <inkml:trace contextRef="#ctx0" brushRef="#br0" timeOffset="56">-348-44 0</inkml:trace>
  <inkml:trace contextRef="#ctx0" brushRef="#br0" timeOffset="57">-276-199 0</inkml:trace>
  <inkml:trace contextRef="#ctx0" brushRef="#br0" timeOffset="58">-269-248 0</inkml:trace>
  <inkml:trace contextRef="#ctx0" brushRef="#br0" timeOffset="59">-248-86 0</inkml:trace>
  <inkml:trace contextRef="#ctx0" brushRef="#br0" timeOffset="60">-205-291 0</inkml:trace>
  <inkml:trace contextRef="#ctx0" brushRef="#br0" timeOffset="61">-183-199 0</inkml:trace>
  <inkml:trace contextRef="#ctx0" brushRef="#br0" timeOffset="62">-155-114 0</inkml:trace>
  <inkml:trace contextRef="#ctx0" brushRef="#br0" timeOffset="63">-105-65 0</inkml:trace>
  <inkml:trace contextRef="#ctx0" brushRef="#br0" timeOffset="64">-55-72 0</inkml:trace>
  <inkml:trace contextRef="#ctx0" brushRef="#br0" timeOffset="65">-19-276 0</inkml:trace>
  <inkml:trace contextRef="#ctx0" brushRef="#br0" timeOffset="66">-12-178 0</inkml:trace>
  <inkml:trace contextRef="#ctx0" brushRef="#br0" timeOffset="67">46-291 0</inkml:trace>
  <inkml:trace contextRef="#ctx0" brushRef="#br0" timeOffset="68">81-227 0</inkml:trace>
  <inkml:trace contextRef="#ctx0" brushRef="#br0" timeOffset="69">124-142 0</inkml:trace>
  <inkml:trace contextRef="#ctx0" brushRef="#br0" timeOffset="70">203-107 0</inkml:trace>
  <inkml:trace contextRef="#ctx0" brushRef="#br0" timeOffset="71">203-163 0</inkml:trace>
  <inkml:trace contextRef="#ctx0" brushRef="#br0" timeOffset="72">253-185 0</inkml:trace>
  <inkml:trace contextRef="#ctx0" brushRef="#br0" timeOffset="73">267-305 0</inkml:trace>
  <inkml:trace contextRef="#ctx0" brushRef="#br0" timeOffset="74">389-276 0</inkml:trace>
  <inkml:trace contextRef="#ctx0" brushRef="#br0" timeOffset="75">425-185 0</inkml:trace>
  <inkml:trace contextRef="#ctx0" brushRef="#br0" timeOffset="76">461-114 0</inkml:trace>
  <inkml:trace contextRef="#ctx0" brushRef="#br0" timeOffset="77">554-128 0</inkml:trace>
  <inkml:trace contextRef="#ctx0" brushRef="#br0" timeOffset="78">561-241 0,'14'-7'110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286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0-69 0</inkml:trace>
  <inkml:trace contextRef="#ctx0" brushRef="#br0" timeOffset="1">610-649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288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1100-43 0</inkml:trace>
  <inkml:trace contextRef="#ctx0" brushRef="#br0" timeOffset="1">1640-395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290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2286 650 0</inkml:trace>
  <inkml:trace contextRef="#ctx0" brushRef="#br0" timeOffset="1">2990 1430 0</inkml:trace>
  <inkml:trace contextRef="#ctx0" brushRef="#br0" timeOffset="2">3670 2136 0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293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875 2519 0</inkml:trace>
  <inkml:trace contextRef="#ctx0" brushRef="#br0" timeOffset="1">946 1637 0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295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514-2157 0</inkml:trace>
  <inkml:trace contextRef="#ctx0" brushRef="#br0" timeOffset="1">1288-2258 0</inkml:trace>
  <inkml:trace contextRef="#ctx0" brushRef="#br0" timeOffset="2">842-1200 0</inkml:trace>
  <inkml:trace contextRef="#ctx0" brushRef="#br0" timeOffset="3">-424-1326 0</inkml:trace>
  <inkml:trace contextRef="#ctx0" brushRef="#br0" timeOffset="4">-72-243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00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0 0 0</inkml:trace>
  <inkml:trace contextRef="#ctx0" brushRef="#br0" timeOffset="1">118 402 0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02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480-1669 0</inkml:trace>
  <inkml:trace contextRef="#ctx0" brushRef="#br0" timeOffset="1">1184-2173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04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-536-1383 0</inkml:trace>
  <inkml:trace contextRef="#ctx0" brushRef="#br0" timeOffset="1">-91-149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06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1581-875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07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-339 1383 0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2:25:28.359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-499-370 0</inkml:trace>
  <inkml:trace contextRef="#ctx0" brushRef="#br0" timeOffset="1">-447-440 0</inkml:trace>
  <inkml:trace contextRef="#ctx0" brushRef="#br0" timeOffset="2">-573-326 0</inkml:trace>
  <inkml:trace contextRef="#ctx0" brushRef="#br0" timeOffset="3">-633-282 0</inkml:trace>
  <inkml:trace contextRef="#ctx0" brushRef="#br0" timeOffset="4">-677-150 0</inkml:trace>
  <inkml:trace contextRef="#ctx0" brushRef="#br0" timeOffset="5">-655-35 0</inkml:trace>
  <inkml:trace contextRef="#ctx0" brushRef="#br0" timeOffset="6">-581 53 0</inkml:trace>
  <inkml:trace contextRef="#ctx0" brushRef="#br0" timeOffset="7">-499 44 0</inkml:trace>
  <inkml:trace contextRef="#ctx0" brushRef="#br0" timeOffset="8">-492-97 0</inkml:trace>
  <inkml:trace contextRef="#ctx0" brushRef="#br0" timeOffset="9">-492-194 0</inkml:trace>
  <inkml:trace contextRef="#ctx0" brushRef="#br0" timeOffset="10">-470-299 0</inkml:trace>
  <inkml:trace contextRef="#ctx0" brushRef="#br0" timeOffset="11">-396-326 0</inkml:trace>
  <inkml:trace contextRef="#ctx0" brushRef="#br0" timeOffset="12">-373-185 0</inkml:trace>
  <inkml:trace contextRef="#ctx0" brushRef="#br0" timeOffset="13">-373-70 0</inkml:trace>
  <inkml:trace contextRef="#ctx0" brushRef="#br0" timeOffset="14">-366 0 0</inkml:trace>
  <inkml:trace contextRef="#ctx0" brushRef="#br0" timeOffset="15">-336 79 0</inkml:trace>
  <inkml:trace contextRef="#ctx0" brushRef="#br0" timeOffset="16">-262-114 0</inkml:trace>
  <inkml:trace contextRef="#ctx0" brushRef="#br0" timeOffset="17">-255-176 0</inkml:trace>
  <inkml:trace contextRef="#ctx0" brushRef="#br0" timeOffset="18">-270-290 0,'8'-9'31</inkml:trace>
  <inkml:trace contextRef="#ctx0" brushRef="#br0" timeOffset="19">-233-361 0</inkml:trace>
  <inkml:trace contextRef="#ctx0" brushRef="#br0" timeOffset="20">-196-299 0</inkml:trace>
  <inkml:trace contextRef="#ctx0" brushRef="#br0" timeOffset="21">-188-229 0</inkml:trace>
  <inkml:trace contextRef="#ctx0" brushRef="#br0" timeOffset="22">-166-114 0</inkml:trace>
  <inkml:trace contextRef="#ctx0" brushRef="#br0" timeOffset="23">-136-9 0</inkml:trace>
  <inkml:trace contextRef="#ctx0" brushRef="#br0" timeOffset="24">-233 26 0</inkml:trace>
  <inkml:trace contextRef="#ctx0" brushRef="#br0" timeOffset="25">-33 44 0</inkml:trace>
  <inkml:trace contextRef="#ctx0" brushRef="#br0" timeOffset="26">12-88 0</inkml:trace>
  <inkml:trace contextRef="#ctx0" brushRef="#br0" timeOffset="27">4-211 0</inkml:trace>
  <inkml:trace contextRef="#ctx0" brushRef="#br0" timeOffset="28">19-308 0</inkml:trace>
  <inkml:trace contextRef="#ctx0" brushRef="#br0" timeOffset="29">71-229 0</inkml:trace>
  <inkml:trace contextRef="#ctx0" brushRef="#br0" timeOffset="30">108-150 0</inkml:trace>
  <inkml:trace contextRef="#ctx0" brushRef="#br0" timeOffset="31">153-44 0</inkml:trace>
  <inkml:trace contextRef="#ctx0" brushRef="#br0" timeOffset="32">234 0 0</inkml:trace>
  <inkml:trace contextRef="#ctx0" brushRef="#br0" timeOffset="33">286-97 0</inkml:trace>
  <inkml:trace contextRef="#ctx0" brushRef="#br0" timeOffset="34">301-246 0</inkml:trace>
  <inkml:trace contextRef="#ctx0" brushRef="#br0" timeOffset="35">360-343 0</inkml:trace>
  <inkml:trace contextRef="#ctx0" brushRef="#br0" timeOffset="36">427-211 0</inkml:trace>
  <inkml:trace contextRef="#ctx0" brushRef="#br0" timeOffset="37">464-97 0</inkml:trace>
  <inkml:trace contextRef="#ctx0" brushRef="#br0" timeOffset="38">501-9 0</inkml:trace>
  <inkml:trace contextRef="#ctx0" brushRef="#br0" timeOffset="39">597-26 0</inkml:trace>
  <inkml:trace contextRef="#ctx0" brushRef="#br0" timeOffset="40">604-167 0,'15'-9'110</inkml:trace>
  <inkml:trace contextRef="#ctx0" brushRef="#br0" timeOffset="41">604-299 0</inkml:trace>
  <inkml:trace contextRef="#ctx0" brushRef="#br0" timeOffset="42">582-414 0,'15'-8'31</inkml:trace>
  <inkml:trace contextRef="#ctx0" brushRef="#br0" timeOffset="43">553-343 0</inkml:trace>
  <inkml:trace contextRef="#ctx0" brushRef="#br0" timeOffset="44">545-255 0</inkml:trace>
  <inkml:trace contextRef="#ctx0" brushRef="#br0" timeOffset="45">471-282 0</inkml:trace>
  <inkml:trace contextRef="#ctx0" brushRef="#br0" timeOffset="46">419-370 0</inkml:trace>
  <inkml:trace contextRef="#ctx0" brushRef="#br0" timeOffset="47">412-458 0,'-15'-8'16</inkml:trace>
  <inkml:trace contextRef="#ctx0" brushRef="#br0" timeOffset="48">315-528 0</inkml:trace>
  <inkml:trace contextRef="#ctx0" brushRef="#br0" timeOffset="49">241-493 0,'8'-17'47</inkml:trace>
  <inkml:trace contextRef="#ctx0" brushRef="#br0" timeOffset="50">264-405 0</inkml:trace>
  <inkml:trace contextRef="#ctx0" brushRef="#br0" timeOffset="51">256-290 0</inkml:trace>
  <inkml:trace contextRef="#ctx0" brushRef="#br0" timeOffset="52">190-185 0</inkml:trace>
  <inkml:trace contextRef="#ctx0" brushRef="#br0" timeOffset="53">234-70 0</inkml:trace>
  <inkml:trace contextRef="#ctx0" brushRef="#br0" timeOffset="54">264-167 0</inkml:trace>
  <inkml:trace contextRef="#ctx0" brushRef="#br0" timeOffset="55">138-370 0</inkml:trace>
  <inkml:trace contextRef="#ctx0" brushRef="#br0" timeOffset="56">160-299 0</inkml:trace>
  <inkml:trace contextRef="#ctx0" brushRef="#br0" timeOffset="57">108-458 0</inkml:trace>
  <inkml:trace contextRef="#ctx0" brushRef="#br0" timeOffset="58">49-475 0</inkml:trace>
  <inkml:trace contextRef="#ctx0" brushRef="#br0" timeOffset="59">-10-475 0</inkml:trace>
  <inkml:trace contextRef="#ctx0" brushRef="#br0" timeOffset="60">-47-484 0</inkml:trace>
  <inkml:trace contextRef="#ctx0" brushRef="#br0" timeOffset="61">-40-378 0</inkml:trace>
  <inkml:trace contextRef="#ctx0" brushRef="#br0" timeOffset="62">-40-246 0</inkml:trace>
  <inkml:trace contextRef="#ctx0" brushRef="#br0" timeOffset="63">-62-185 0</inkml:trace>
  <inkml:trace contextRef="#ctx0" brushRef="#br0" timeOffset="64">-166-387 0</inkml:trace>
  <inkml:trace contextRef="#ctx0" brushRef="#br0" timeOffset="65">-114-264 0</inkml:trace>
  <inkml:trace contextRef="#ctx0" brushRef="#br0" timeOffset="66">-203-466 0</inkml:trace>
  <inkml:trace contextRef="#ctx0" brushRef="#br0" timeOffset="67">-262-519 0</inkml:trace>
  <inkml:trace contextRef="#ctx0" brushRef="#br0" timeOffset="68">-307-537 0</inkml:trace>
  <inkml:trace contextRef="#ctx0" brushRef="#br0" timeOffset="69">-299-449 0</inkml:trace>
  <inkml:trace contextRef="#ctx0" brushRef="#br0" timeOffset="70">-307-361 0</inkml:trace>
  <inkml:trace contextRef="#ctx0" brushRef="#br0" timeOffset="71">-307-326 0,'8'18'141</inkml:trace>
  <inkml:trace contextRef="#ctx0" brushRef="#br0" timeOffset="72">-307-211 0</inkml:trace>
  <inkml:trace contextRef="#ctx0" brushRef="#br0" timeOffset="73">-344-273 0</inkml:trace>
  <inkml:trace contextRef="#ctx0" brushRef="#br0" timeOffset="74">-366-334 0</inkml:trace>
  <inkml:trace contextRef="#ctx0" brushRef="#br0" timeOffset="75">-388-422 0</inkml:trace>
  <inkml:trace contextRef="#ctx0" brushRef="#br0" timeOffset="76">-425-475 0</inkml:trace>
  <inkml:trace contextRef="#ctx0" brushRef="#br0" timeOffset="77">-625 26 0</inkml:trace>
  <inkml:trace contextRef="#ctx0" brushRef="#br0" timeOffset="78">-84 53 0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08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-2596-1559 0,'0'-75'47</inkml:trace>
  <inkml:trace contextRef="#ctx0" brushRef="#br0" timeOffset="1">-1776-3246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10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-1750 37 0</inkml:trace>
  <inkml:trace contextRef="#ctx0" brushRef="#br0" timeOffset="1">-1234-592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12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2512 589 0</inkml:trace>
  <inkml:trace contextRef="#ctx0" brushRef="#br0" timeOffset="1">2700-91 0,'0'-50'47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14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0-92 0</inkml:trace>
  <inkml:trace contextRef="#ctx0" brushRef="#br0" timeOffset="1">399-796 0,'0'-51'31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16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-2370 197 0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17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-2483-847 0</inkml:trace>
  <inkml:trace contextRef="#ctx0" brushRef="#br0" timeOffset="1">-1616 9 0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19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0 0 0</inkml:trace>
  <inkml:trace contextRef="#ctx0" brushRef="#br0" timeOffset="1">727 253 0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21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-1270-621 0</inkml:trace>
  <inkml:trace contextRef="#ctx0" brushRef="#br0" timeOffset="1">-1176 311 0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23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-3584-259 0,'0'-26'15</inkml:trace>
  <inkml:trace contextRef="#ctx0" brushRef="#br0" timeOffset="1">-3725-988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25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2258 412 0</inkml:trace>
  <inkml:trace contextRef="#ctx0" brushRef="#br0" timeOffset="1">3195 85 0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2:34:10.150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-659-440 0</inkml:trace>
  <inkml:trace contextRef="#ctx0" brushRef="#br0" timeOffset="1">-636-457 0</inkml:trace>
  <inkml:trace contextRef="#ctx0" brushRef="#br0" timeOffset="2">-425-517 0</inkml:trace>
  <inkml:trace contextRef="#ctx0" brushRef="#br0" timeOffset="3">-422-427 0</inkml:trace>
  <inkml:trace contextRef="#ctx0" brushRef="#br0" timeOffset="4">-422-477 0</inkml:trace>
  <inkml:trace contextRef="#ctx0" brushRef="#br0" timeOffset="5">-410-514 0</inkml:trace>
  <inkml:trace contextRef="#ctx0" brushRef="#br0" timeOffset="6">-398-450 0</inkml:trace>
  <inkml:trace contextRef="#ctx0" brushRef="#br0" timeOffset="7">-386-514 0</inkml:trace>
  <inkml:trace contextRef="#ctx0" brushRef="#br0" timeOffset="8">-430-404 0</inkml:trace>
  <inkml:trace contextRef="#ctx0" brushRef="#br0" timeOffset="9">-484-447 0</inkml:trace>
  <inkml:trace contextRef="#ctx0" brushRef="#br0" timeOffset="10">-472-480 0</inkml:trace>
  <inkml:trace contextRef="#ctx0" brushRef="#br0" timeOffset="11">-451-434 0</inkml:trace>
  <inkml:trace contextRef="#ctx0" brushRef="#br0" timeOffset="12">-499-470 0</inkml:trace>
  <inkml:trace contextRef="#ctx0" brushRef="#br0" timeOffset="13">-487-510 0</inkml:trace>
  <inkml:trace contextRef="#ctx0" brushRef="#br0" timeOffset="14">-513-444 0,'2'-3'31</inkml:trace>
  <inkml:trace contextRef="#ctx0" brushRef="#br0" timeOffset="15">-511-530 0</inkml:trace>
  <inkml:trace contextRef="#ctx0" brushRef="#br0" timeOffset="16">-526-504 0</inkml:trace>
  <inkml:trace contextRef="#ctx0" brushRef="#br0" timeOffset="17">-528-537 0</inkml:trace>
  <inkml:trace contextRef="#ctx0" brushRef="#br0" timeOffset="18">-528-470 0</inkml:trace>
  <inkml:trace contextRef="#ctx0" brushRef="#br0" timeOffset="19">-528-457 0,'2'7'141</inkml:trace>
  <inkml:trace contextRef="#ctx0" brushRef="#br0" timeOffset="20">-528-414 0</inkml:trace>
  <inkml:trace contextRef="#ctx0" brushRef="#br0" timeOffset="21">-543-437 0</inkml:trace>
  <inkml:trace contextRef="#ctx0" brushRef="#br0" timeOffset="22">-552-460 0</inkml:trace>
  <inkml:trace contextRef="#ctx0" brushRef="#br0" timeOffset="23">-564-457 0</inkml:trace>
  <inkml:trace contextRef="#ctx0" brushRef="#br0" timeOffset="24">-561-494 0</inkml:trace>
  <inkml:trace contextRef="#ctx0" brushRef="#br0" timeOffset="25">-606-473 0</inkml:trace>
  <inkml:trace contextRef="#ctx0" brushRef="#br0" timeOffset="26">-594-447 0</inkml:trace>
  <inkml:trace contextRef="#ctx0" brushRef="#br0" timeOffset="27">-585-501 0</inkml:trace>
  <inkml:trace contextRef="#ctx0" brushRef="#br0" timeOffset="28">-576-514 0</inkml:trace>
  <inkml:trace contextRef="#ctx0" brushRef="#br0" timeOffset="29">-362-507 0</inkml:trace>
  <inkml:trace contextRef="#ctx0" brushRef="#br0" timeOffset="30">-350-473 0</inkml:trace>
  <inkml:trace contextRef="#ctx0" brushRef="#br0" timeOffset="31">-341-447 0</inkml:trace>
  <inkml:trace contextRef="#ctx0" brushRef="#br0" timeOffset="32">-330-404 0</inkml:trace>
  <inkml:trace contextRef="#ctx0" brushRef="#br0" timeOffset="33">-309-521 0,'3'-6'47</inkml:trace>
  <inkml:trace contextRef="#ctx0" brushRef="#br0" timeOffset="34">-303-444 0</inkml:trace>
  <inkml:trace contextRef="#ctx0" brushRef="#br0" timeOffset="35">-300-487 0</inkml:trace>
  <inkml:trace contextRef="#ctx0" brushRef="#br0" timeOffset="36">-300-397 0</inkml:trace>
  <inkml:trace contextRef="#ctx0" brushRef="#br0" timeOffset="37">-279-534 0</inkml:trace>
  <inkml:trace contextRef="#ctx0" brushRef="#br0" timeOffset="38">-261-464 0</inkml:trace>
  <inkml:trace contextRef="#ctx0" brushRef="#br0" timeOffset="39">-241-507 0,'-6'-3'16</inkml:trace>
  <inkml:trace contextRef="#ctx0" brushRef="#br0" timeOffset="40">-237-473 0</inkml:trace>
  <inkml:trace contextRef="#ctx0" brushRef="#br0" timeOffset="41">-217-440 0</inkml:trace>
  <inkml:trace contextRef="#ctx0" brushRef="#br0" timeOffset="42">-187-430 0</inkml:trace>
  <inkml:trace contextRef="#ctx0" brushRef="#br0" timeOffset="43">-184-464 0</inkml:trace>
  <inkml:trace contextRef="#ctx0" brushRef="#br0" timeOffset="44">-172-490 0,'6'-4'31</inkml:trace>
  <inkml:trace contextRef="#ctx0" brushRef="#br0" timeOffset="45">-163-447 0</inkml:trace>
  <inkml:trace contextRef="#ctx0" brushRef="#br0" timeOffset="46">-677-390 0</inkml:trace>
  <inkml:trace contextRef="#ctx0" brushRef="#br0" timeOffset="47">-668-347 0</inkml:trace>
  <inkml:trace contextRef="#ctx0" brushRef="#br0" timeOffset="48">-656-324 0</inkml:trace>
  <inkml:trace contextRef="#ctx0" brushRef="#br0" timeOffset="49">-638-314 0</inkml:trace>
  <inkml:trace contextRef="#ctx0" brushRef="#br0" timeOffset="50">-606-317 0</inkml:trace>
  <inkml:trace contextRef="#ctx0" brushRef="#br0" timeOffset="51">-603-371 0</inkml:trace>
  <inkml:trace contextRef="#ctx0" brushRef="#br0" timeOffset="52">-603-407 0</inkml:trace>
  <inkml:trace contextRef="#ctx0" brushRef="#br0" timeOffset="53">-556-360 0</inkml:trace>
  <inkml:trace contextRef="#ctx0" brushRef="#br0" timeOffset="54">-552-334 0</inkml:trace>
  <inkml:trace contextRef="#ctx0" brushRef="#br0" timeOffset="55">-556-404 0</inkml:trace>
  <inkml:trace contextRef="#ctx0" brushRef="#br0" timeOffset="56">-540-304 0</inkml:trace>
  <inkml:trace contextRef="#ctx0" brushRef="#br0" timeOffset="57">-511-377 0</inkml:trace>
  <inkml:trace contextRef="#ctx0" brushRef="#br0" timeOffset="58">-508-401 0</inkml:trace>
  <inkml:trace contextRef="#ctx0" brushRef="#br0" timeOffset="59">-499-324 0</inkml:trace>
  <inkml:trace contextRef="#ctx0" brushRef="#br0" timeOffset="60">-481-421 0</inkml:trace>
  <inkml:trace contextRef="#ctx0" brushRef="#br0" timeOffset="61">-472-377 0</inkml:trace>
  <inkml:trace contextRef="#ctx0" brushRef="#br0" timeOffset="62">-460-337 0</inkml:trace>
  <inkml:trace contextRef="#ctx0" brushRef="#br0" timeOffset="63">-440-314 0</inkml:trace>
  <inkml:trace contextRef="#ctx0" brushRef="#br0" timeOffset="64">-419-317 0</inkml:trace>
  <inkml:trace contextRef="#ctx0" brushRef="#br0" timeOffset="65">-404-414 0</inkml:trace>
  <inkml:trace contextRef="#ctx0" brushRef="#br0" timeOffset="66">-401-367 0</inkml:trace>
  <inkml:trace contextRef="#ctx0" brushRef="#br0" timeOffset="67">-377-421 0</inkml:trace>
  <inkml:trace contextRef="#ctx0" brushRef="#br0" timeOffset="68">-362-390 0</inkml:trace>
  <inkml:trace contextRef="#ctx0" brushRef="#br0" timeOffset="69">-344-350 0</inkml:trace>
  <inkml:trace contextRef="#ctx0" brushRef="#br0" timeOffset="70">-312-334 0</inkml:trace>
  <inkml:trace contextRef="#ctx0" brushRef="#br0" timeOffset="71">-312-360 0</inkml:trace>
  <inkml:trace contextRef="#ctx0" brushRef="#br0" timeOffset="72">-291-371 0</inkml:trace>
  <inkml:trace contextRef="#ctx0" brushRef="#br0" timeOffset="73">-285-427 0</inkml:trace>
  <inkml:trace contextRef="#ctx0" brushRef="#br0" timeOffset="74">-235-414 0</inkml:trace>
  <inkml:trace contextRef="#ctx0" brushRef="#br0" timeOffset="75">-219-371 0</inkml:trace>
  <inkml:trace contextRef="#ctx0" brushRef="#br0" timeOffset="76">-205-337 0</inkml:trace>
  <inkml:trace contextRef="#ctx0" brushRef="#br0" timeOffset="77">-166-344 0</inkml:trace>
  <inkml:trace contextRef="#ctx0" brushRef="#br0" timeOffset="78">-163-397 0,'6'-4'110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27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0-104 0</inkml:trace>
  <inkml:trace contextRef="#ctx0" brushRef="#br0" timeOffset="1">117-959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29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-1665-1721 0</inkml:trace>
  <inkml:trace contextRef="#ctx0" brushRef="#br0" timeOffset="1">-797-1646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31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-1524 1518 0</inkml:trace>
  <inkml:trace contextRef="#ctx0" brushRef="#br0" timeOffset="1">-938 1468 0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33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-1439-790 0</inkml:trace>
  <inkml:trace contextRef="#ctx0" brushRef="#br0" timeOffset="1">-712-765 0,'71'0'31,"-48"0"-31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35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36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-1072 113 0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37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2173-339 0</inkml:trace>
  <inkml:trace contextRef="#ctx0" brushRef="#br0" timeOffset="1">2219 643 0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39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-2596 1047 0,'23'0'31,"24"-50"31</inkml:trace>
  <inkml:trace contextRef="#ctx0" brushRef="#br0" timeOffset="1">-1236 593 0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41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 0 0,'47'0'32</inkml:trace>
  <inkml:trace contextRef="#ctx0" brushRef="#br0" timeOffset="1">844 202 0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43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1383-3414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2:34:10.071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-603-458 0</inkml:trace>
  <inkml:trace contextRef="#ctx0" brushRef="#br0" timeOffset="1">-581-491 0</inkml:trace>
  <inkml:trace contextRef="#ctx0" brushRef="#br0" timeOffset="2">-634-438 0</inkml:trace>
  <inkml:trace contextRef="#ctx0" brushRef="#br0" timeOffset="3">-659-417 0</inkml:trace>
  <inkml:trace contextRef="#ctx0" brushRef="#br0" timeOffset="4">-677-355 0</inkml:trace>
  <inkml:trace contextRef="#ctx0" brushRef="#br0" timeOffset="5">-668-300 0</inkml:trace>
  <inkml:trace contextRef="#ctx0" brushRef="#br0" timeOffset="6">-637-259 0</inkml:trace>
  <inkml:trace contextRef="#ctx0" brushRef="#br0" timeOffset="7">-603-263 0</inkml:trace>
  <inkml:trace contextRef="#ctx0" brushRef="#br0" timeOffset="8">-600-329 0</inkml:trace>
  <inkml:trace contextRef="#ctx0" brushRef="#br0" timeOffset="9">-600-375 0</inkml:trace>
  <inkml:trace contextRef="#ctx0" brushRef="#br0" timeOffset="10">-591-425 0</inkml:trace>
  <inkml:trace contextRef="#ctx0" brushRef="#br0" timeOffset="11">-560-438 0</inkml:trace>
  <inkml:trace contextRef="#ctx0" brushRef="#br0" timeOffset="12">-551-371 0</inkml:trace>
  <inkml:trace contextRef="#ctx0" brushRef="#br0" timeOffset="13">-551-316 0</inkml:trace>
  <inkml:trace contextRef="#ctx0" brushRef="#br0" timeOffset="14">-548-284 0</inkml:trace>
  <inkml:trace contextRef="#ctx0" brushRef="#br0" timeOffset="15">-535-246 0</inkml:trace>
  <inkml:trace contextRef="#ctx0" brushRef="#br0" timeOffset="16">-504-337 0</inkml:trace>
  <inkml:trace contextRef="#ctx0" brushRef="#br0" timeOffset="17">-502-367 0</inkml:trace>
  <inkml:trace contextRef="#ctx0" brushRef="#br0" timeOffset="18">-508-420 0,'4'-5'31</inkml:trace>
  <inkml:trace contextRef="#ctx0" brushRef="#br0" timeOffset="19">-492-454 0</inkml:trace>
  <inkml:trace contextRef="#ctx0" brushRef="#br0" timeOffset="20">-477-425 0</inkml:trace>
  <inkml:trace contextRef="#ctx0" brushRef="#br0" timeOffset="21">-474-392 0</inkml:trace>
  <inkml:trace contextRef="#ctx0" brushRef="#br0" timeOffset="22">-464-337 0</inkml:trace>
  <inkml:trace contextRef="#ctx0" brushRef="#br0" timeOffset="23">-452-288 0</inkml:trace>
  <inkml:trace contextRef="#ctx0" brushRef="#br0" timeOffset="24">-492-271 0</inkml:trace>
  <inkml:trace contextRef="#ctx0" brushRef="#br0" timeOffset="25">-409-263 0</inkml:trace>
  <inkml:trace contextRef="#ctx0" brushRef="#br0" timeOffset="26">-391-325 0</inkml:trace>
  <inkml:trace contextRef="#ctx0" brushRef="#br0" timeOffset="27">-394-383 0</inkml:trace>
  <inkml:trace contextRef="#ctx0" brushRef="#br0" timeOffset="28">-387-429 0</inkml:trace>
  <inkml:trace contextRef="#ctx0" brushRef="#br0" timeOffset="29">-366-392 0</inkml:trace>
  <inkml:trace contextRef="#ctx0" brushRef="#br0" timeOffset="30">-351-355 0</inkml:trace>
  <inkml:trace contextRef="#ctx0" brushRef="#br0" timeOffset="31">-332-304 0</inkml:trace>
  <inkml:trace contextRef="#ctx0" brushRef="#br0" timeOffset="32">-298-284 0</inkml:trace>
  <inkml:trace contextRef="#ctx0" brushRef="#br0" timeOffset="33">-277-329 0</inkml:trace>
  <inkml:trace contextRef="#ctx0" brushRef="#br0" timeOffset="34">-271-400 0</inkml:trace>
  <inkml:trace contextRef="#ctx0" brushRef="#br0" timeOffset="35">-246-446 0</inkml:trace>
  <inkml:trace contextRef="#ctx0" brushRef="#br0" timeOffset="36">-218-383 0</inkml:trace>
  <inkml:trace contextRef="#ctx0" brushRef="#br0" timeOffset="37">-203-329 0</inkml:trace>
  <inkml:trace contextRef="#ctx0" brushRef="#br0" timeOffset="38">-187-288 0</inkml:trace>
  <inkml:trace contextRef="#ctx0" brushRef="#br0" timeOffset="39">-147-296 0</inkml:trace>
  <inkml:trace contextRef="#ctx0" brushRef="#br0" timeOffset="40">-145-363 0,'7'-4'110</inkml:trace>
  <inkml:trace contextRef="#ctx0" brushRef="#br0" timeOffset="41">-145-425 0</inkml:trace>
  <inkml:trace contextRef="#ctx0" brushRef="#br0" timeOffset="42">-154-479 0,'7'-4'31</inkml:trace>
  <inkml:trace contextRef="#ctx0" brushRef="#br0" timeOffset="43">-166-446 0</inkml:trace>
  <inkml:trace contextRef="#ctx0" brushRef="#br0" timeOffset="44">-169-404 0</inkml:trace>
  <inkml:trace contextRef="#ctx0" brushRef="#br0" timeOffset="45">-200-417 0</inkml:trace>
  <inkml:trace contextRef="#ctx0" brushRef="#br0" timeOffset="46">-222-458 0</inkml:trace>
  <inkml:trace contextRef="#ctx0" brushRef="#br0" timeOffset="47">-224-500 0,'-6'-4'16</inkml:trace>
  <inkml:trace contextRef="#ctx0" brushRef="#br0" timeOffset="48">-265-533 0</inkml:trace>
  <inkml:trace contextRef="#ctx0" brushRef="#br0" timeOffset="49">-295-516 0,'3'-8'47</inkml:trace>
  <inkml:trace contextRef="#ctx0" brushRef="#br0" timeOffset="50">-286-475 0</inkml:trace>
  <inkml:trace contextRef="#ctx0" brushRef="#br0" timeOffset="51">-289-420 0</inkml:trace>
  <inkml:trace contextRef="#ctx0" brushRef="#br0" timeOffset="52">-317-371 0</inkml:trace>
  <inkml:trace contextRef="#ctx0" brushRef="#br0" timeOffset="53">-298-316 0</inkml:trace>
  <inkml:trace contextRef="#ctx0" brushRef="#br0" timeOffset="54">-286-363 0</inkml:trace>
  <inkml:trace contextRef="#ctx0" brushRef="#br0" timeOffset="55">-338-458 0</inkml:trace>
  <inkml:trace contextRef="#ctx0" brushRef="#br0" timeOffset="56">-329-425 0</inkml:trace>
  <inkml:trace contextRef="#ctx0" brushRef="#br0" timeOffset="57">-351-500 0</inkml:trace>
  <inkml:trace contextRef="#ctx0" brushRef="#br0" timeOffset="58">-375-508 0</inkml:trace>
  <inkml:trace contextRef="#ctx0" brushRef="#br0" timeOffset="59">-400-508 0</inkml:trace>
  <inkml:trace contextRef="#ctx0" brushRef="#br0" timeOffset="60">-415-512 0</inkml:trace>
  <inkml:trace contextRef="#ctx0" brushRef="#br0" timeOffset="61">-412-462 0</inkml:trace>
  <inkml:trace contextRef="#ctx0" brushRef="#br0" timeOffset="62">-412-400 0</inkml:trace>
  <inkml:trace contextRef="#ctx0" brushRef="#br0" timeOffset="63">-421-371 0</inkml:trace>
  <inkml:trace contextRef="#ctx0" brushRef="#br0" timeOffset="64">-464-466 0</inkml:trace>
  <inkml:trace contextRef="#ctx0" brushRef="#br0" timeOffset="65">-443-408 0</inkml:trace>
  <inkml:trace contextRef="#ctx0" brushRef="#br0" timeOffset="66">-480-504 0</inkml:trace>
  <inkml:trace contextRef="#ctx0" brushRef="#br0" timeOffset="67">-504-529 0</inkml:trace>
  <inkml:trace contextRef="#ctx0" brushRef="#br0" timeOffset="68">-523-537 0</inkml:trace>
  <inkml:trace contextRef="#ctx0" brushRef="#br0" timeOffset="69">-520-495 0</inkml:trace>
  <inkml:trace contextRef="#ctx0" brushRef="#br0" timeOffset="70">-523-454 0</inkml:trace>
  <inkml:trace contextRef="#ctx0" brushRef="#br0" timeOffset="71">-523-438 0,'3'9'141</inkml:trace>
  <inkml:trace contextRef="#ctx0" brushRef="#br0" timeOffset="72">-523-383 0</inkml:trace>
  <inkml:trace contextRef="#ctx0" brushRef="#br0" timeOffset="73">-539-412 0</inkml:trace>
  <inkml:trace contextRef="#ctx0" brushRef="#br0" timeOffset="74">-548-441 0</inkml:trace>
  <inkml:trace contextRef="#ctx0" brushRef="#br0" timeOffset="75">-557-483 0</inkml:trace>
  <inkml:trace contextRef="#ctx0" brushRef="#br0" timeOffset="76">-572-508 0</inkml:trace>
  <inkml:trace contextRef="#ctx0" brushRef="#br0" timeOffset="77">-655-271 0</inkml:trace>
  <inkml:trace contextRef="#ctx0" brushRef="#br0" timeOffset="78">-431-259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44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1031-972 0</inkml:trace>
  <inkml:trace contextRef="#ctx0" brushRef="#br0" timeOffset="1">164-1047 0,'-23'-25'31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46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1185 1778 0</inkml:trace>
  <inkml:trace contextRef="#ctx0" brushRef="#br0" timeOffset="1">1795 2030 0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48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2343 3415 0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49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-1242-28 0</inkml:trace>
  <inkml:trace contextRef="#ctx0" brushRef="#br0" timeOffset="1">-210-3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51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-1185 251 0</inkml:trace>
  <inkml:trace contextRef="#ctx0" brushRef="#br0" timeOffset="1">-200 0 0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53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-3132 1100 0</inkml:trace>
  <inkml:trace contextRef="#ctx0" brushRef="#br0" timeOffset="1">-2804 1453 0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55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0 0 0</inkml:trace>
  <inkml:trace contextRef="#ctx0" brushRef="#br0" timeOffset="1">751 177 0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57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-1186 49 0</inkml:trace>
  <inkml:trace contextRef="#ctx0" brushRef="#br0" timeOffset="1">-577-959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59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-1270 0 0</inkml:trace>
  <inkml:trace contextRef="#ctx0" brushRef="#br0" timeOffset="1">-1247 655 0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61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0 0 0</inkml:trace>
  <inkml:trace contextRef="#ctx0" brushRef="#br0" timeOffset="1">422 604 0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2:55:13.275"/>
    </inkml:context>
    <inkml:brush xml:id="br0">
      <inkml:brushProperty name="width" value="0.2" units="cm"/>
      <inkml:brushProperty name="height" value="0.2" units="cm"/>
      <inkml:brushProperty name="fitToCurve" value="1"/>
    </inkml:brush>
  </inkml:definitions>
  <inkml:traceGroup>
    <inkml:annotationXML>
      <emma:emma xmlns:emma="http://www.w3.org/2003/04/emma" version="1.0">
        <emma:interpretation id="{8A48A2D2-7C46-4EB9-800C-FBCCC223F11B}" emma:medium="tactile" emma:mode="ink">
          <msink:context xmlns:msink="http://schemas.microsoft.com/ink/2010/main" type="writingRegion" rotatedBoundingBox="9431,7602 10675,10089 9906,10473 8663,7986"/>
        </emma:interpretation>
      </emma:emma>
    </inkml:annotationXML>
    <inkml:traceGroup>
      <inkml:annotationXML>
        <emma:emma xmlns:emma="http://www.w3.org/2003/04/emma" version="1.0">
          <emma:interpretation id="{B628D26A-8FF7-49B4-94C0-69C33865C5F8}" emma:medium="tactile" emma:mode="ink">
            <msink:context xmlns:msink="http://schemas.microsoft.com/ink/2010/main" type="paragraph" rotatedBoundingBox="9431,7602 10675,10089 9906,10473 8663,798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07B1995-8634-4DF3-9560-1B4D5D098E1F}" emma:medium="tactile" emma:mode="ink">
              <msink:context xmlns:msink="http://schemas.microsoft.com/ink/2010/main" type="line" rotatedBoundingBox="9431,7602 10675,10089 9906,10473 8663,7986"/>
            </emma:interpretation>
          </emma:emma>
        </inkml:annotationXML>
        <inkml:traceGroup>
          <inkml:annotationXML>
            <emma:emma xmlns:emma="http://www.w3.org/2003/04/emma" version="1.0">
              <emma:interpretation id="{24A59EBD-E875-4086-BE97-C6B66BCEBE66}" emma:medium="tactile" emma:mode="ink">
                <msink:context xmlns:msink="http://schemas.microsoft.com/ink/2010/main" type="inkWord" rotatedBoundingBox="9069,7782 9077,7797 9065,7803 9057,7789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-3669 480 0</inkml:trace>
        </inkml:traceGroup>
        <inkml:traceGroup>
          <inkml:annotationXML>
            <emma:emma xmlns:emma="http://www.w3.org/2003/04/emma" version="1.0">
              <emma:interpretation id="{7CA1BD06-7925-40A6-93DE-1D055D7BD2E1}" emma:medium="tactile" emma:mode="ink">
                <msink:context xmlns:msink="http://schemas.microsoft.com/ink/2010/main" type="inkWord" rotatedBoundingBox="9606,7952 9614,7967 9602,7973 9594,7959"/>
              </emma:interpretation>
            </emma:emma>
          </inkml:annotationXML>
          <inkml:trace contextRef="#ctx0" brushRef="#br0" timeOffset="-1551.8056">-3332 579 0</inkml:trace>
        </inkml:traceGroup>
        <inkml:traceGroup>
          <inkml:annotationXML>
            <emma:emma xmlns:emma="http://www.w3.org/2003/04/emma" version="1.0">
              <emma:interpretation id="{F3A38BB6-4F70-4EF0-8780-1B0D5C6BE679}" emma:medium="tactile" emma:mode="ink">
                <msink:context xmlns:msink="http://schemas.microsoft.com/ink/2010/main" type="inkWord" rotatedBoundingBox="9239,9109 9247,9124 9235,9131 9227,9116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-2952.2443">-3562 1255 0</inkml:trace>
        </inkml:traceGroup>
        <inkml:traceGroup>
          <inkml:annotationXML>
            <emma:emma xmlns:emma="http://www.w3.org/2003/04/emma" version="1.0">
              <emma:interpretation id="{D855A5F0-D29E-4BFD-B2CF-71125FD6F631}" emma:medium="tactile" emma:mode="ink">
                <msink:context xmlns:msink="http://schemas.microsoft.com/ink/2010/main" type="inkWord" rotatedBoundingBox="9944,9899 9952,9914 9940,9921 9932,9906"/>
              </emma:interpretation>
            </emma:emma>
          </inkml:annotationXML>
          <inkml:trace contextRef="#ctx0" brushRef="#br0" timeOffset="-4935.9471">-3119 1716 0</inkml:trace>
        </inkml:traceGroup>
        <inkml:traceGroup>
          <inkml:annotationXML>
            <emma:emma xmlns:emma="http://www.w3.org/2003/04/emma" version="1.0">
              <emma:interpretation id="{D733EC97-5C35-4CFF-8ED7-0BB89F366E85}" emma:medium="tactile" emma:mode="ink">
                <msink:context xmlns:msink="http://schemas.microsoft.com/ink/2010/main" type="inkWord" rotatedBoundingBox="10622,10096 10630,10111 10618,10118 10610,10103"/>
              </emma:interpretation>
              <emma:one-of disjunction-type="recognition" id="oneOf2">
                <emma:interpretation id="interp2" emma:lang="" emma:confidence="0">
                  <emma:literal>.</emma:literal>
                </emma:interpretation>
                <emma:interpretation id="interp3" emma:lang="" emma:confidence="0">
                  <emma:literal>v</emma:literal>
                </emma:interpretation>
                <emma:interpretation id="interp4" emma:lang="" emma:confidence="0">
                  <emma:literal>}</emma:literal>
                </emma:interpretation>
                <emma:interpretation id="interp5" emma:lang="" emma:confidence="0">
                  <emma:literal>w</emma:literal>
                </emma:interpretation>
                <emma:interpretation id="interp6" emma:lang="" emma:confidence="0">
                  <emma:literal>3</emma:literal>
                </emma:interpretation>
              </emma:one-of>
            </emma:emma>
          </inkml:annotationXML>
          <inkml:trace contextRef="#ctx0" brushRef="#br0" timeOffset="63576.2925">-2693 1832 0</inkml:trace>
        </inkml:traceGroup>
      </inkml:traceGroup>
    </inkml:traceGroup>
  </inkml:traceGroup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63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 50 0,'46'-50'31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64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65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677-2427 0</inkml:trace>
  <inkml:trace contextRef="#ctx0" brushRef="#br0" timeOffset="1">1521-2351 0</inkml:trace>
  <inkml:trace contextRef="#ctx0" brushRef="#br0" timeOffset="2">2342-2250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68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3246 1433 0</inkml:trace>
  <inkml:trace contextRef="#ctx0" brushRef="#br0" timeOffset="1">3410 677 0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70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4693 2493 0</inkml:trace>
  <inkml:trace contextRef="#ctx0" brushRef="#br0" timeOffset="1">4318 1637 0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72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1743 0 0</inkml:trace>
  <inkml:trace contextRef="#ctx0" brushRef="#br0" timeOffset="1">3009 353 0</inkml:trace>
  <inkml:trace contextRef="#ctx0" brushRef="#br0" timeOffset="2">1907 807 0</inkml:trace>
  <inkml:trace contextRef="#ctx0" brushRef="#br0" timeOffset="3">875 656 0,'23'-26'31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76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-141 988 0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296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0-48 0</inkml:trace>
  <inkml:trace contextRef="#ctx0" brushRef="#br0" timeOffset="1">234-451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297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29-1370 0</inkml:trace>
  <inkml:trace contextRef="#ctx0" brushRef="#br0" timeOffset="1">779-1496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299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0 0 0</inkml:trace>
  <inkml:trace contextRef="#ctx0" brushRef="#br0" timeOffset="1">351 756 0,'47'50'15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2:52:50.339"/>
    </inkml:context>
    <inkml:brush xml:id="br0">
      <inkml:brushProperty name="width" value="0.2" units="cm"/>
      <inkml:brushProperty name="height" value="0.2" units="cm"/>
      <inkml:brushProperty name="fitToCurve" value="1"/>
    </inkml:brush>
  </inkml:definitions>
  <inkml:traceGroup>
    <inkml:annotationXML>
      <emma:emma xmlns:emma="http://www.w3.org/2003/04/emma" version="1.0">
        <emma:interpretation id="{7432D8E6-818E-43E5-B934-A58D213B74D7}" emma:medium="tactile" emma:mode="ink">
          <msink:context xmlns:msink="http://schemas.microsoft.com/ink/2010/main" type="writingRegion" rotatedBoundingBox="17331,4924 23343,8118 22386,9921 16373,6726"/>
        </emma:interpretation>
      </emma:emma>
    </inkml:annotationXML>
    <inkml:traceGroup>
      <inkml:annotationXML>
        <emma:emma xmlns:emma="http://www.w3.org/2003/04/emma" version="1.0">
          <emma:interpretation id="{49533FAD-1D10-452D-AFCB-89AE6CB75669}" emma:medium="tactile" emma:mode="ink">
            <msink:context xmlns:msink="http://schemas.microsoft.com/ink/2010/main" type="paragraph" rotatedBoundingBox="17331,4924 23343,8118 22386,9921 16373,672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F039BE4-1261-4F33-A9B9-9FDC4F9F89E0}" emma:medium="tactile" emma:mode="ink">
              <msink:context xmlns:msink="http://schemas.microsoft.com/ink/2010/main" type="line" rotatedBoundingBox="17331,4924 23343,8118 22386,9921 16373,6726"/>
            </emma:interpretation>
          </emma:emma>
        </inkml:annotationXML>
        <inkml:traceGroup>
          <inkml:annotationXML>
            <emma:emma xmlns:emma="http://www.w3.org/2003/04/emma" version="1.0">
              <emma:interpretation id="{3F17B035-19C4-461A-BDFA-F97575900858}" emma:medium="tactile" emma:mode="ink">
                <msink:context xmlns:msink="http://schemas.microsoft.com/ink/2010/main" type="inkWord" rotatedBoundingBox="16983,5578 17249,5719 16685,6781 16419,6640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4194-1559 0,'0'-49'94</inkml:trace>
          <inkml:trace contextRef="#ctx0" brushRef="#br0" timeOffset="-2328.462">3697-1064 0</inkml:trace>
        </inkml:traceGroup>
        <inkml:traceGroup>
          <inkml:annotationXML>
            <emma:emma xmlns:emma="http://www.w3.org/2003/04/emma" version="1.0">
              <emma:interpretation id="{D1C9BAB0-C717-4905-A553-250D8D3BFD87}" emma:medium="tactile" emma:mode="ink">
                <msink:context xmlns:msink="http://schemas.microsoft.com/ink/2010/main" type="inkWord" rotatedBoundingBox="17810,5694 17822,5701 17814,5716 17802,5709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213576.4583">4567-1608 0</inkml:trace>
        </inkml:traceGroup>
        <inkml:traceGroup>
          <inkml:annotationXML>
            <emma:emma xmlns:emma="http://www.w3.org/2003/04/emma" version="1.0">
              <emma:interpretation id="{0E151BF7-3F97-408E-B7BC-4C4FD6F5BD78}" emma:medium="tactile" emma:mode="ink">
                <msink:context xmlns:msink="http://schemas.microsoft.com/ink/2010/main" type="inkWord" rotatedBoundingBox="18431,5863 18443,5870 18435,5885 18423,5878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2192.3873">4957-1509 0</inkml:trace>
        </inkml:traceGroup>
        <inkml:traceGroup>
          <inkml:annotationXML>
            <emma:emma xmlns:emma="http://www.w3.org/2003/04/emma" version="1.0">
              <emma:interpretation id="{B6A99FF3-209C-4523-8584-6079827EF541}" emma:medium="tactile" emma:mode="ink">
                <msink:context xmlns:msink="http://schemas.microsoft.com/ink/2010/main" type="inkWord" rotatedBoundingBox="18629,7246 18641,7253 18633,7268 18621,7261"/>
              </emma:interpretation>
              <emma:one-of disjunction-type="recognition" id="oneOf3">
                <emma:interpretation id="interp3" emma:lang="" emma:confidence="1">
                  <emma:literal/>
                </emma:interpretation>
              </emma:one-of>
            </emma:emma>
          </inkml:annotationXML>
          <inkml:trace contextRef="#ctx0" brushRef="#br0" timeOffset="3951.7967">5081-701 0</inkml:trace>
        </inkml:traceGroup>
        <inkml:traceGroup>
          <inkml:annotationXML>
            <emma:emma xmlns:emma="http://www.w3.org/2003/04/emma" version="1.0">
              <emma:interpretation id="{8598AABE-5CC8-47EA-93C5-BFD373B4F5B5}" emma:medium="tactile" emma:mode="ink">
                <msink:context xmlns:msink="http://schemas.microsoft.com/ink/2010/main" type="inkWord" rotatedBoundingBox="19119,7840 19628,6598 19642,6604 19134,7846"/>
              </emma:interpretation>
              <emma:one-of disjunction-type="recognition" id="oneOf4">
                <emma:interpretation id="interp4" emma:lang="" emma:confidence="1">
                  <emma:literal/>
                </emma:interpretation>
              </emma:one-of>
            </emma:emma>
          </inkml:annotationXML>
          <inkml:trace contextRef="#ctx0" brushRef="#br0" timeOffset="21825.0117">5720-1080 0</inkml:trace>
          <inkml:trace contextRef="#ctx0" brushRef="#br0" timeOffset="20256.2088">5400-354 0</inkml:trace>
          <inkml:trace contextRef="#ctx0" brushRef="#br0" timeOffset="217783.8177">5542-701 0</inkml:trace>
        </inkml:traceGroup>
        <inkml:traceGroup>
          <inkml:annotationXML>
            <emma:emma xmlns:emma="http://www.w3.org/2003/04/emma" version="1.0">
              <emma:interpretation id="{FC5928F7-38CE-482D-9B50-99C2B397C761}" emma:medium="tactile" emma:mode="ink">
                <msink:context xmlns:msink="http://schemas.microsoft.com/ink/2010/main" type="inkWord" rotatedBoundingBox="20943,7077 21096,7158 20693,7917 20540,7835"/>
              </emma:interpretation>
              <emma:one-of disjunction-type="recognition" id="oneOf5">
                <emma:interpretation id="interp5" emma:lang="" emma:confidence="1">
                  <emma:literal/>
                </emma:interpretation>
              </emma:one-of>
            </emma:emma>
          </inkml:annotationXML>
          <inkml:trace contextRef="#ctx0" brushRef="#br0" timeOffset="25047.8485">6536-800 0</inkml:trace>
          <inkml:trace contextRef="#ctx0" brushRef="#br0" timeOffset="27809.0925">6376-321 0</inkml:trace>
        </inkml:traceGroup>
        <inkml:traceGroup>
          <inkml:annotationXML>
            <emma:emma xmlns:emma="http://www.w3.org/2003/04/emma" version="1.0">
              <emma:interpretation id="{19881A4B-50D9-4F61-B024-0298CC1CB9FB}" emma:medium="tactile" emma:mode="ink">
                <msink:context xmlns:msink="http://schemas.microsoft.com/ink/2010/main" type="inkWord" rotatedBoundingBox="21896,7349 22140,7479 21602,8492 21358,8362"/>
              </emma:interpretation>
              <emma:one-of disjunction-type="recognition" id="oneOf6">
                <emma:interpretation id="interp6" emma:lang="" emma:confidence="1">
                  <emma:literal/>
                </emma:interpretation>
              </emma:one-of>
            </emma:emma>
          </inkml:annotationXML>
          <inkml:trace contextRef="#ctx0" brushRef="#br0" timeOffset="30024.1713">6802-57 0</inkml:trace>
          <inkml:trace contextRef="#ctx0" brushRef="#br0" timeOffset="32057.1511">7281-569 0</inkml:trace>
        </inkml:traceGroup>
        <inkml:traceGroup>
          <inkml:annotationXML>
            <emma:emma xmlns:emma="http://www.w3.org/2003/04/emma" version="1.0">
              <emma:interpretation id="{F8115590-319D-4CCF-B307-FD53F7C4C4DE}" emma:medium="tactile" emma:mode="ink">
                <msink:context xmlns:msink="http://schemas.microsoft.com/ink/2010/main" type="inkWord" rotatedBoundingBox="22326,8375 22338,8382 22330,8397 22318,8390"/>
              </emma:interpretation>
              <emma:one-of disjunction-type="recognition" id="oneOf7">
                <emma:interpretation id="interp7" emma:lang="" emma:confidence="1">
                  <emma:literal/>
                </emma:interpretation>
              </emma:one-of>
            </emma:emma>
          </inkml:annotationXML>
          <inkml:trace contextRef="#ctx0" brushRef="#br0" timeOffset="35320.454">7405-41 0</inkml:trace>
        </inkml:traceGroup>
        <inkml:traceGroup>
          <inkml:annotationXML>
            <emma:emma xmlns:emma="http://www.w3.org/2003/04/emma" version="1.0">
              <emma:interpretation id="{9D2EB21B-1C12-4492-9A2C-0D14AAA7910C}" emma:medium="tactile" emma:mode="ink">
                <msink:context xmlns:msink="http://schemas.microsoft.com/ink/2010/main" type="inkWord" rotatedBoundingBox="22382,9899 22394,9906 22386,9921 22374,9914"/>
              </emma:interpretation>
            </emma:emma>
          </inkml:annotationXML>
          <inkml:trace contextRef="#ctx0" brushRef="#br0" timeOffset="42992.5205">7441 850 0</inkml:trace>
        </inkml:traceGroup>
      </inkml:traceGroup>
    </inkml:traceGroup>
  </inkml:traceGroup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01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-282-1732 0,'47'0'0</inkml:trace>
  <inkml:trace contextRef="#ctx0" brushRef="#br0" timeOffset="1">1031-2991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03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987 109 0</inkml:trace>
  <inkml:trace contextRef="#ctx0" brushRef="#br0" timeOffset="1">1363-621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05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-592-2254 0</inkml:trace>
  <inkml:trace contextRef="#ctx0" brushRef="#br0" timeOffset="1">-100-3136 0,'24'-25'46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07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 50 0,'23'-50'47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08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-480-2540 0</inkml:trace>
  <inkml:trace contextRef="#ctx0" brushRef="#br0" timeOffset="1">59-1633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10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-3951-3245 0</inkml:trace>
  <inkml:trace contextRef="#ctx0" brushRef="#br0" timeOffset="1">-3458-2489 0</inkml:trace>
  <inkml:trace contextRef="#ctx0" brushRef="#br0" timeOffset="2">-2896-1533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13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3584-903 0</inkml:trace>
  <inkml:trace contextRef="#ctx0" brushRef="#br0" timeOffset="1">4264 381 0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15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0-69 0</inkml:trace>
  <inkml:trace contextRef="#ctx0" brushRef="#br0" timeOffset="1">609-649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17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1100-43 0</inkml:trace>
  <inkml:trace contextRef="#ctx0" brushRef="#br0" timeOffset="1">1640-395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19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2286 650 0</inkml:trace>
  <inkml:trace contextRef="#ctx0" brushRef="#br0" timeOffset="1">2989 1430 0</inkml:trace>
  <inkml:trace contextRef="#ctx0" brushRef="#br0" timeOffset="2">3669 2136 0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2:54:18.108"/>
    </inkml:context>
    <inkml:brush xml:id="br0">
      <inkml:brushProperty name="width" value="0.2" units="cm"/>
      <inkml:brushProperty name="height" value="0.2" units="cm"/>
      <inkml:brushProperty name="fitToCurve" value="1"/>
    </inkml:brush>
  </inkml:definitions>
  <inkml:traceGroup>
    <inkml:annotationXML>
      <emma:emma xmlns:emma="http://www.w3.org/2003/04/emma" version="1.0">
        <emma:interpretation id="{747DAC45-FF69-48C6-8FF1-EBE2BB7A8159}" emma:medium="tactile" emma:mode="ink">
          <msink:context xmlns:msink="http://schemas.microsoft.com/ink/2010/main" type="writingRegion" rotatedBoundingBox="18196,6903 18585,11867 16977,11993 16588,7029"/>
        </emma:interpretation>
      </emma:emma>
    </inkml:annotationXML>
    <inkml:traceGroup>
      <inkml:annotationXML>
        <emma:emma xmlns:emma="http://www.w3.org/2003/04/emma" version="1.0">
          <emma:interpretation id="{5E6AE18A-525E-4B8E-B1C5-BBA556C85B1A}" emma:medium="tactile" emma:mode="ink">
            <msink:context xmlns:msink="http://schemas.microsoft.com/ink/2010/main" type="paragraph" rotatedBoundingBox="18196,6903 18585,11867 16977,11993 16588,702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0B84B54-5A59-41DC-91E7-047298AC27EF}" emma:medium="tactile" emma:mode="ink">
              <msink:context xmlns:msink="http://schemas.microsoft.com/ink/2010/main" type="line" rotatedBoundingBox="18196,6903 18585,11867 16977,11993 16588,7029"/>
            </emma:interpretation>
          </emma:emma>
        </inkml:annotationXML>
        <inkml:traceGroup>
          <inkml:annotationXML>
            <emma:emma xmlns:emma="http://www.w3.org/2003/04/emma" version="1.0">
              <emma:interpretation id="{D6795A62-5FE7-42B4-B1ED-77735A7FD29D}" emma:medium="tactile" emma:mode="ink">
                <msink:context xmlns:msink="http://schemas.microsoft.com/ink/2010/main" type="inkWord" rotatedBoundingBox="18075,6912 18082,6992 17441,7042 17434,6963"/>
              </emma:interpretation>
            </emma:emma>
          </inkml:annotationXML>
          <inkml:trace contextRef="#ctx0" brushRef="#br0">4462-329 0</inkml:trace>
          <inkml:trace contextRef="#ctx0" brushRef="#br0" timeOffset="-7792.5951">4852-395 0</inkml:trace>
        </inkml:traceGroup>
        <inkml:traceGroup>
          <inkml:annotationXML>
            <emma:emma xmlns:emma="http://www.w3.org/2003/04/emma" version="1.0">
              <emma:interpretation id="{85C77EF4-A9EF-471A-B66F-656F3A002547}" emma:medium="tactile" emma:mode="ink">
                <msink:context xmlns:msink="http://schemas.microsoft.com/ink/2010/main" type="inkWord" rotatedBoundingBox="18118,7733 18143,8059 17075,8143 17049,7816"/>
              </emma:interpretation>
            </emma:emma>
          </inkml:annotationXML>
          <inkml:trace contextRef="#ctx0" brushRef="#br0" timeOffset="2774.9469">4231 314 0</inkml:trace>
          <inkml:trace contextRef="#ctx0" brushRef="#br0" timeOffset="-9255.6831">4852 116 0,'35'-33'141</inkml:trace>
        </inkml:traceGroup>
        <inkml:traceGroup>
          <inkml:annotationXML>
            <emma:emma xmlns:emma="http://www.w3.org/2003/04/emma" version="1.0">
              <emma:interpretation id="{5CCDA0CA-D735-461F-8E9A-E05649D768F5}" emma:medium="tactile" emma:mode="ink">
                <msink:context xmlns:msink="http://schemas.microsoft.com/ink/2010/main" type="inkWord" rotatedBoundingBox="17737,8944 17757,9194 16764,9272 16744,9022"/>
              </emma:interpretation>
            </emma:emma>
          </inkml:annotationXML>
          <inkml:trace contextRef="#ctx0" brushRef="#br0" timeOffset="-10624.9913">4639 792 0</inkml:trace>
          <inkml:trace contextRef="#ctx0" brushRef="#br0" timeOffset="8022.8111">4036 974 0</inkml:trace>
        </inkml:traceGroup>
        <inkml:traceGroup>
          <inkml:annotationXML>
            <emma:emma xmlns:emma="http://www.w3.org/2003/04/emma" version="1.0">
              <emma:interpretation id="{1EE735AF-0B9B-4249-9D2C-F691BAEBB4E6}" emma:medium="tactile" emma:mode="ink">
                <msink:context xmlns:msink="http://schemas.microsoft.com/ink/2010/main" type="inkWord" rotatedBoundingBox="17539,10440 17541,10456 17526,10457 17525,10442"/>
              </emma:interpretation>
            </emma:emma>
          </inkml:annotationXML>
          <inkml:trace contextRef="#ctx0" brushRef="#br0" timeOffset="-14127.8542">4515 1666 0</inkml:trace>
        </inkml:traceGroup>
        <inkml:traceGroup>
          <inkml:annotationXML>
            <emma:emma xmlns:emma="http://www.w3.org/2003/04/emma" version="1.0">
              <emma:interpretation id="{CFFFCCF6-197A-428E-B62A-4F7810A7CE69}" emma:medium="tactile" emma:mode="ink">
                <msink:context xmlns:msink="http://schemas.microsoft.com/ink/2010/main" type="inkWord" rotatedBoundingBox="17539,11230 17541,11246 17526,11247 17525,11232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 timeOffset="111783.3943">4515 2128 0</inkml:trace>
        </inkml:traceGroup>
        <inkml:traceGroup>
          <inkml:annotationXML>
            <emma:emma xmlns:emma="http://www.w3.org/2003/04/emma" version="1.0">
              <emma:interpretation id="{D5750E35-A5E0-4466-AD4B-B10C6ECB0427}" emma:medium="tactile" emma:mode="ink">
                <msink:context xmlns:msink="http://schemas.microsoft.com/ink/2010/main" type="inkWord" rotatedBoundingBox="18567,11639 18585,11867 18022,11911 18005,11684"/>
              </emma:interpretation>
            </emma:emma>
          </inkml:annotationXML>
          <inkml:trace contextRef="#ctx0" brushRef="#br0" timeOffset="113223.1249">5171 2491 0</inkml:trace>
          <inkml:trace contextRef="#ctx0" brushRef="#br0" timeOffset="-16408.9398">4816 2392 0</inkml:trace>
        </inkml:traceGroup>
      </inkml:traceGroup>
    </inkml:traceGroup>
  </inkml:traceGroup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22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875 2519 0</inkml:trace>
  <inkml:trace contextRef="#ctx0" brushRef="#br0" timeOffset="1">945 1637 0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24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515-2157 0</inkml:trace>
  <inkml:trace contextRef="#ctx0" brushRef="#br0" timeOffset="1">1289-2258 0</inkml:trace>
  <inkml:trace contextRef="#ctx0" brushRef="#br0" timeOffset="2">843-1200 0</inkml:trace>
  <inkml:trace contextRef="#ctx0" brushRef="#br0" timeOffset="3">-424-1326 0</inkml:trace>
  <inkml:trace contextRef="#ctx0" brushRef="#br0" timeOffset="4">-72-243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29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0 0 0</inkml:trace>
  <inkml:trace contextRef="#ctx0" brushRef="#br0" timeOffset="1">118 402 0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31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480-1669 0</inkml:trace>
  <inkml:trace contextRef="#ctx0" brushRef="#br0" timeOffset="1">1184-2173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33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-536-1383 0</inkml:trace>
  <inkml:trace contextRef="#ctx0" brushRef="#br0" timeOffset="1">-91-149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35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1581-875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36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-339 1383 0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37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-2596-1558 0,'0'-75'47</inkml:trace>
  <inkml:trace contextRef="#ctx0" brushRef="#br0" timeOffset="1">-1775-3246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39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-1750 37 0</inkml:trace>
  <inkml:trace contextRef="#ctx0" brushRef="#br0" timeOffset="1">-1234-592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41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2512 589 0</inkml:trace>
  <inkml:trace contextRef="#ctx0" brushRef="#br0" timeOffset="1">2699-91 0,'0'-50'47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B8D9CE-C556-4EF9-8BEE-5C8E0DFBFB2D}" type="datetimeFigureOut">
              <a:rPr lang="en-SG" smtClean="0"/>
              <a:t>3/7/2020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616CF-0CB3-49EB-9A89-F6AF5FE9CC7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58494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মাইটোকন্ড্রিয়া</a:t>
            </a:r>
            <a:r>
              <a:rPr lang="en-US" dirty="0" smtClean="0"/>
              <a:t> </a:t>
            </a:r>
            <a:r>
              <a:rPr lang="en-US" dirty="0" err="1" smtClean="0"/>
              <a:t>জীব</a:t>
            </a:r>
            <a:r>
              <a:rPr lang="en-US" dirty="0" smtClean="0"/>
              <a:t> </a:t>
            </a:r>
            <a:r>
              <a:rPr lang="en-US" dirty="0" err="1" smtClean="0"/>
              <a:t>কোষের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একটি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গুরুত্বপূর্ণ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অঙ্গ</a:t>
            </a:r>
            <a:r>
              <a:rPr lang="en-US" baseline="0" dirty="0" smtClean="0"/>
              <a:t>। </a:t>
            </a:r>
            <a:r>
              <a:rPr lang="en-US" baseline="0" dirty="0" err="1" smtClean="0"/>
              <a:t>একে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কোষের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পাওয়ার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হাউস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বলা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হয়</a:t>
            </a:r>
            <a:r>
              <a:rPr lang="en-US" baseline="0" dirty="0" smtClean="0"/>
              <a:t>। </a:t>
            </a:r>
            <a:r>
              <a:rPr lang="en-US" baseline="0" dirty="0" err="1" smtClean="0"/>
              <a:t>এর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মধ্যে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কোষের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শক্তি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উৎপন্ন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হয়</a:t>
            </a:r>
            <a:r>
              <a:rPr lang="en-US" baseline="0" dirty="0" smtClean="0"/>
              <a:t>। </a:t>
            </a:r>
            <a:r>
              <a:rPr lang="en-US" baseline="0" dirty="0" err="1" smtClean="0"/>
              <a:t>শ্বসনকার্য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মাইটোকন্ড্রিয়ায়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সম্পন্ন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হয়</a:t>
            </a:r>
            <a:r>
              <a:rPr lang="en-US" baseline="0" dirty="0" smtClean="0"/>
              <a:t>।  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616CF-0CB3-49EB-9A89-F6AF5FE9CC72}" type="slidenum">
              <a:rPr lang="en-SG" smtClean="0"/>
              <a:t>8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74154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F804-8AAA-4CCC-B5A7-8B770C312EDC}" type="datetimeFigureOut">
              <a:rPr lang="en-SG" smtClean="0"/>
              <a:t>3/7/2020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F77C-991A-405E-853B-B06BC04E3D8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30173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F804-8AAA-4CCC-B5A7-8B770C312EDC}" type="datetimeFigureOut">
              <a:rPr lang="en-SG" smtClean="0"/>
              <a:t>3/7/2020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F77C-991A-405E-853B-B06BC04E3D8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45282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F804-8AAA-4CCC-B5A7-8B770C312EDC}" type="datetimeFigureOut">
              <a:rPr lang="en-SG" smtClean="0"/>
              <a:t>3/7/2020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F77C-991A-405E-853B-B06BC04E3D8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5416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F804-8AAA-4CCC-B5A7-8B770C312EDC}" type="datetimeFigureOut">
              <a:rPr lang="en-SG" smtClean="0"/>
              <a:t>3/7/2020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F77C-991A-405E-853B-B06BC04E3D8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02582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F804-8AAA-4CCC-B5A7-8B770C312EDC}" type="datetimeFigureOut">
              <a:rPr lang="en-SG" smtClean="0"/>
              <a:t>3/7/2020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F77C-991A-405E-853B-B06BC04E3D8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57233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F804-8AAA-4CCC-B5A7-8B770C312EDC}" type="datetimeFigureOut">
              <a:rPr lang="en-SG" smtClean="0"/>
              <a:t>3/7/2020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F77C-991A-405E-853B-B06BC04E3D8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81822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F804-8AAA-4CCC-B5A7-8B770C312EDC}" type="datetimeFigureOut">
              <a:rPr lang="en-SG" smtClean="0"/>
              <a:t>3/7/2020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F77C-991A-405E-853B-B06BC04E3D8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71923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F804-8AAA-4CCC-B5A7-8B770C312EDC}" type="datetimeFigureOut">
              <a:rPr lang="en-SG" smtClean="0"/>
              <a:t>3/7/2020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F77C-991A-405E-853B-B06BC04E3D8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06432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F804-8AAA-4CCC-B5A7-8B770C312EDC}" type="datetimeFigureOut">
              <a:rPr lang="en-SG" smtClean="0"/>
              <a:t>3/7/2020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F77C-991A-405E-853B-B06BC04E3D8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60006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F804-8AAA-4CCC-B5A7-8B770C312EDC}" type="datetimeFigureOut">
              <a:rPr lang="en-SG" smtClean="0"/>
              <a:t>3/7/2020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F77C-991A-405E-853B-B06BC04E3D8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2197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F804-8AAA-4CCC-B5A7-8B770C312EDC}" type="datetimeFigureOut">
              <a:rPr lang="en-SG" smtClean="0"/>
              <a:t>3/7/2020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F77C-991A-405E-853B-B06BC04E3D8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26973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4064">
              <a:schemeClr val="accent3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bg1">
                <a:lumMod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9F804-8AAA-4CCC-B5A7-8B770C312EDC}" type="datetimeFigureOut">
              <a:rPr lang="en-SG" smtClean="0"/>
              <a:t>3/7/2020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7F77C-991A-405E-853B-B06BC04E3D8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23137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6" Type="http://schemas.openxmlformats.org/officeDocument/2006/relationships/customXml" Target="../ink/ink32.xml"/><Relationship Id="rId21" Type="http://schemas.openxmlformats.org/officeDocument/2006/relationships/image" Target="../media/image32.emf"/><Relationship Id="rId42" Type="http://schemas.openxmlformats.org/officeDocument/2006/relationships/customXml" Target="../ink/ink40.xml"/><Relationship Id="rId47" Type="http://schemas.openxmlformats.org/officeDocument/2006/relationships/image" Target="../media/image45.emf"/><Relationship Id="rId63" Type="http://schemas.openxmlformats.org/officeDocument/2006/relationships/customXml" Target="../ink/ink51.xml"/><Relationship Id="rId68" Type="http://schemas.openxmlformats.org/officeDocument/2006/relationships/image" Target="../media/image55.emf"/><Relationship Id="rId84" Type="http://schemas.openxmlformats.org/officeDocument/2006/relationships/customXml" Target="../ink/ink62.xml"/><Relationship Id="rId89" Type="http://schemas.openxmlformats.org/officeDocument/2006/relationships/customXml" Target="../ink/ink65.xml"/><Relationship Id="rId112" Type="http://schemas.openxmlformats.org/officeDocument/2006/relationships/image" Target="../media/image76.emf"/><Relationship Id="rId16" Type="http://schemas.openxmlformats.org/officeDocument/2006/relationships/customXml" Target="../ink/ink27.xml"/><Relationship Id="rId107" Type="http://schemas.openxmlformats.org/officeDocument/2006/relationships/customXml" Target="../ink/ink74.xml"/><Relationship Id="rId11" Type="http://schemas.openxmlformats.org/officeDocument/2006/relationships/image" Target="../media/image27.emf"/><Relationship Id="rId32" Type="http://schemas.openxmlformats.org/officeDocument/2006/relationships/customXml" Target="../ink/ink35.xml"/><Relationship Id="rId37" Type="http://schemas.openxmlformats.org/officeDocument/2006/relationships/image" Target="../media/image40.emf"/><Relationship Id="rId53" Type="http://schemas.openxmlformats.org/officeDocument/2006/relationships/customXml" Target="../ink/ink46.xml"/><Relationship Id="rId58" Type="http://schemas.openxmlformats.org/officeDocument/2006/relationships/image" Target="../media/image50.emf"/><Relationship Id="rId74" Type="http://schemas.openxmlformats.org/officeDocument/2006/relationships/customXml" Target="../ink/ink57.xml"/><Relationship Id="rId79" Type="http://schemas.openxmlformats.org/officeDocument/2006/relationships/image" Target="../media/image60.emf"/><Relationship Id="rId102" Type="http://schemas.openxmlformats.org/officeDocument/2006/relationships/image" Target="../media/image71.emf"/><Relationship Id="rId5" Type="http://schemas.openxmlformats.org/officeDocument/2006/relationships/image" Target="../media/image24.emf"/><Relationship Id="rId90" Type="http://schemas.openxmlformats.org/officeDocument/2006/relationships/image" Target="../media/image65.emf"/><Relationship Id="rId95" Type="http://schemas.openxmlformats.org/officeDocument/2006/relationships/customXml" Target="../ink/ink68.xml"/><Relationship Id="rId22" Type="http://schemas.openxmlformats.org/officeDocument/2006/relationships/customXml" Target="../ink/ink30.xml"/><Relationship Id="rId27" Type="http://schemas.openxmlformats.org/officeDocument/2006/relationships/image" Target="../media/image35.emf"/><Relationship Id="rId43" Type="http://schemas.openxmlformats.org/officeDocument/2006/relationships/image" Target="../media/image43.emf"/><Relationship Id="rId48" Type="http://schemas.openxmlformats.org/officeDocument/2006/relationships/customXml" Target="../ink/ink43.xml"/><Relationship Id="rId64" Type="http://schemas.openxmlformats.org/officeDocument/2006/relationships/image" Target="../media/image53.emf"/><Relationship Id="rId69" Type="http://schemas.openxmlformats.org/officeDocument/2006/relationships/customXml" Target="../ink/ink54.xml"/><Relationship Id="rId80" Type="http://schemas.openxmlformats.org/officeDocument/2006/relationships/customXml" Target="../ink/ink60.xml"/><Relationship Id="rId85" Type="http://schemas.openxmlformats.org/officeDocument/2006/relationships/customXml" Target="../ink/ink63.xml"/><Relationship Id="rId12" Type="http://schemas.openxmlformats.org/officeDocument/2006/relationships/customXml" Target="../ink/ink25.xml"/><Relationship Id="rId17" Type="http://schemas.openxmlformats.org/officeDocument/2006/relationships/image" Target="../media/image30.emf"/><Relationship Id="rId33" Type="http://schemas.openxmlformats.org/officeDocument/2006/relationships/image" Target="../media/image38.emf"/><Relationship Id="rId38" Type="http://schemas.openxmlformats.org/officeDocument/2006/relationships/customXml" Target="../ink/ink38.xml"/><Relationship Id="rId59" Type="http://schemas.openxmlformats.org/officeDocument/2006/relationships/customXml" Target="../ink/ink49.xml"/><Relationship Id="rId103" Type="http://schemas.openxmlformats.org/officeDocument/2006/relationships/customXml" Target="../ink/ink72.xml"/><Relationship Id="rId108" Type="http://schemas.openxmlformats.org/officeDocument/2006/relationships/image" Target="../media/image74.emf"/><Relationship Id="rId54" Type="http://schemas.openxmlformats.org/officeDocument/2006/relationships/image" Target="../media/image48.emf"/><Relationship Id="rId70" Type="http://schemas.openxmlformats.org/officeDocument/2006/relationships/image" Target="../media/image56.emf"/><Relationship Id="rId75" Type="http://schemas.openxmlformats.org/officeDocument/2006/relationships/image" Target="../media/image58.emf"/><Relationship Id="rId91" Type="http://schemas.openxmlformats.org/officeDocument/2006/relationships/customXml" Target="../ink/ink66.xml"/><Relationship Id="rId96" Type="http://schemas.openxmlformats.org/officeDocument/2006/relationships/image" Target="../media/image68.emf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2.xml"/><Relationship Id="rId15" Type="http://schemas.openxmlformats.org/officeDocument/2006/relationships/image" Target="../media/image29.emf"/><Relationship Id="rId23" Type="http://schemas.openxmlformats.org/officeDocument/2006/relationships/image" Target="../media/image33.emf"/><Relationship Id="rId28" Type="http://schemas.openxmlformats.org/officeDocument/2006/relationships/customXml" Target="../ink/ink33.xml"/><Relationship Id="rId36" Type="http://schemas.openxmlformats.org/officeDocument/2006/relationships/customXml" Target="../ink/ink37.xml"/><Relationship Id="rId49" Type="http://schemas.openxmlformats.org/officeDocument/2006/relationships/image" Target="../media/image46.emf"/><Relationship Id="rId57" Type="http://schemas.openxmlformats.org/officeDocument/2006/relationships/customXml" Target="../ink/ink48.xml"/><Relationship Id="rId106" Type="http://schemas.openxmlformats.org/officeDocument/2006/relationships/image" Target="../media/image73.emf"/><Relationship Id="rId10" Type="http://schemas.openxmlformats.org/officeDocument/2006/relationships/customXml" Target="../ink/ink24.xml"/><Relationship Id="rId31" Type="http://schemas.openxmlformats.org/officeDocument/2006/relationships/image" Target="../media/image37.emf"/><Relationship Id="rId44" Type="http://schemas.openxmlformats.org/officeDocument/2006/relationships/customXml" Target="../ink/ink41.xml"/><Relationship Id="rId52" Type="http://schemas.openxmlformats.org/officeDocument/2006/relationships/image" Target="../media/image47.emf"/><Relationship Id="rId60" Type="http://schemas.openxmlformats.org/officeDocument/2006/relationships/image" Target="../media/image51.emf"/><Relationship Id="rId65" Type="http://schemas.openxmlformats.org/officeDocument/2006/relationships/customXml" Target="../ink/ink52.xml"/><Relationship Id="rId73" Type="http://schemas.openxmlformats.org/officeDocument/2006/relationships/image" Target="../media/image57.emf"/><Relationship Id="rId78" Type="http://schemas.openxmlformats.org/officeDocument/2006/relationships/customXml" Target="../ink/ink59.xml"/><Relationship Id="rId81" Type="http://schemas.openxmlformats.org/officeDocument/2006/relationships/image" Target="../media/image61.emf"/><Relationship Id="rId86" Type="http://schemas.openxmlformats.org/officeDocument/2006/relationships/image" Target="../media/image63.emf"/><Relationship Id="rId94" Type="http://schemas.openxmlformats.org/officeDocument/2006/relationships/image" Target="../media/image67.emf"/><Relationship Id="rId99" Type="http://schemas.openxmlformats.org/officeDocument/2006/relationships/customXml" Target="../ink/ink70.xml"/><Relationship Id="rId101" Type="http://schemas.openxmlformats.org/officeDocument/2006/relationships/customXml" Target="../ink/ink71.xml"/><Relationship Id="rId4" Type="http://schemas.openxmlformats.org/officeDocument/2006/relationships/customXml" Target="../ink/ink21.xml"/><Relationship Id="rId9" Type="http://schemas.openxmlformats.org/officeDocument/2006/relationships/image" Target="../media/image26.emf"/><Relationship Id="rId13" Type="http://schemas.openxmlformats.org/officeDocument/2006/relationships/image" Target="../media/image28.emf"/><Relationship Id="rId18" Type="http://schemas.openxmlformats.org/officeDocument/2006/relationships/customXml" Target="../ink/ink28.xml"/><Relationship Id="rId39" Type="http://schemas.openxmlformats.org/officeDocument/2006/relationships/image" Target="../media/image41.emf"/><Relationship Id="rId109" Type="http://schemas.openxmlformats.org/officeDocument/2006/relationships/customXml" Target="../ink/ink75.xml"/><Relationship Id="rId34" Type="http://schemas.openxmlformats.org/officeDocument/2006/relationships/customXml" Target="../ink/ink36.xml"/><Relationship Id="rId50" Type="http://schemas.openxmlformats.org/officeDocument/2006/relationships/customXml" Target="../ink/ink44.xml"/><Relationship Id="rId55" Type="http://schemas.openxmlformats.org/officeDocument/2006/relationships/customXml" Target="../ink/ink47.xml"/><Relationship Id="rId76" Type="http://schemas.openxmlformats.org/officeDocument/2006/relationships/customXml" Target="../ink/ink58.xml"/><Relationship Id="rId97" Type="http://schemas.openxmlformats.org/officeDocument/2006/relationships/customXml" Target="../ink/ink69.xml"/><Relationship Id="rId104" Type="http://schemas.openxmlformats.org/officeDocument/2006/relationships/image" Target="../media/image72.emf"/><Relationship Id="rId7" Type="http://schemas.openxmlformats.org/officeDocument/2006/relationships/image" Target="../media/image25.emf"/><Relationship Id="rId71" Type="http://schemas.openxmlformats.org/officeDocument/2006/relationships/customXml" Target="../ink/ink55.xml"/><Relationship Id="rId92" Type="http://schemas.openxmlformats.org/officeDocument/2006/relationships/image" Target="../media/image66.emf"/><Relationship Id="rId2" Type="http://schemas.openxmlformats.org/officeDocument/2006/relationships/customXml" Target="../ink/ink20.xml"/><Relationship Id="rId29" Type="http://schemas.openxmlformats.org/officeDocument/2006/relationships/image" Target="../media/image36.emf"/><Relationship Id="rId24" Type="http://schemas.openxmlformats.org/officeDocument/2006/relationships/customXml" Target="../ink/ink31.xml"/><Relationship Id="rId40" Type="http://schemas.openxmlformats.org/officeDocument/2006/relationships/customXml" Target="../ink/ink39.xml"/><Relationship Id="rId45" Type="http://schemas.openxmlformats.org/officeDocument/2006/relationships/image" Target="../media/image44.emf"/><Relationship Id="rId66" Type="http://schemas.openxmlformats.org/officeDocument/2006/relationships/image" Target="../media/image54.emf"/><Relationship Id="rId87" Type="http://schemas.openxmlformats.org/officeDocument/2006/relationships/customXml" Target="../ink/ink64.xml"/><Relationship Id="rId110" Type="http://schemas.openxmlformats.org/officeDocument/2006/relationships/image" Target="../media/image75.emf"/><Relationship Id="rId61" Type="http://schemas.openxmlformats.org/officeDocument/2006/relationships/customXml" Target="../ink/ink50.xml"/><Relationship Id="rId82" Type="http://schemas.openxmlformats.org/officeDocument/2006/relationships/customXml" Target="../ink/ink61.xml"/><Relationship Id="rId19" Type="http://schemas.openxmlformats.org/officeDocument/2006/relationships/image" Target="../media/image31.emf"/><Relationship Id="rId14" Type="http://schemas.openxmlformats.org/officeDocument/2006/relationships/customXml" Target="../ink/ink26.xml"/><Relationship Id="rId30" Type="http://schemas.openxmlformats.org/officeDocument/2006/relationships/customXml" Target="../ink/ink34.xml"/><Relationship Id="rId35" Type="http://schemas.openxmlformats.org/officeDocument/2006/relationships/image" Target="../media/image39.emf"/><Relationship Id="rId56" Type="http://schemas.openxmlformats.org/officeDocument/2006/relationships/image" Target="../media/image49.emf"/><Relationship Id="rId77" Type="http://schemas.openxmlformats.org/officeDocument/2006/relationships/image" Target="../media/image59.emf"/><Relationship Id="rId100" Type="http://schemas.openxmlformats.org/officeDocument/2006/relationships/image" Target="../media/image70.emf"/><Relationship Id="rId105" Type="http://schemas.openxmlformats.org/officeDocument/2006/relationships/customXml" Target="../ink/ink73.xml"/><Relationship Id="rId8" Type="http://schemas.openxmlformats.org/officeDocument/2006/relationships/customXml" Target="../ink/ink23.xml"/><Relationship Id="rId51" Type="http://schemas.openxmlformats.org/officeDocument/2006/relationships/customXml" Target="../ink/ink45.xml"/><Relationship Id="rId72" Type="http://schemas.openxmlformats.org/officeDocument/2006/relationships/customXml" Target="../ink/ink56.xml"/><Relationship Id="rId93" Type="http://schemas.openxmlformats.org/officeDocument/2006/relationships/customXml" Target="../ink/ink67.xml"/><Relationship Id="rId98" Type="http://schemas.openxmlformats.org/officeDocument/2006/relationships/image" Target="../media/image69.emf"/><Relationship Id="rId3" Type="http://schemas.openxmlformats.org/officeDocument/2006/relationships/image" Target="../media/image23.emf"/><Relationship Id="rId25" Type="http://schemas.openxmlformats.org/officeDocument/2006/relationships/image" Target="../media/image34.emf"/><Relationship Id="rId46" Type="http://schemas.openxmlformats.org/officeDocument/2006/relationships/customXml" Target="../ink/ink42.xml"/><Relationship Id="rId67" Type="http://schemas.openxmlformats.org/officeDocument/2006/relationships/customXml" Target="../ink/ink53.xml"/><Relationship Id="rId20" Type="http://schemas.openxmlformats.org/officeDocument/2006/relationships/customXml" Target="../ink/ink29.xml"/><Relationship Id="rId41" Type="http://schemas.openxmlformats.org/officeDocument/2006/relationships/image" Target="../media/image42.emf"/><Relationship Id="rId62" Type="http://schemas.openxmlformats.org/officeDocument/2006/relationships/image" Target="../media/image52.emf"/><Relationship Id="rId83" Type="http://schemas.openxmlformats.org/officeDocument/2006/relationships/image" Target="../media/image62.emf"/><Relationship Id="rId88" Type="http://schemas.openxmlformats.org/officeDocument/2006/relationships/image" Target="../media/image64.emf"/><Relationship Id="rId111" Type="http://schemas.openxmlformats.org/officeDocument/2006/relationships/customXml" Target="../ink/ink7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6" Type="http://schemas.openxmlformats.org/officeDocument/2006/relationships/customXml" Target="../ink/ink89.xml"/><Relationship Id="rId21" Type="http://schemas.openxmlformats.org/officeDocument/2006/relationships/image" Target="../media/image32.emf"/><Relationship Id="rId42" Type="http://schemas.openxmlformats.org/officeDocument/2006/relationships/customXml" Target="../ink/ink97.xml"/><Relationship Id="rId47" Type="http://schemas.openxmlformats.org/officeDocument/2006/relationships/image" Target="../media/image45.emf"/><Relationship Id="rId63" Type="http://schemas.openxmlformats.org/officeDocument/2006/relationships/customXml" Target="../ink/ink108.xml"/><Relationship Id="rId68" Type="http://schemas.openxmlformats.org/officeDocument/2006/relationships/image" Target="../media/image55.emf"/><Relationship Id="rId84" Type="http://schemas.openxmlformats.org/officeDocument/2006/relationships/customXml" Target="../ink/ink119.xml"/><Relationship Id="rId89" Type="http://schemas.openxmlformats.org/officeDocument/2006/relationships/customXml" Target="../ink/ink122.xml"/><Relationship Id="rId112" Type="http://schemas.openxmlformats.org/officeDocument/2006/relationships/image" Target="../media/image76.emf"/><Relationship Id="rId16" Type="http://schemas.openxmlformats.org/officeDocument/2006/relationships/customXml" Target="../ink/ink84.xml"/><Relationship Id="rId107" Type="http://schemas.openxmlformats.org/officeDocument/2006/relationships/customXml" Target="../ink/ink131.xml"/><Relationship Id="rId11" Type="http://schemas.openxmlformats.org/officeDocument/2006/relationships/image" Target="../media/image27.emf"/><Relationship Id="rId32" Type="http://schemas.openxmlformats.org/officeDocument/2006/relationships/customXml" Target="../ink/ink92.xml"/><Relationship Id="rId37" Type="http://schemas.openxmlformats.org/officeDocument/2006/relationships/image" Target="../media/image40.emf"/><Relationship Id="rId53" Type="http://schemas.openxmlformats.org/officeDocument/2006/relationships/customXml" Target="../ink/ink103.xml"/><Relationship Id="rId58" Type="http://schemas.openxmlformats.org/officeDocument/2006/relationships/image" Target="../media/image50.emf"/><Relationship Id="rId74" Type="http://schemas.openxmlformats.org/officeDocument/2006/relationships/customXml" Target="../ink/ink114.xml"/><Relationship Id="rId79" Type="http://schemas.openxmlformats.org/officeDocument/2006/relationships/image" Target="../media/image60.emf"/><Relationship Id="rId102" Type="http://schemas.openxmlformats.org/officeDocument/2006/relationships/image" Target="../media/image71.emf"/><Relationship Id="rId5" Type="http://schemas.openxmlformats.org/officeDocument/2006/relationships/image" Target="../media/image24.emf"/><Relationship Id="rId90" Type="http://schemas.openxmlformats.org/officeDocument/2006/relationships/image" Target="../media/image65.emf"/><Relationship Id="rId95" Type="http://schemas.openxmlformats.org/officeDocument/2006/relationships/customXml" Target="../ink/ink125.xml"/><Relationship Id="rId22" Type="http://schemas.openxmlformats.org/officeDocument/2006/relationships/customXml" Target="../ink/ink87.xml"/><Relationship Id="rId27" Type="http://schemas.openxmlformats.org/officeDocument/2006/relationships/image" Target="../media/image35.emf"/><Relationship Id="rId43" Type="http://schemas.openxmlformats.org/officeDocument/2006/relationships/image" Target="../media/image43.emf"/><Relationship Id="rId48" Type="http://schemas.openxmlformats.org/officeDocument/2006/relationships/customXml" Target="../ink/ink100.xml"/><Relationship Id="rId64" Type="http://schemas.openxmlformats.org/officeDocument/2006/relationships/image" Target="../media/image53.emf"/><Relationship Id="rId69" Type="http://schemas.openxmlformats.org/officeDocument/2006/relationships/customXml" Target="../ink/ink111.xml"/><Relationship Id="rId80" Type="http://schemas.openxmlformats.org/officeDocument/2006/relationships/customXml" Target="../ink/ink117.xml"/><Relationship Id="rId85" Type="http://schemas.openxmlformats.org/officeDocument/2006/relationships/customXml" Target="../ink/ink120.xml"/><Relationship Id="rId12" Type="http://schemas.openxmlformats.org/officeDocument/2006/relationships/customXml" Target="../ink/ink82.xml"/><Relationship Id="rId17" Type="http://schemas.openxmlformats.org/officeDocument/2006/relationships/image" Target="../media/image30.emf"/><Relationship Id="rId33" Type="http://schemas.openxmlformats.org/officeDocument/2006/relationships/image" Target="../media/image38.emf"/><Relationship Id="rId38" Type="http://schemas.openxmlformats.org/officeDocument/2006/relationships/customXml" Target="../ink/ink95.xml"/><Relationship Id="rId59" Type="http://schemas.openxmlformats.org/officeDocument/2006/relationships/customXml" Target="../ink/ink106.xml"/><Relationship Id="rId103" Type="http://schemas.openxmlformats.org/officeDocument/2006/relationships/customXml" Target="../ink/ink129.xml"/><Relationship Id="rId108" Type="http://schemas.openxmlformats.org/officeDocument/2006/relationships/image" Target="../media/image74.emf"/><Relationship Id="rId54" Type="http://schemas.openxmlformats.org/officeDocument/2006/relationships/image" Target="../media/image48.emf"/><Relationship Id="rId70" Type="http://schemas.openxmlformats.org/officeDocument/2006/relationships/image" Target="../media/image56.emf"/><Relationship Id="rId75" Type="http://schemas.openxmlformats.org/officeDocument/2006/relationships/image" Target="../media/image58.emf"/><Relationship Id="rId91" Type="http://schemas.openxmlformats.org/officeDocument/2006/relationships/customXml" Target="../ink/ink123.xml"/><Relationship Id="rId96" Type="http://schemas.openxmlformats.org/officeDocument/2006/relationships/image" Target="../media/image68.emf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79.xml"/><Relationship Id="rId15" Type="http://schemas.openxmlformats.org/officeDocument/2006/relationships/image" Target="../media/image29.emf"/><Relationship Id="rId23" Type="http://schemas.openxmlformats.org/officeDocument/2006/relationships/image" Target="../media/image33.emf"/><Relationship Id="rId28" Type="http://schemas.openxmlformats.org/officeDocument/2006/relationships/customXml" Target="../ink/ink90.xml"/><Relationship Id="rId36" Type="http://schemas.openxmlformats.org/officeDocument/2006/relationships/customXml" Target="../ink/ink94.xml"/><Relationship Id="rId49" Type="http://schemas.openxmlformats.org/officeDocument/2006/relationships/image" Target="../media/image46.emf"/><Relationship Id="rId57" Type="http://schemas.openxmlformats.org/officeDocument/2006/relationships/customXml" Target="../ink/ink105.xml"/><Relationship Id="rId106" Type="http://schemas.openxmlformats.org/officeDocument/2006/relationships/image" Target="../media/image73.emf"/><Relationship Id="rId10" Type="http://schemas.openxmlformats.org/officeDocument/2006/relationships/customXml" Target="../ink/ink81.xml"/><Relationship Id="rId31" Type="http://schemas.openxmlformats.org/officeDocument/2006/relationships/image" Target="../media/image37.emf"/><Relationship Id="rId44" Type="http://schemas.openxmlformats.org/officeDocument/2006/relationships/customXml" Target="../ink/ink98.xml"/><Relationship Id="rId52" Type="http://schemas.openxmlformats.org/officeDocument/2006/relationships/image" Target="../media/image47.emf"/><Relationship Id="rId60" Type="http://schemas.openxmlformats.org/officeDocument/2006/relationships/image" Target="../media/image51.emf"/><Relationship Id="rId65" Type="http://schemas.openxmlformats.org/officeDocument/2006/relationships/customXml" Target="../ink/ink109.xml"/><Relationship Id="rId73" Type="http://schemas.openxmlformats.org/officeDocument/2006/relationships/image" Target="../media/image57.emf"/><Relationship Id="rId78" Type="http://schemas.openxmlformats.org/officeDocument/2006/relationships/customXml" Target="../ink/ink116.xml"/><Relationship Id="rId81" Type="http://schemas.openxmlformats.org/officeDocument/2006/relationships/image" Target="../media/image61.emf"/><Relationship Id="rId86" Type="http://schemas.openxmlformats.org/officeDocument/2006/relationships/image" Target="../media/image63.emf"/><Relationship Id="rId94" Type="http://schemas.openxmlformats.org/officeDocument/2006/relationships/image" Target="../media/image67.emf"/><Relationship Id="rId99" Type="http://schemas.openxmlformats.org/officeDocument/2006/relationships/customXml" Target="../ink/ink127.xml"/><Relationship Id="rId101" Type="http://schemas.openxmlformats.org/officeDocument/2006/relationships/customXml" Target="../ink/ink128.xml"/><Relationship Id="rId4" Type="http://schemas.openxmlformats.org/officeDocument/2006/relationships/customXml" Target="../ink/ink78.xml"/><Relationship Id="rId9" Type="http://schemas.openxmlformats.org/officeDocument/2006/relationships/image" Target="../media/image26.emf"/><Relationship Id="rId13" Type="http://schemas.openxmlformats.org/officeDocument/2006/relationships/image" Target="../media/image28.emf"/><Relationship Id="rId18" Type="http://schemas.openxmlformats.org/officeDocument/2006/relationships/customXml" Target="../ink/ink85.xml"/><Relationship Id="rId39" Type="http://schemas.openxmlformats.org/officeDocument/2006/relationships/image" Target="../media/image41.emf"/><Relationship Id="rId109" Type="http://schemas.openxmlformats.org/officeDocument/2006/relationships/customXml" Target="../ink/ink132.xml"/><Relationship Id="rId34" Type="http://schemas.openxmlformats.org/officeDocument/2006/relationships/customXml" Target="../ink/ink93.xml"/><Relationship Id="rId50" Type="http://schemas.openxmlformats.org/officeDocument/2006/relationships/customXml" Target="../ink/ink101.xml"/><Relationship Id="rId55" Type="http://schemas.openxmlformats.org/officeDocument/2006/relationships/customXml" Target="../ink/ink104.xml"/><Relationship Id="rId76" Type="http://schemas.openxmlformats.org/officeDocument/2006/relationships/customXml" Target="../ink/ink115.xml"/><Relationship Id="rId97" Type="http://schemas.openxmlformats.org/officeDocument/2006/relationships/customXml" Target="../ink/ink126.xml"/><Relationship Id="rId104" Type="http://schemas.openxmlformats.org/officeDocument/2006/relationships/image" Target="../media/image72.emf"/><Relationship Id="rId7" Type="http://schemas.openxmlformats.org/officeDocument/2006/relationships/image" Target="../media/image25.emf"/><Relationship Id="rId71" Type="http://schemas.openxmlformats.org/officeDocument/2006/relationships/customXml" Target="../ink/ink112.xml"/><Relationship Id="rId92" Type="http://schemas.openxmlformats.org/officeDocument/2006/relationships/image" Target="../media/image66.emf"/><Relationship Id="rId2" Type="http://schemas.openxmlformats.org/officeDocument/2006/relationships/customXml" Target="../ink/ink77.xml"/><Relationship Id="rId29" Type="http://schemas.openxmlformats.org/officeDocument/2006/relationships/image" Target="../media/image36.emf"/><Relationship Id="rId24" Type="http://schemas.openxmlformats.org/officeDocument/2006/relationships/customXml" Target="../ink/ink88.xml"/><Relationship Id="rId40" Type="http://schemas.openxmlformats.org/officeDocument/2006/relationships/customXml" Target="../ink/ink96.xml"/><Relationship Id="rId45" Type="http://schemas.openxmlformats.org/officeDocument/2006/relationships/image" Target="../media/image44.emf"/><Relationship Id="rId66" Type="http://schemas.openxmlformats.org/officeDocument/2006/relationships/image" Target="../media/image54.emf"/><Relationship Id="rId87" Type="http://schemas.openxmlformats.org/officeDocument/2006/relationships/customXml" Target="../ink/ink121.xml"/><Relationship Id="rId110" Type="http://schemas.openxmlformats.org/officeDocument/2006/relationships/image" Target="../media/image75.emf"/><Relationship Id="rId61" Type="http://schemas.openxmlformats.org/officeDocument/2006/relationships/customXml" Target="../ink/ink107.xml"/><Relationship Id="rId82" Type="http://schemas.openxmlformats.org/officeDocument/2006/relationships/customXml" Target="../ink/ink118.xml"/><Relationship Id="rId19" Type="http://schemas.openxmlformats.org/officeDocument/2006/relationships/image" Target="../media/image31.emf"/><Relationship Id="rId14" Type="http://schemas.openxmlformats.org/officeDocument/2006/relationships/customXml" Target="../ink/ink83.xml"/><Relationship Id="rId30" Type="http://schemas.openxmlformats.org/officeDocument/2006/relationships/customXml" Target="../ink/ink91.xml"/><Relationship Id="rId35" Type="http://schemas.openxmlformats.org/officeDocument/2006/relationships/image" Target="../media/image39.emf"/><Relationship Id="rId56" Type="http://schemas.openxmlformats.org/officeDocument/2006/relationships/image" Target="../media/image49.emf"/><Relationship Id="rId77" Type="http://schemas.openxmlformats.org/officeDocument/2006/relationships/image" Target="../media/image59.emf"/><Relationship Id="rId100" Type="http://schemas.openxmlformats.org/officeDocument/2006/relationships/image" Target="../media/image70.emf"/><Relationship Id="rId105" Type="http://schemas.openxmlformats.org/officeDocument/2006/relationships/customXml" Target="../ink/ink130.xml"/><Relationship Id="rId8" Type="http://schemas.openxmlformats.org/officeDocument/2006/relationships/customXml" Target="../ink/ink80.xml"/><Relationship Id="rId51" Type="http://schemas.openxmlformats.org/officeDocument/2006/relationships/customXml" Target="../ink/ink102.xml"/><Relationship Id="rId72" Type="http://schemas.openxmlformats.org/officeDocument/2006/relationships/customXml" Target="../ink/ink113.xml"/><Relationship Id="rId93" Type="http://schemas.openxmlformats.org/officeDocument/2006/relationships/customXml" Target="../ink/ink124.xml"/><Relationship Id="rId98" Type="http://schemas.openxmlformats.org/officeDocument/2006/relationships/image" Target="../media/image69.emf"/><Relationship Id="rId3" Type="http://schemas.openxmlformats.org/officeDocument/2006/relationships/image" Target="../media/image23.emf"/><Relationship Id="rId25" Type="http://schemas.openxmlformats.org/officeDocument/2006/relationships/image" Target="../media/image34.emf"/><Relationship Id="rId46" Type="http://schemas.openxmlformats.org/officeDocument/2006/relationships/customXml" Target="../ink/ink99.xml"/><Relationship Id="rId67" Type="http://schemas.openxmlformats.org/officeDocument/2006/relationships/customXml" Target="../ink/ink110.xml"/><Relationship Id="rId20" Type="http://schemas.openxmlformats.org/officeDocument/2006/relationships/customXml" Target="../ink/ink86.xml"/><Relationship Id="rId41" Type="http://schemas.openxmlformats.org/officeDocument/2006/relationships/image" Target="../media/image42.emf"/><Relationship Id="rId62" Type="http://schemas.openxmlformats.org/officeDocument/2006/relationships/image" Target="../media/image52.emf"/><Relationship Id="rId83" Type="http://schemas.openxmlformats.org/officeDocument/2006/relationships/image" Target="../media/image62.emf"/><Relationship Id="rId88" Type="http://schemas.openxmlformats.org/officeDocument/2006/relationships/image" Target="../media/image64.emf"/><Relationship Id="rId111" Type="http://schemas.openxmlformats.org/officeDocument/2006/relationships/customXml" Target="../ink/ink13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ustomXml" Target="../ink/ink137.xml"/><Relationship Id="rId13" Type="http://schemas.openxmlformats.org/officeDocument/2006/relationships/image" Target="../media/image77.emf"/><Relationship Id="rId18" Type="http://schemas.openxmlformats.org/officeDocument/2006/relationships/customXml" Target="../ink/ink142.xml"/><Relationship Id="rId3" Type="http://schemas.openxmlformats.org/officeDocument/2006/relationships/image" Target="../media/image18.emf"/><Relationship Id="rId7" Type="http://schemas.openxmlformats.org/officeDocument/2006/relationships/image" Target="../media/image20.emf"/><Relationship Id="rId12" Type="http://schemas.openxmlformats.org/officeDocument/2006/relationships/customXml" Target="../ink/ink139.xml"/><Relationship Id="rId17" Type="http://schemas.openxmlformats.org/officeDocument/2006/relationships/image" Target="../media/image79.emf"/><Relationship Id="rId2" Type="http://schemas.openxmlformats.org/officeDocument/2006/relationships/customXml" Target="../ink/ink134.xml"/><Relationship Id="rId16" Type="http://schemas.openxmlformats.org/officeDocument/2006/relationships/customXml" Target="../ink/ink141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36.xml"/><Relationship Id="rId11" Type="http://schemas.openxmlformats.org/officeDocument/2006/relationships/image" Target="../media/image22.emf"/><Relationship Id="rId5" Type="http://schemas.openxmlformats.org/officeDocument/2006/relationships/image" Target="../media/image19.emf"/><Relationship Id="rId15" Type="http://schemas.openxmlformats.org/officeDocument/2006/relationships/image" Target="../media/image78.emf"/><Relationship Id="rId10" Type="http://schemas.openxmlformats.org/officeDocument/2006/relationships/customXml" Target="../ink/ink138.xml"/><Relationship Id="rId19" Type="http://schemas.openxmlformats.org/officeDocument/2006/relationships/image" Target="../media/image80.emf"/><Relationship Id="rId4" Type="http://schemas.openxmlformats.org/officeDocument/2006/relationships/customXml" Target="../ink/ink135.xml"/><Relationship Id="rId9" Type="http://schemas.openxmlformats.org/officeDocument/2006/relationships/image" Target="../media/image21.emf"/><Relationship Id="rId14" Type="http://schemas.openxmlformats.org/officeDocument/2006/relationships/customXml" Target="../ink/ink14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7" Type="http://schemas.openxmlformats.org/officeDocument/2006/relationships/image" Target="../media/image1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Relationship Id="rId9" Type="http://schemas.openxmlformats.org/officeDocument/2006/relationships/image" Target="../media/image1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7" Type="http://schemas.openxmlformats.org/officeDocument/2006/relationships/image" Target="../media/image120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7.xml"/><Relationship Id="rId9" Type="http://schemas.openxmlformats.org/officeDocument/2006/relationships/image" Target="../media/image130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/><Relationship Id="rId7" Type="http://schemas.openxmlformats.org/officeDocument/2006/relationships/image" Target="../media/image12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7.xml"/><Relationship Id="rId9" Type="http://schemas.openxmlformats.org/officeDocument/2006/relationships/image" Target="../media/image13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13" Type="http://schemas.openxmlformats.org/officeDocument/2006/relationships/customXml" Target="../ink/ink12.xml"/><Relationship Id="rId18" Type="http://schemas.openxmlformats.org/officeDocument/2006/relationships/image" Target="../media/image10.emf"/><Relationship Id="rId26" Type="http://schemas.openxmlformats.org/officeDocument/2006/relationships/image" Target="../media/image16.emf"/><Relationship Id="rId3" Type="http://schemas.openxmlformats.org/officeDocument/2006/relationships/customXml" Target="../ink/ink7.xml"/><Relationship Id="rId21" Type="http://schemas.openxmlformats.org/officeDocument/2006/relationships/customXml" Target="../ink/ink16.xml"/><Relationship Id="rId7" Type="http://schemas.openxmlformats.org/officeDocument/2006/relationships/customXml" Target="../ink/ink9.xml"/><Relationship Id="rId12" Type="http://schemas.openxmlformats.org/officeDocument/2006/relationships/image" Target="../media/image7.emf"/><Relationship Id="rId17" Type="http://schemas.openxmlformats.org/officeDocument/2006/relationships/customXml" Target="../ink/ink14.xml"/><Relationship Id="rId25" Type="http://schemas.openxmlformats.org/officeDocument/2006/relationships/customXml" Target="../ink/ink18.xm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9.emf"/><Relationship Id="rId20" Type="http://schemas.openxmlformats.org/officeDocument/2006/relationships/image" Target="../media/image1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11" Type="http://schemas.openxmlformats.org/officeDocument/2006/relationships/customXml" Target="../ink/ink11.xml"/><Relationship Id="rId24" Type="http://schemas.openxmlformats.org/officeDocument/2006/relationships/image" Target="../media/image15.emf"/><Relationship Id="rId5" Type="http://schemas.openxmlformats.org/officeDocument/2006/relationships/customXml" Target="../ink/ink8.xml"/><Relationship Id="rId15" Type="http://schemas.openxmlformats.org/officeDocument/2006/relationships/customXml" Target="../ink/ink13.xml"/><Relationship Id="rId23" Type="http://schemas.openxmlformats.org/officeDocument/2006/relationships/customXml" Target="../ink/ink17.xml"/><Relationship Id="rId28" Type="http://schemas.openxmlformats.org/officeDocument/2006/relationships/image" Target="../media/image17.emf"/><Relationship Id="rId10" Type="http://schemas.openxmlformats.org/officeDocument/2006/relationships/image" Target="../media/image6.emf"/><Relationship Id="rId19" Type="http://schemas.openxmlformats.org/officeDocument/2006/relationships/customXml" Target="../ink/ink15.xml"/><Relationship Id="rId4" Type="http://schemas.openxmlformats.org/officeDocument/2006/relationships/image" Target="../media/image3.emf"/><Relationship Id="rId9" Type="http://schemas.openxmlformats.org/officeDocument/2006/relationships/customXml" Target="../ink/ink10.xml"/><Relationship Id="rId14" Type="http://schemas.openxmlformats.org/officeDocument/2006/relationships/image" Target="../media/image8.emf"/><Relationship Id="rId22" Type="http://schemas.openxmlformats.org/officeDocument/2006/relationships/image" Target="../media/image14.emf"/><Relationship Id="rId27" Type="http://schemas.openxmlformats.org/officeDocument/2006/relationships/customXml" Target="../ink/ink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936956" y="1582993"/>
            <a:ext cx="8003458" cy="3392130"/>
            <a:chOff x="2084439" y="1366684"/>
            <a:chExt cx="8003458" cy="3392130"/>
          </a:xfrm>
        </p:grpSpPr>
        <p:sp>
          <p:nvSpPr>
            <p:cNvPr id="4" name="Oval 3"/>
            <p:cNvSpPr/>
            <p:nvPr/>
          </p:nvSpPr>
          <p:spPr>
            <a:xfrm>
              <a:off x="2084439" y="1366684"/>
              <a:ext cx="8003458" cy="339213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8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সু-স্বাগতম</a:t>
              </a:r>
              <a:endParaRPr lang="en-SG" sz="13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9407" y="2562258"/>
              <a:ext cx="707923" cy="1000981"/>
            </a:xfrm>
            <a:prstGeom prst="ellipse">
              <a:avLst/>
            </a:prstGeom>
            <a:ln w="76200">
              <a:solidFill>
                <a:schemeClr val="tx1"/>
              </a:solidFill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:p14="http://schemas.microsoft.com/office/powerpoint/2010/main" val="364930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3110" y="668593"/>
            <a:ext cx="2998839" cy="646331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SG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3109" y="2993923"/>
            <a:ext cx="9650361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মাইটোকন্ড্রিয়ার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SG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1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24624" y="964175"/>
            <a:ext cx="6202896" cy="4115825"/>
            <a:chOff x="624624" y="964175"/>
            <a:chExt cx="6202896" cy="4115825"/>
          </a:xfrm>
        </p:grpSpPr>
        <p:sp>
          <p:nvSpPr>
            <p:cNvPr id="3" name="Oval 2"/>
            <p:cNvSpPr/>
            <p:nvPr/>
          </p:nvSpPr>
          <p:spPr>
            <a:xfrm>
              <a:off x="624624" y="964175"/>
              <a:ext cx="6202896" cy="411582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38100" cmpd="db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solidFill>
                  <a:schemeClr val="tx1"/>
                </a:solidFill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762000" y="1107440"/>
              <a:ext cx="5943600" cy="3860800"/>
              <a:chOff x="2337326" y="850539"/>
              <a:chExt cx="7152640" cy="4326313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2337326" y="850539"/>
                <a:ext cx="7152640" cy="4326313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76200" cmpd="db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6" name="Group 5"/>
              <p:cNvGrpSpPr/>
              <p:nvPr/>
            </p:nvGrpSpPr>
            <p:grpSpPr>
              <a:xfrm>
                <a:off x="3115426" y="1645920"/>
                <a:ext cx="5760720" cy="2839720"/>
                <a:chOff x="2875280" y="1229360"/>
                <a:chExt cx="5760720" cy="2839720"/>
              </a:xfrm>
              <a:solidFill>
                <a:schemeClr val="accent6">
                  <a:lumMod val="75000"/>
                </a:schemeClr>
              </a:solidFill>
            </p:grpSpPr>
            <p:grpSp>
              <p:nvGrpSpPr>
                <p:cNvPr id="64" name="Group 63"/>
                <p:cNvGrpSpPr/>
                <p:nvPr/>
              </p:nvGrpSpPr>
              <p:grpSpPr>
                <a:xfrm>
                  <a:off x="2875280" y="2716183"/>
                  <a:ext cx="914400" cy="543560"/>
                  <a:chOff x="3423920" y="2377440"/>
                  <a:chExt cx="792480" cy="543560"/>
                </a:xfrm>
                <a:grpFill/>
              </p:grpSpPr>
              <p:sp>
                <p:nvSpPr>
                  <p:cNvPr id="92" name="Flowchart: Terminator 91"/>
                  <p:cNvSpPr/>
                  <p:nvPr/>
                </p:nvSpPr>
                <p:spPr>
                  <a:xfrm>
                    <a:off x="3423920" y="237744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3" name="Flowchart: Terminator 92"/>
                  <p:cNvSpPr/>
                  <p:nvPr/>
                </p:nvSpPr>
                <p:spPr>
                  <a:xfrm>
                    <a:off x="3423920" y="245364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4" name="Flowchart: Terminator 93"/>
                  <p:cNvSpPr/>
                  <p:nvPr/>
                </p:nvSpPr>
                <p:spPr>
                  <a:xfrm>
                    <a:off x="3423920" y="252984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5" name="Flowchart: Terminator 94"/>
                  <p:cNvSpPr/>
                  <p:nvPr/>
                </p:nvSpPr>
                <p:spPr>
                  <a:xfrm>
                    <a:off x="3423920" y="260096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6" name="Flowchart: Terminator 95"/>
                  <p:cNvSpPr/>
                  <p:nvPr/>
                </p:nvSpPr>
                <p:spPr>
                  <a:xfrm>
                    <a:off x="3423920" y="266700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7" name="Flowchart: Terminator 96"/>
                  <p:cNvSpPr/>
                  <p:nvPr/>
                </p:nvSpPr>
                <p:spPr>
                  <a:xfrm>
                    <a:off x="3423920" y="276352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8" name="Flowchart: Terminator 97"/>
                  <p:cNvSpPr/>
                  <p:nvPr/>
                </p:nvSpPr>
                <p:spPr>
                  <a:xfrm>
                    <a:off x="3423920" y="283972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65" name="Group 64"/>
                <p:cNvGrpSpPr/>
                <p:nvPr/>
              </p:nvGrpSpPr>
              <p:grpSpPr>
                <a:xfrm>
                  <a:off x="5538586" y="3525520"/>
                  <a:ext cx="914400" cy="543560"/>
                  <a:chOff x="3423920" y="2377440"/>
                  <a:chExt cx="792480" cy="543560"/>
                </a:xfrm>
                <a:grpFill/>
              </p:grpSpPr>
              <p:sp>
                <p:nvSpPr>
                  <p:cNvPr id="85" name="Flowchart: Terminator 84"/>
                  <p:cNvSpPr/>
                  <p:nvPr/>
                </p:nvSpPr>
                <p:spPr>
                  <a:xfrm>
                    <a:off x="3423920" y="237744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6" name="Flowchart: Terminator 85"/>
                  <p:cNvSpPr/>
                  <p:nvPr/>
                </p:nvSpPr>
                <p:spPr>
                  <a:xfrm>
                    <a:off x="3423920" y="245364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7" name="Flowchart: Terminator 86"/>
                  <p:cNvSpPr/>
                  <p:nvPr/>
                </p:nvSpPr>
                <p:spPr>
                  <a:xfrm>
                    <a:off x="3423920" y="252984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8" name="Flowchart: Terminator 87"/>
                  <p:cNvSpPr/>
                  <p:nvPr/>
                </p:nvSpPr>
                <p:spPr>
                  <a:xfrm>
                    <a:off x="3423920" y="260096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9" name="Flowchart: Terminator 88"/>
                  <p:cNvSpPr/>
                  <p:nvPr/>
                </p:nvSpPr>
                <p:spPr>
                  <a:xfrm>
                    <a:off x="3423920" y="266700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0" name="Flowchart: Terminator 89"/>
                  <p:cNvSpPr/>
                  <p:nvPr/>
                </p:nvSpPr>
                <p:spPr>
                  <a:xfrm>
                    <a:off x="3423920" y="276352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1" name="Flowchart: Terminator 90"/>
                  <p:cNvSpPr/>
                  <p:nvPr/>
                </p:nvSpPr>
                <p:spPr>
                  <a:xfrm>
                    <a:off x="3423920" y="283972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66" name="Group 65"/>
                <p:cNvGrpSpPr/>
                <p:nvPr/>
              </p:nvGrpSpPr>
              <p:grpSpPr>
                <a:xfrm>
                  <a:off x="4795520" y="1229360"/>
                  <a:ext cx="914400" cy="543560"/>
                  <a:chOff x="3423920" y="2377440"/>
                  <a:chExt cx="792480" cy="543560"/>
                </a:xfrm>
                <a:grpFill/>
              </p:grpSpPr>
              <p:sp>
                <p:nvSpPr>
                  <p:cNvPr id="78" name="Flowchart: Terminator 77"/>
                  <p:cNvSpPr/>
                  <p:nvPr/>
                </p:nvSpPr>
                <p:spPr>
                  <a:xfrm>
                    <a:off x="3423920" y="237744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9" name="Flowchart: Terminator 78"/>
                  <p:cNvSpPr/>
                  <p:nvPr/>
                </p:nvSpPr>
                <p:spPr>
                  <a:xfrm>
                    <a:off x="3423920" y="245364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0" name="Flowchart: Terminator 79"/>
                  <p:cNvSpPr/>
                  <p:nvPr/>
                </p:nvSpPr>
                <p:spPr>
                  <a:xfrm>
                    <a:off x="3423920" y="252984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1" name="Flowchart: Terminator 80"/>
                  <p:cNvSpPr/>
                  <p:nvPr/>
                </p:nvSpPr>
                <p:spPr>
                  <a:xfrm>
                    <a:off x="3423920" y="260096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2" name="Flowchart: Terminator 81"/>
                  <p:cNvSpPr/>
                  <p:nvPr/>
                </p:nvSpPr>
                <p:spPr>
                  <a:xfrm>
                    <a:off x="3423920" y="266700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3" name="Flowchart: Terminator 82"/>
                  <p:cNvSpPr/>
                  <p:nvPr/>
                </p:nvSpPr>
                <p:spPr>
                  <a:xfrm>
                    <a:off x="3423920" y="276352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4" name="Flowchart: Terminator 83"/>
                  <p:cNvSpPr/>
                  <p:nvPr/>
                </p:nvSpPr>
                <p:spPr>
                  <a:xfrm>
                    <a:off x="3423920" y="283972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67" name="Group 66"/>
                <p:cNvGrpSpPr/>
                <p:nvPr/>
              </p:nvGrpSpPr>
              <p:grpSpPr>
                <a:xfrm>
                  <a:off x="7721600" y="2172623"/>
                  <a:ext cx="914400" cy="458817"/>
                  <a:chOff x="3423920" y="2377440"/>
                  <a:chExt cx="792480" cy="543560"/>
                </a:xfrm>
                <a:grpFill/>
              </p:grpSpPr>
              <p:sp>
                <p:nvSpPr>
                  <p:cNvPr id="71" name="Flowchart: Terminator 70"/>
                  <p:cNvSpPr/>
                  <p:nvPr/>
                </p:nvSpPr>
                <p:spPr>
                  <a:xfrm>
                    <a:off x="3423920" y="237744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2" name="Flowchart: Terminator 71"/>
                  <p:cNvSpPr/>
                  <p:nvPr/>
                </p:nvSpPr>
                <p:spPr>
                  <a:xfrm>
                    <a:off x="3423920" y="245364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3" name="Flowchart: Terminator 72"/>
                  <p:cNvSpPr/>
                  <p:nvPr/>
                </p:nvSpPr>
                <p:spPr>
                  <a:xfrm>
                    <a:off x="3423920" y="252984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4" name="Flowchart: Terminator 73"/>
                  <p:cNvSpPr/>
                  <p:nvPr/>
                </p:nvSpPr>
                <p:spPr>
                  <a:xfrm>
                    <a:off x="3423920" y="260096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5" name="Flowchart: Terminator 74"/>
                  <p:cNvSpPr/>
                  <p:nvPr/>
                </p:nvSpPr>
                <p:spPr>
                  <a:xfrm>
                    <a:off x="3423920" y="266700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6" name="Flowchart: Terminator 75"/>
                  <p:cNvSpPr/>
                  <p:nvPr/>
                </p:nvSpPr>
                <p:spPr>
                  <a:xfrm>
                    <a:off x="3423920" y="276352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7" name="Flowchart: Terminator 76"/>
                  <p:cNvSpPr/>
                  <p:nvPr/>
                </p:nvSpPr>
                <p:spPr>
                  <a:xfrm>
                    <a:off x="3423920" y="283972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68" name="Freeform 67"/>
                <p:cNvSpPr/>
                <p:nvPr/>
              </p:nvSpPr>
              <p:spPr>
                <a:xfrm>
                  <a:off x="6425751" y="2549763"/>
                  <a:ext cx="1380728" cy="1059261"/>
                </a:xfrm>
                <a:custGeom>
                  <a:avLst/>
                  <a:gdLst>
                    <a:gd name="connsiteX0" fmla="*/ 1306009 w 1380728"/>
                    <a:gd name="connsiteY0" fmla="*/ 10557 h 1059261"/>
                    <a:gd name="connsiteX1" fmla="*/ 828489 w 1380728"/>
                    <a:gd name="connsiteY1" fmla="*/ 254397 h 1059261"/>
                    <a:gd name="connsiteX2" fmla="*/ 594809 w 1380728"/>
                    <a:gd name="connsiteY2" fmla="*/ 569357 h 1059261"/>
                    <a:gd name="connsiteX3" fmla="*/ 320489 w 1380728"/>
                    <a:gd name="connsiteY3" fmla="*/ 721757 h 1059261"/>
                    <a:gd name="connsiteX4" fmla="*/ 25849 w 1380728"/>
                    <a:gd name="connsiteY4" fmla="*/ 985917 h 1059261"/>
                    <a:gd name="connsiteX5" fmla="*/ 56329 w 1380728"/>
                    <a:gd name="connsiteY5" fmla="*/ 1046877 h 1059261"/>
                    <a:gd name="connsiteX6" fmla="*/ 391609 w 1380728"/>
                    <a:gd name="connsiteY6" fmla="*/ 782717 h 1059261"/>
                    <a:gd name="connsiteX7" fmla="*/ 686249 w 1380728"/>
                    <a:gd name="connsiteY7" fmla="*/ 650637 h 1059261"/>
                    <a:gd name="connsiteX8" fmla="*/ 808169 w 1380728"/>
                    <a:gd name="connsiteY8" fmla="*/ 406797 h 1059261"/>
                    <a:gd name="connsiteX9" fmla="*/ 1326329 w 1380728"/>
                    <a:gd name="connsiteY9" fmla="*/ 81677 h 1059261"/>
                    <a:gd name="connsiteX10" fmla="*/ 1306009 w 1380728"/>
                    <a:gd name="connsiteY10" fmla="*/ 10557 h 10592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380728" h="1059261">
                      <a:moveTo>
                        <a:pt x="1306009" y="10557"/>
                      </a:moveTo>
                      <a:cubicBezTo>
                        <a:pt x="1223036" y="39344"/>
                        <a:pt x="947022" y="161264"/>
                        <a:pt x="828489" y="254397"/>
                      </a:cubicBezTo>
                      <a:cubicBezTo>
                        <a:pt x="709956" y="347530"/>
                        <a:pt x="679476" y="491464"/>
                        <a:pt x="594809" y="569357"/>
                      </a:cubicBezTo>
                      <a:cubicBezTo>
                        <a:pt x="510142" y="647250"/>
                        <a:pt x="415316" y="652330"/>
                        <a:pt x="320489" y="721757"/>
                      </a:cubicBezTo>
                      <a:cubicBezTo>
                        <a:pt x="225662" y="791184"/>
                        <a:pt x="69876" y="931730"/>
                        <a:pt x="25849" y="985917"/>
                      </a:cubicBezTo>
                      <a:cubicBezTo>
                        <a:pt x="-18178" y="1040104"/>
                        <a:pt x="-4631" y="1080744"/>
                        <a:pt x="56329" y="1046877"/>
                      </a:cubicBezTo>
                      <a:cubicBezTo>
                        <a:pt x="117289" y="1013010"/>
                        <a:pt x="286622" y="848757"/>
                        <a:pt x="391609" y="782717"/>
                      </a:cubicBezTo>
                      <a:cubicBezTo>
                        <a:pt x="496596" y="716677"/>
                        <a:pt x="616822" y="713290"/>
                        <a:pt x="686249" y="650637"/>
                      </a:cubicBezTo>
                      <a:cubicBezTo>
                        <a:pt x="755676" y="587984"/>
                        <a:pt x="701489" y="501624"/>
                        <a:pt x="808169" y="406797"/>
                      </a:cubicBezTo>
                      <a:cubicBezTo>
                        <a:pt x="914849" y="311970"/>
                        <a:pt x="1239969" y="149410"/>
                        <a:pt x="1326329" y="81677"/>
                      </a:cubicBezTo>
                      <a:cubicBezTo>
                        <a:pt x="1412689" y="13944"/>
                        <a:pt x="1388982" y="-18230"/>
                        <a:pt x="1306009" y="10557"/>
                      </a:cubicBezTo>
                      <a:close/>
                    </a:path>
                  </a:pathLst>
                </a:cu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SG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9" name="Freeform 68"/>
                <p:cNvSpPr/>
                <p:nvPr/>
              </p:nvSpPr>
              <p:spPr>
                <a:xfrm>
                  <a:off x="3752423" y="3210535"/>
                  <a:ext cx="1876931" cy="365944"/>
                </a:xfrm>
                <a:custGeom>
                  <a:avLst/>
                  <a:gdLst>
                    <a:gd name="connsiteX0" fmla="*/ 16937 w 1876931"/>
                    <a:gd name="connsiteY0" fmla="*/ 25 h 365944"/>
                    <a:gd name="connsiteX1" fmla="*/ 281097 w 1876931"/>
                    <a:gd name="connsiteY1" fmla="*/ 111785 h 365944"/>
                    <a:gd name="connsiteX2" fmla="*/ 789097 w 1876931"/>
                    <a:gd name="connsiteY2" fmla="*/ 182905 h 365944"/>
                    <a:gd name="connsiteX3" fmla="*/ 1195497 w 1876931"/>
                    <a:gd name="connsiteY3" fmla="*/ 264185 h 365944"/>
                    <a:gd name="connsiteX4" fmla="*/ 1815257 w 1876931"/>
                    <a:gd name="connsiteY4" fmla="*/ 325145 h 365944"/>
                    <a:gd name="connsiteX5" fmla="*/ 1794937 w 1876931"/>
                    <a:gd name="connsiteY5" fmla="*/ 365785 h 365944"/>
                    <a:gd name="connsiteX6" fmla="*/ 1286937 w 1876931"/>
                    <a:gd name="connsiteY6" fmla="*/ 335305 h 365944"/>
                    <a:gd name="connsiteX7" fmla="*/ 809417 w 1876931"/>
                    <a:gd name="connsiteY7" fmla="*/ 243865 h 365944"/>
                    <a:gd name="connsiteX8" fmla="*/ 494457 w 1876931"/>
                    <a:gd name="connsiteY8" fmla="*/ 203225 h 365944"/>
                    <a:gd name="connsiteX9" fmla="*/ 77897 w 1876931"/>
                    <a:gd name="connsiteY9" fmla="*/ 121945 h 365944"/>
                    <a:gd name="connsiteX10" fmla="*/ 16937 w 1876931"/>
                    <a:gd name="connsiteY10" fmla="*/ 25 h 3659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876931" h="365944">
                      <a:moveTo>
                        <a:pt x="16937" y="25"/>
                      </a:moveTo>
                      <a:cubicBezTo>
                        <a:pt x="50804" y="-1668"/>
                        <a:pt x="152404" y="81305"/>
                        <a:pt x="281097" y="111785"/>
                      </a:cubicBezTo>
                      <a:cubicBezTo>
                        <a:pt x="409790" y="142265"/>
                        <a:pt x="636697" y="157505"/>
                        <a:pt x="789097" y="182905"/>
                      </a:cubicBezTo>
                      <a:cubicBezTo>
                        <a:pt x="941497" y="208305"/>
                        <a:pt x="1024470" y="240478"/>
                        <a:pt x="1195497" y="264185"/>
                      </a:cubicBezTo>
                      <a:cubicBezTo>
                        <a:pt x="1366524" y="287892"/>
                        <a:pt x="1715350" y="308212"/>
                        <a:pt x="1815257" y="325145"/>
                      </a:cubicBezTo>
                      <a:cubicBezTo>
                        <a:pt x="1915164" y="342078"/>
                        <a:pt x="1882990" y="364092"/>
                        <a:pt x="1794937" y="365785"/>
                      </a:cubicBezTo>
                      <a:cubicBezTo>
                        <a:pt x="1706884" y="367478"/>
                        <a:pt x="1451190" y="355625"/>
                        <a:pt x="1286937" y="335305"/>
                      </a:cubicBezTo>
                      <a:cubicBezTo>
                        <a:pt x="1122684" y="314985"/>
                        <a:pt x="941497" y="265878"/>
                        <a:pt x="809417" y="243865"/>
                      </a:cubicBezTo>
                      <a:cubicBezTo>
                        <a:pt x="677337" y="221852"/>
                        <a:pt x="616377" y="223545"/>
                        <a:pt x="494457" y="203225"/>
                      </a:cubicBezTo>
                      <a:cubicBezTo>
                        <a:pt x="372537" y="182905"/>
                        <a:pt x="157484" y="154118"/>
                        <a:pt x="77897" y="121945"/>
                      </a:cubicBezTo>
                      <a:cubicBezTo>
                        <a:pt x="-1690" y="89772"/>
                        <a:pt x="-16930" y="1718"/>
                        <a:pt x="16937" y="25"/>
                      </a:cubicBezTo>
                      <a:close/>
                    </a:path>
                  </a:pathLst>
                </a:cu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SG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>
                  <a:off x="5673500" y="1471468"/>
                  <a:ext cx="2137005" cy="858647"/>
                </a:xfrm>
                <a:custGeom>
                  <a:avLst/>
                  <a:gdLst>
                    <a:gd name="connsiteX0" fmla="*/ 26260 w 2137005"/>
                    <a:gd name="connsiteY0" fmla="*/ 93172 h 858647"/>
                    <a:gd name="connsiteX1" fmla="*/ 310740 w 2137005"/>
                    <a:gd name="connsiteY1" fmla="*/ 215092 h 858647"/>
                    <a:gd name="connsiteX2" fmla="*/ 849220 w 2137005"/>
                    <a:gd name="connsiteY2" fmla="*/ 357332 h 858647"/>
                    <a:gd name="connsiteX3" fmla="*/ 1296260 w 2137005"/>
                    <a:gd name="connsiteY3" fmla="*/ 672292 h 858647"/>
                    <a:gd name="connsiteX4" fmla="*/ 2048100 w 2137005"/>
                    <a:gd name="connsiteY4" fmla="*/ 855172 h 858647"/>
                    <a:gd name="connsiteX5" fmla="*/ 2078580 w 2137005"/>
                    <a:gd name="connsiteY5" fmla="*/ 784052 h 858647"/>
                    <a:gd name="connsiteX6" fmla="*/ 1651860 w 2137005"/>
                    <a:gd name="connsiteY6" fmla="*/ 682452 h 858647"/>
                    <a:gd name="connsiteX7" fmla="*/ 1367380 w 2137005"/>
                    <a:gd name="connsiteY7" fmla="*/ 601172 h 858647"/>
                    <a:gd name="connsiteX8" fmla="*/ 1062580 w 2137005"/>
                    <a:gd name="connsiteY8" fmla="*/ 377652 h 858647"/>
                    <a:gd name="connsiteX9" fmla="*/ 849220 w 2137005"/>
                    <a:gd name="connsiteY9" fmla="*/ 225252 h 858647"/>
                    <a:gd name="connsiteX10" fmla="*/ 331060 w 2137005"/>
                    <a:gd name="connsiteY10" fmla="*/ 103332 h 858647"/>
                    <a:gd name="connsiteX11" fmla="*/ 46580 w 2137005"/>
                    <a:gd name="connsiteY11" fmla="*/ 1732 h 858647"/>
                    <a:gd name="connsiteX12" fmla="*/ 16100 w 2137005"/>
                    <a:gd name="connsiteY12" fmla="*/ 42372 h 858647"/>
                    <a:gd name="connsiteX13" fmla="*/ 26260 w 2137005"/>
                    <a:gd name="connsiteY13" fmla="*/ 93172 h 8586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137005" h="858647">
                      <a:moveTo>
                        <a:pt x="26260" y="93172"/>
                      </a:moveTo>
                      <a:cubicBezTo>
                        <a:pt x="75367" y="121959"/>
                        <a:pt x="173580" y="171065"/>
                        <a:pt x="310740" y="215092"/>
                      </a:cubicBezTo>
                      <a:cubicBezTo>
                        <a:pt x="447900" y="259119"/>
                        <a:pt x="684967" y="281132"/>
                        <a:pt x="849220" y="357332"/>
                      </a:cubicBezTo>
                      <a:cubicBezTo>
                        <a:pt x="1013473" y="433532"/>
                        <a:pt x="1096447" y="589319"/>
                        <a:pt x="1296260" y="672292"/>
                      </a:cubicBezTo>
                      <a:cubicBezTo>
                        <a:pt x="1496073" y="755265"/>
                        <a:pt x="1917713" y="836545"/>
                        <a:pt x="2048100" y="855172"/>
                      </a:cubicBezTo>
                      <a:cubicBezTo>
                        <a:pt x="2178487" y="873799"/>
                        <a:pt x="2144620" y="812839"/>
                        <a:pt x="2078580" y="784052"/>
                      </a:cubicBezTo>
                      <a:cubicBezTo>
                        <a:pt x="2012540" y="755265"/>
                        <a:pt x="1770393" y="712932"/>
                        <a:pt x="1651860" y="682452"/>
                      </a:cubicBezTo>
                      <a:cubicBezTo>
                        <a:pt x="1533327" y="651972"/>
                        <a:pt x="1465593" y="651972"/>
                        <a:pt x="1367380" y="601172"/>
                      </a:cubicBezTo>
                      <a:cubicBezTo>
                        <a:pt x="1269167" y="550372"/>
                        <a:pt x="1148940" y="440305"/>
                        <a:pt x="1062580" y="377652"/>
                      </a:cubicBezTo>
                      <a:cubicBezTo>
                        <a:pt x="976220" y="314999"/>
                        <a:pt x="971140" y="270972"/>
                        <a:pt x="849220" y="225252"/>
                      </a:cubicBezTo>
                      <a:cubicBezTo>
                        <a:pt x="727300" y="179532"/>
                        <a:pt x="464833" y="140585"/>
                        <a:pt x="331060" y="103332"/>
                      </a:cubicBezTo>
                      <a:cubicBezTo>
                        <a:pt x="197287" y="66079"/>
                        <a:pt x="99073" y="11892"/>
                        <a:pt x="46580" y="1732"/>
                      </a:cubicBezTo>
                      <a:cubicBezTo>
                        <a:pt x="-5913" y="-8428"/>
                        <a:pt x="21180" y="28825"/>
                        <a:pt x="16100" y="42372"/>
                      </a:cubicBezTo>
                      <a:cubicBezTo>
                        <a:pt x="11020" y="55919"/>
                        <a:pt x="-22847" y="64385"/>
                        <a:pt x="26260" y="93172"/>
                      </a:cubicBezTo>
                      <a:close/>
                    </a:path>
                  </a:pathLst>
                </a:cu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SG">
                    <a:solidFill>
                      <a:schemeClr val="tx1"/>
                    </a:solidFill>
                  </a:endParaRPr>
                </a:p>
              </p:txBody>
            </p:sp>
          </p:grpSp>
          <mc:AlternateContent xmlns:mc="http://schemas.openxmlformats.org/markup-compatibility/2006" xmlns:p14="http://schemas.microsoft.com/office/powerpoint/2010/main">
            <mc:Choice Requires="p14">
              <p:contentPart p14:bwMode="auto" r:id="rId2">
                <p14:nvContentPartPr>
                  <p14:cNvPr id="7" name="Ink 6"/>
                  <p14:cNvContentPartPr/>
                  <p14:nvPr/>
                </p14:nvContentPartPr>
                <p14:xfrm>
                  <a:off x="5232520" y="1127880"/>
                  <a:ext cx="101880" cy="162720"/>
                </p14:xfrm>
              </p:contentPart>
            </mc:Choice>
            <mc:Fallback xmlns="">
              <p:pic>
                <p:nvPicPr>
                  <p:cNvPr id="48" name="Ink 47"/>
                  <p:cNvPicPr/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5210935" y="1107691"/>
                    <a:ext cx="145049" cy="20309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">
                <p14:nvContentPartPr>
                  <p14:cNvPr id="8" name="Ink 7"/>
                  <p14:cNvContentPartPr/>
                  <p14:nvPr/>
                </p14:nvContentPartPr>
                <p14:xfrm>
                  <a:off x="7609960" y="1513800"/>
                  <a:ext cx="325440" cy="51120"/>
                </p14:xfrm>
              </p:contentPart>
            </mc:Choice>
            <mc:Fallback xmlns="">
              <p:pic>
                <p:nvPicPr>
                  <p:cNvPr id="59" name="Ink 58"/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7588293" y="1493674"/>
                    <a:ext cx="368774" cy="9137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">
                <p14:nvContentPartPr>
                  <p14:cNvPr id="9" name="Ink 8"/>
                  <p14:cNvContentPartPr/>
                  <p14:nvPr/>
                </p14:nvContentPartPr>
                <p14:xfrm>
                  <a:off x="6197680" y="1198800"/>
                  <a:ext cx="173160" cy="325440"/>
                </p14:xfrm>
              </p:contentPart>
            </mc:Choice>
            <mc:Fallback xmlns="">
              <p:pic>
                <p:nvPicPr>
                  <p:cNvPr id="64" name="Ink 63"/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6176035" y="1178611"/>
                    <a:ext cx="216450" cy="36581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">
                <p14:nvContentPartPr>
                  <p14:cNvPr id="10" name="Ink 9"/>
                  <p14:cNvContentPartPr/>
                  <p14:nvPr/>
                </p14:nvContentPartPr>
                <p14:xfrm>
                  <a:off x="2987200" y="1595160"/>
                  <a:ext cx="569160" cy="508320"/>
                </p14:xfrm>
              </p:contentPart>
            </mc:Choice>
            <mc:Fallback xmlns="">
              <p:pic>
                <p:nvPicPr>
                  <p:cNvPr id="73" name="Ink 72"/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2965526" y="1574989"/>
                    <a:ext cx="612508" cy="548663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">
                <p14:nvContentPartPr>
                  <p14:cNvPr id="11" name="Ink 10"/>
                  <p14:cNvContentPartPr/>
                  <p14:nvPr/>
                </p14:nvContentPartPr>
                <p14:xfrm>
                  <a:off x="5587840" y="1066680"/>
                  <a:ext cx="163080" cy="295200"/>
                </p14:xfrm>
              </p:contentPart>
            </mc:Choice>
            <mc:Fallback xmlns="">
              <p:pic>
                <p:nvPicPr>
                  <p:cNvPr id="79" name="Ink 78"/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5566154" y="1046516"/>
                    <a:ext cx="206452" cy="335528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2">
                <p14:nvContentPartPr>
                  <p14:cNvPr id="12" name="Ink 11"/>
                  <p14:cNvContentPartPr/>
                  <p14:nvPr/>
                </p14:nvContentPartPr>
                <p14:xfrm>
                  <a:off x="7061320" y="1778040"/>
                  <a:ext cx="223920" cy="366120"/>
                </p14:xfrm>
              </p:contentPart>
            </mc:Choice>
            <mc:Fallback xmlns="">
              <p:pic>
                <p:nvPicPr>
                  <p:cNvPr id="89" name="Ink 88"/>
                  <p:cNvPicPr/>
                  <p:nvPr/>
                </p:nvPicPr>
                <p:blipFill>
                  <a:blip r:embed="rId13"/>
                  <a:stretch>
                    <a:fillRect/>
                  </a:stretch>
                </p:blipFill>
                <p:spPr>
                  <a:xfrm>
                    <a:off x="7039664" y="1757879"/>
                    <a:ext cx="267231" cy="40644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4">
                <p14:nvContentPartPr>
                  <p14:cNvPr id="13" name="Ink 12"/>
                  <p14:cNvContentPartPr/>
                  <p14:nvPr/>
                </p14:nvContentPartPr>
                <p14:xfrm>
                  <a:off x="8493760" y="1940400"/>
                  <a:ext cx="10440" cy="20880"/>
                </p14:xfrm>
              </p:contentPart>
            </mc:Choice>
            <mc:Fallback xmlns="">
              <p:pic>
                <p:nvPicPr>
                  <p:cNvPr id="93" name="Ink 92"/>
                  <p:cNvPicPr/>
                  <p:nvPr/>
                </p:nvPicPr>
                <p:blipFill>
                  <a:blip r:embed="rId15"/>
                  <a:stretch>
                    <a:fillRect/>
                  </a:stretch>
                </p:blipFill>
                <p:spPr>
                  <a:xfrm>
                    <a:off x="8472010" y="1920323"/>
                    <a:ext cx="53940" cy="61034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6">
                <p14:nvContentPartPr>
                  <p14:cNvPr id="14" name="Ink 13"/>
                  <p14:cNvContentPartPr/>
                  <p14:nvPr/>
                </p14:nvContentPartPr>
                <p14:xfrm>
                  <a:off x="9052480" y="2296080"/>
                  <a:ext cx="234000" cy="366120"/>
                </p14:xfrm>
              </p:contentPart>
            </mc:Choice>
            <mc:Fallback xmlns="">
              <p:pic>
                <p:nvPicPr>
                  <p:cNvPr id="97" name="Ink 96"/>
                  <p:cNvPicPr/>
                  <p:nvPr/>
                </p:nvPicPr>
                <p:blipFill>
                  <a:blip r:embed="rId17"/>
                  <a:stretch>
                    <a:fillRect/>
                  </a:stretch>
                </p:blipFill>
                <p:spPr>
                  <a:xfrm>
                    <a:off x="9030813" y="2275897"/>
                    <a:ext cx="277333" cy="406486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8">
                <p14:nvContentPartPr>
                  <p14:cNvPr id="15" name="Ink 14"/>
                  <p14:cNvContentPartPr/>
                  <p14:nvPr/>
                </p14:nvContentPartPr>
                <p14:xfrm>
                  <a:off x="2743120" y="3505320"/>
                  <a:ext cx="457560" cy="691200"/>
                </p14:xfrm>
              </p:contentPart>
            </mc:Choice>
            <mc:Fallback xmlns="">
              <p:pic>
                <p:nvPicPr>
                  <p:cNvPr id="113" name="Ink 112"/>
                  <p:cNvPicPr/>
                  <p:nvPr/>
                </p:nvPicPr>
                <p:blipFill>
                  <a:blip r:embed="rId19"/>
                  <a:stretch>
                    <a:fillRect/>
                  </a:stretch>
                </p:blipFill>
                <p:spPr>
                  <a:xfrm>
                    <a:off x="2721455" y="3485157"/>
                    <a:ext cx="500890" cy="73152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0">
                <p14:nvContentPartPr>
                  <p14:cNvPr id="16" name="Ink 15"/>
                  <p14:cNvContentPartPr/>
                  <p14:nvPr/>
                </p14:nvContentPartPr>
                <p14:xfrm>
                  <a:off x="4856320" y="3728880"/>
                  <a:ext cx="295200" cy="518400"/>
                </p14:xfrm>
              </p:contentPart>
            </mc:Choice>
            <mc:Fallback xmlns="">
              <p:pic>
                <p:nvPicPr>
                  <p:cNvPr id="117" name="Ink 116"/>
                  <p:cNvPicPr/>
                  <p:nvPr/>
                </p:nvPicPr>
                <p:blipFill>
                  <a:blip r:embed="rId21"/>
                  <a:stretch>
                    <a:fillRect/>
                  </a:stretch>
                </p:blipFill>
                <p:spPr>
                  <a:xfrm>
                    <a:off x="4834646" y="3708709"/>
                    <a:ext cx="338548" cy="55874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2">
                <p14:nvContentPartPr>
                  <p14:cNvPr id="17" name="Ink 16"/>
                  <p14:cNvContentPartPr/>
                  <p14:nvPr/>
                </p14:nvContentPartPr>
                <p14:xfrm>
                  <a:off x="3088720" y="2438280"/>
                  <a:ext cx="264600" cy="234000"/>
                </p14:xfrm>
              </p:contentPart>
            </mc:Choice>
            <mc:Fallback xmlns="">
              <p:pic>
                <p:nvPicPr>
                  <p:cNvPr id="123" name="Ink 122"/>
                  <p:cNvPicPr/>
                  <p:nvPr/>
                </p:nvPicPr>
                <p:blipFill>
                  <a:blip r:embed="rId23"/>
                  <a:stretch>
                    <a:fillRect/>
                  </a:stretch>
                </p:blipFill>
                <p:spPr>
                  <a:xfrm>
                    <a:off x="3067067" y="2418142"/>
                    <a:ext cx="307906" cy="274275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4">
                <p14:nvContentPartPr>
                  <p14:cNvPr id="18" name="Ink 17"/>
                  <p14:cNvContentPartPr/>
                  <p14:nvPr/>
                </p14:nvContentPartPr>
                <p14:xfrm>
                  <a:off x="6593680" y="1056600"/>
                  <a:ext cx="234360" cy="142560"/>
                </p14:xfrm>
              </p:contentPart>
            </mc:Choice>
            <mc:Fallback xmlns="">
              <p:pic>
                <p:nvPicPr>
                  <p:cNvPr id="132" name="Ink 131"/>
                  <p:cNvPicPr/>
                  <p:nvPr/>
                </p:nvPicPr>
                <p:blipFill>
                  <a:blip r:embed="rId25"/>
                  <a:stretch>
                    <a:fillRect/>
                  </a:stretch>
                </p:blipFill>
                <p:spPr>
                  <a:xfrm>
                    <a:off x="6572020" y="1036407"/>
                    <a:ext cx="277680" cy="182945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6">
                <p14:nvContentPartPr>
                  <p14:cNvPr id="19" name="Ink 18"/>
                  <p14:cNvContentPartPr/>
                  <p14:nvPr/>
                </p14:nvContentPartPr>
                <p14:xfrm>
                  <a:off x="4602520" y="2905920"/>
                  <a:ext cx="599760" cy="599760"/>
                </p14:xfrm>
              </p:contentPart>
            </mc:Choice>
            <mc:Fallback xmlns="">
              <p:pic>
                <p:nvPicPr>
                  <p:cNvPr id="134" name="Ink 133"/>
                  <p:cNvPicPr/>
                  <p:nvPr/>
                </p:nvPicPr>
                <p:blipFill>
                  <a:blip r:embed="rId27"/>
                  <a:stretch>
                    <a:fillRect/>
                  </a:stretch>
                </p:blipFill>
                <p:spPr>
                  <a:xfrm>
                    <a:off x="4580868" y="2885753"/>
                    <a:ext cx="643064" cy="640094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8">
                <p14:nvContentPartPr>
                  <p14:cNvPr id="20" name="Ink 19"/>
                  <p14:cNvContentPartPr/>
                  <p14:nvPr/>
                </p14:nvContentPartPr>
                <p14:xfrm>
                  <a:off x="5760640" y="3200400"/>
                  <a:ext cx="30960" cy="356040"/>
                </p14:xfrm>
              </p:contentPart>
            </mc:Choice>
            <mc:Fallback xmlns="">
              <p:pic>
                <p:nvPicPr>
                  <p:cNvPr id="142" name="Ink 141"/>
                  <p:cNvPicPr/>
                  <p:nvPr/>
                </p:nvPicPr>
                <p:blipFill>
                  <a:blip r:embed="rId29"/>
                  <a:stretch>
                    <a:fillRect/>
                  </a:stretch>
                </p:blipFill>
                <p:spPr>
                  <a:xfrm>
                    <a:off x="5739140" y="3180239"/>
                    <a:ext cx="73960" cy="39636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0">
                <p14:nvContentPartPr>
                  <p14:cNvPr id="21" name="Ink 20"/>
                  <p14:cNvContentPartPr/>
                  <p14:nvPr/>
                </p14:nvContentPartPr>
                <p14:xfrm>
                  <a:off x="7365880" y="3474720"/>
                  <a:ext cx="742320" cy="813240"/>
                </p14:xfrm>
              </p:contentPart>
            </mc:Choice>
            <mc:Fallback xmlns="">
              <p:pic>
                <p:nvPicPr>
                  <p:cNvPr id="144" name="Ink 143"/>
                  <p:cNvPicPr/>
                  <p:nvPr/>
                </p:nvPicPr>
                <p:blipFill>
                  <a:blip r:embed="rId31"/>
                  <a:stretch>
                    <a:fillRect/>
                  </a:stretch>
                </p:blipFill>
                <p:spPr>
                  <a:xfrm>
                    <a:off x="7344213" y="3454550"/>
                    <a:ext cx="785655" cy="853579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2">
                <p14:nvContentPartPr>
                  <p14:cNvPr id="22" name="Ink 21"/>
                  <p14:cNvContentPartPr/>
                  <p14:nvPr/>
                </p14:nvContentPartPr>
                <p14:xfrm>
                  <a:off x="7599520" y="2052360"/>
                  <a:ext cx="51480" cy="162720"/>
                </p14:xfrm>
              </p:contentPart>
            </mc:Choice>
            <mc:Fallback xmlns="">
              <p:pic>
                <p:nvPicPr>
                  <p:cNvPr id="153" name="Ink 152"/>
                  <p:cNvPicPr/>
                  <p:nvPr/>
                </p:nvPicPr>
                <p:blipFill>
                  <a:blip r:embed="rId33"/>
                  <a:stretch>
                    <a:fillRect/>
                  </a:stretch>
                </p:blipFill>
                <p:spPr>
                  <a:xfrm>
                    <a:off x="7577890" y="2032171"/>
                    <a:ext cx="94741" cy="20309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4">
                <p14:nvContentPartPr>
                  <p14:cNvPr id="23" name="Ink 22"/>
                  <p14:cNvContentPartPr/>
                  <p14:nvPr/>
                </p14:nvContentPartPr>
                <p14:xfrm>
                  <a:off x="8544520" y="3525480"/>
                  <a:ext cx="305280" cy="203760"/>
                </p14:xfrm>
              </p:contentPart>
            </mc:Choice>
            <mc:Fallback xmlns="">
              <p:pic>
                <p:nvPicPr>
                  <p:cNvPr id="157" name="Ink 156"/>
                  <p:cNvPicPr/>
                  <p:nvPr/>
                </p:nvPicPr>
                <p:blipFill>
                  <a:blip r:embed="rId35"/>
                  <a:stretch>
                    <a:fillRect/>
                  </a:stretch>
                </p:blipFill>
                <p:spPr>
                  <a:xfrm>
                    <a:off x="8522869" y="3505306"/>
                    <a:ext cx="348582" cy="244109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6">
                <p14:nvContentPartPr>
                  <p14:cNvPr id="24" name="Ink 23"/>
                  <p14:cNvContentPartPr/>
                  <p14:nvPr/>
                </p14:nvContentPartPr>
                <p14:xfrm>
                  <a:off x="6919120" y="4114800"/>
                  <a:ext cx="193320" cy="498240"/>
                </p14:xfrm>
              </p:contentPart>
            </mc:Choice>
            <mc:Fallback xmlns="">
              <p:pic>
                <p:nvPicPr>
                  <p:cNvPr id="159" name="Ink 158"/>
                  <p:cNvPicPr/>
                  <p:nvPr/>
                </p:nvPicPr>
                <p:blipFill>
                  <a:blip r:embed="rId37"/>
                  <a:stretch>
                    <a:fillRect/>
                  </a:stretch>
                </p:blipFill>
                <p:spPr>
                  <a:xfrm>
                    <a:off x="6897447" y="4094628"/>
                    <a:ext cx="236665" cy="538583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8">
                <p14:nvContentPartPr>
                  <p14:cNvPr id="25" name="Ink 24"/>
                  <p14:cNvContentPartPr/>
                  <p14:nvPr/>
                </p14:nvContentPartPr>
                <p14:xfrm>
                  <a:off x="8940880" y="3992760"/>
                  <a:ext cx="360" cy="360"/>
                </p14:xfrm>
              </p:contentPart>
            </mc:Choice>
            <mc:Fallback xmlns="">
              <p:pic>
                <p:nvPicPr>
                  <p:cNvPr id="161" name="Ink 160"/>
                  <p:cNvPicPr/>
                  <p:nvPr/>
                </p:nvPicPr>
                <p:blipFill>
                  <a:blip r:embed="rId39"/>
                  <a:stretch>
                    <a:fillRect/>
                  </a:stretch>
                </p:blipFill>
                <p:spPr>
                  <a:xfrm>
                    <a:off x="8922880" y="3974760"/>
                    <a:ext cx="36360" cy="36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0">
                <p14:nvContentPartPr>
                  <p14:cNvPr id="26" name="Ink 25"/>
                  <p14:cNvContentPartPr/>
                  <p14:nvPr/>
                </p14:nvContentPartPr>
                <p14:xfrm>
                  <a:off x="8371720" y="2438280"/>
                  <a:ext cx="360" cy="360"/>
                </p14:xfrm>
              </p:contentPart>
            </mc:Choice>
            <mc:Fallback xmlns="">
              <p:pic>
                <p:nvPicPr>
                  <p:cNvPr id="163" name="Ink 162"/>
                  <p:cNvPicPr/>
                  <p:nvPr/>
                </p:nvPicPr>
                <p:blipFill>
                  <a:blip r:embed="rId41"/>
                  <a:stretch>
                    <a:fillRect/>
                  </a:stretch>
                </p:blipFill>
                <p:spPr>
                  <a:xfrm>
                    <a:off x="8353720" y="2420280"/>
                    <a:ext cx="36360" cy="36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2">
                <p14:nvContentPartPr>
                  <p14:cNvPr id="27" name="Ink 26"/>
                  <p14:cNvContentPartPr/>
                  <p14:nvPr/>
                </p14:nvContentPartPr>
                <p14:xfrm>
                  <a:off x="6339880" y="1747440"/>
                  <a:ext cx="356040" cy="681120"/>
                </p14:xfrm>
              </p:contentPart>
            </mc:Choice>
            <mc:Fallback xmlns="">
              <p:pic>
                <p:nvPicPr>
                  <p:cNvPr id="165" name="Ink 164"/>
                  <p:cNvPicPr/>
                  <p:nvPr/>
                </p:nvPicPr>
                <p:blipFill>
                  <a:blip r:embed="rId43"/>
                  <a:stretch>
                    <a:fillRect/>
                  </a:stretch>
                </p:blipFill>
                <p:spPr>
                  <a:xfrm>
                    <a:off x="6318197" y="1727265"/>
                    <a:ext cx="399407" cy="721471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4">
                <p14:nvContentPartPr>
                  <p14:cNvPr id="28" name="Ink 27"/>
                  <p14:cNvContentPartPr/>
                  <p14:nvPr/>
                </p14:nvContentPartPr>
                <p14:xfrm>
                  <a:off x="5770720" y="4653360"/>
                  <a:ext cx="223920" cy="254160"/>
                </p14:xfrm>
              </p:contentPart>
            </mc:Choice>
            <mc:Fallback xmlns="">
              <p:pic>
                <p:nvPicPr>
                  <p:cNvPr id="167" name="Ink 166"/>
                  <p:cNvPicPr/>
                  <p:nvPr/>
                </p:nvPicPr>
                <p:blipFill>
                  <a:blip r:embed="rId45"/>
                  <a:stretch>
                    <a:fillRect/>
                  </a:stretch>
                </p:blipFill>
                <p:spPr>
                  <a:xfrm>
                    <a:off x="5749064" y="4633189"/>
                    <a:ext cx="267231" cy="294503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6">
                <p14:nvContentPartPr>
                  <p14:cNvPr id="29" name="Ink 28"/>
                  <p14:cNvContentPartPr/>
                  <p14:nvPr/>
                </p14:nvContentPartPr>
                <p14:xfrm>
                  <a:off x="4470400" y="4003200"/>
                  <a:ext cx="81720" cy="294840"/>
                </p14:xfrm>
              </p:contentPart>
            </mc:Choice>
            <mc:Fallback xmlns="">
              <p:pic>
                <p:nvPicPr>
                  <p:cNvPr id="171" name="Ink 170"/>
                  <p:cNvPicPr/>
                  <p:nvPr/>
                </p:nvPicPr>
                <p:blipFill>
                  <a:blip r:embed="rId47"/>
                  <a:stretch>
                    <a:fillRect/>
                  </a:stretch>
                </p:blipFill>
                <p:spPr>
                  <a:xfrm>
                    <a:off x="4448781" y="3983033"/>
                    <a:ext cx="124958" cy="335174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8">
                <p14:nvContentPartPr>
                  <p14:cNvPr id="30" name="Ink 29"/>
                  <p14:cNvContentPartPr/>
                  <p14:nvPr/>
                </p14:nvContentPartPr>
                <p14:xfrm>
                  <a:off x="5445640" y="2306160"/>
                  <a:ext cx="173160" cy="305280"/>
                </p14:xfrm>
              </p:contentPart>
            </mc:Choice>
            <mc:Fallback xmlns="">
              <p:pic>
                <p:nvPicPr>
                  <p:cNvPr id="177" name="Ink 176"/>
                  <p:cNvPicPr/>
                  <p:nvPr/>
                </p:nvPicPr>
                <p:blipFill>
                  <a:blip r:embed="rId49"/>
                  <a:stretch>
                    <a:fillRect/>
                  </a:stretch>
                </p:blipFill>
                <p:spPr>
                  <a:xfrm>
                    <a:off x="5423995" y="2285970"/>
                    <a:ext cx="216450" cy="345661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0">
                <p14:nvContentPartPr>
                  <p14:cNvPr id="31" name="Ink 30"/>
                  <p14:cNvContentPartPr/>
                  <p14:nvPr/>
                </p14:nvContentPartPr>
                <p14:xfrm>
                  <a:off x="6421240" y="2986920"/>
                  <a:ext cx="360" cy="360"/>
                </p14:xfrm>
              </p:contentPart>
            </mc:Choice>
            <mc:Fallback xmlns="">
              <p:pic>
                <p:nvPicPr>
                  <p:cNvPr id="178" name="Ink 177"/>
                  <p:cNvPicPr/>
                  <p:nvPr/>
                </p:nvPicPr>
                <p:blipFill>
                  <a:blip r:embed="rId39"/>
                  <a:stretch>
                    <a:fillRect/>
                  </a:stretch>
                </p:blipFill>
                <p:spPr>
                  <a:xfrm>
                    <a:off x="6403240" y="2968920"/>
                    <a:ext cx="36360" cy="36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1">
                <p14:nvContentPartPr>
                  <p14:cNvPr id="32" name="Ink 31"/>
                  <p14:cNvContentPartPr/>
                  <p14:nvPr/>
                </p14:nvContentPartPr>
                <p14:xfrm>
                  <a:off x="4551760" y="2306160"/>
                  <a:ext cx="376200" cy="345960"/>
                </p14:xfrm>
              </p:contentPart>
            </mc:Choice>
            <mc:Fallback xmlns="">
              <p:pic>
                <p:nvPicPr>
                  <p:cNvPr id="186" name="Ink 185"/>
                  <p:cNvPicPr/>
                  <p:nvPr/>
                </p:nvPicPr>
                <p:blipFill>
                  <a:blip r:embed="rId52"/>
                  <a:stretch>
                    <a:fillRect/>
                  </a:stretch>
                </p:blipFill>
                <p:spPr>
                  <a:xfrm>
                    <a:off x="4530089" y="2285976"/>
                    <a:ext cx="419541" cy="386329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3">
                <p14:nvContentPartPr>
                  <p14:cNvPr id="33" name="Ink 32"/>
                  <p14:cNvContentPartPr/>
                  <p14:nvPr/>
                </p14:nvContentPartPr>
                <p14:xfrm>
                  <a:off x="5171320" y="2946240"/>
                  <a:ext cx="315360" cy="102240"/>
                </p14:xfrm>
              </p:contentPart>
            </mc:Choice>
            <mc:Fallback xmlns="">
              <p:pic>
                <p:nvPicPr>
                  <p:cNvPr id="187" name="Ink 186"/>
                  <p:cNvPicPr/>
                  <p:nvPr/>
                </p:nvPicPr>
                <p:blipFill>
                  <a:blip r:embed="rId54"/>
                  <a:stretch>
                    <a:fillRect/>
                  </a:stretch>
                </p:blipFill>
                <p:spPr>
                  <a:xfrm>
                    <a:off x="5149661" y="2926114"/>
                    <a:ext cx="358679" cy="14249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5">
                <p14:nvContentPartPr>
                  <p14:cNvPr id="34" name="Ink 33"/>
                  <p14:cNvContentPartPr/>
                  <p14:nvPr/>
                </p14:nvContentPartPr>
                <p14:xfrm>
                  <a:off x="6817240" y="2692440"/>
                  <a:ext cx="41040" cy="376200"/>
                </p14:xfrm>
              </p:contentPart>
            </mc:Choice>
            <mc:Fallback xmlns="">
              <p:pic>
                <p:nvPicPr>
                  <p:cNvPr id="189" name="Ink 188"/>
                  <p:cNvPicPr/>
                  <p:nvPr/>
                </p:nvPicPr>
                <p:blipFill>
                  <a:blip r:embed="rId56"/>
                  <a:stretch>
                    <a:fillRect/>
                  </a:stretch>
                </p:blipFill>
                <p:spPr>
                  <a:xfrm>
                    <a:off x="6795640" y="2672279"/>
                    <a:ext cx="84240" cy="41652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7">
                <p14:nvContentPartPr>
                  <p14:cNvPr id="35" name="Ink 34"/>
                  <p14:cNvContentPartPr/>
                  <p14:nvPr/>
                </p14:nvContentPartPr>
                <p14:xfrm>
                  <a:off x="5933440" y="2560320"/>
                  <a:ext cx="61200" cy="294840"/>
                </p14:xfrm>
              </p:contentPart>
            </mc:Choice>
            <mc:Fallback xmlns="">
              <p:pic>
                <p:nvPicPr>
                  <p:cNvPr id="191" name="Ink 190"/>
                  <p:cNvPicPr/>
                  <p:nvPr/>
                </p:nvPicPr>
                <p:blipFill>
                  <a:blip r:embed="rId58"/>
                  <a:stretch>
                    <a:fillRect/>
                  </a:stretch>
                </p:blipFill>
                <p:spPr>
                  <a:xfrm>
                    <a:off x="5911891" y="2540125"/>
                    <a:ext cx="104299" cy="335229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9">
                <p14:nvContentPartPr>
                  <p14:cNvPr id="36" name="Ink 35"/>
                  <p14:cNvContentPartPr/>
                  <p14:nvPr/>
                </p14:nvContentPartPr>
                <p14:xfrm>
                  <a:off x="7010560" y="1229400"/>
                  <a:ext cx="406440" cy="132480"/>
                </p14:xfrm>
              </p:contentPart>
            </mc:Choice>
            <mc:Fallback xmlns="">
              <p:pic>
                <p:nvPicPr>
                  <p:cNvPr id="193" name="Ink 192"/>
                  <p:cNvPicPr/>
                  <p:nvPr/>
                </p:nvPicPr>
                <p:blipFill>
                  <a:blip r:embed="rId60"/>
                  <a:stretch>
                    <a:fillRect/>
                  </a:stretch>
                </p:blipFill>
                <p:spPr>
                  <a:xfrm>
                    <a:off x="6988895" y="1209205"/>
                    <a:ext cx="449770" cy="17287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1">
                <p14:nvContentPartPr>
                  <p14:cNvPr id="37" name="Ink 36"/>
                  <p14:cNvContentPartPr/>
                  <p14:nvPr/>
                </p14:nvContentPartPr>
                <p14:xfrm>
                  <a:off x="5496400" y="4196160"/>
                  <a:ext cx="51480" cy="345600"/>
                </p14:xfrm>
              </p:contentPart>
            </mc:Choice>
            <mc:Fallback xmlns="">
              <p:pic>
                <p:nvPicPr>
                  <p:cNvPr id="195" name="Ink 194"/>
                  <p:cNvPicPr/>
                  <p:nvPr/>
                </p:nvPicPr>
                <p:blipFill>
                  <a:blip r:embed="rId62"/>
                  <a:stretch>
                    <a:fillRect/>
                  </a:stretch>
                </p:blipFill>
                <p:spPr>
                  <a:xfrm>
                    <a:off x="5474586" y="4175973"/>
                    <a:ext cx="95107" cy="385974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3">
                <p14:nvContentPartPr>
                  <p14:cNvPr id="38" name="Ink 37"/>
                  <p14:cNvContentPartPr/>
                  <p14:nvPr/>
                </p14:nvContentPartPr>
                <p14:xfrm>
                  <a:off x="3566080" y="4053960"/>
                  <a:ext cx="376200" cy="30600"/>
                </p14:xfrm>
              </p:contentPart>
            </mc:Choice>
            <mc:Fallback xmlns="">
              <p:pic>
                <p:nvPicPr>
                  <p:cNvPr id="198" name="Ink 197"/>
                  <p:cNvPicPr/>
                  <p:nvPr/>
                </p:nvPicPr>
                <p:blipFill>
                  <a:blip r:embed="rId64"/>
                  <a:stretch>
                    <a:fillRect/>
                  </a:stretch>
                </p:blipFill>
                <p:spPr>
                  <a:xfrm>
                    <a:off x="3544434" y="4033828"/>
                    <a:ext cx="419491" cy="70863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5">
                <p14:nvContentPartPr>
                  <p14:cNvPr id="39" name="Ink 38"/>
                  <p14:cNvContentPartPr/>
                  <p14:nvPr/>
                </p14:nvContentPartPr>
                <p14:xfrm>
                  <a:off x="2540080" y="3200400"/>
                  <a:ext cx="254160" cy="20520"/>
                </p14:xfrm>
              </p:contentPart>
            </mc:Choice>
            <mc:Fallback xmlns="">
              <p:pic>
                <p:nvPicPr>
                  <p:cNvPr id="200" name="Ink 199"/>
                  <p:cNvPicPr/>
                  <p:nvPr/>
                </p:nvPicPr>
                <p:blipFill>
                  <a:blip r:embed="rId66"/>
                  <a:stretch>
                    <a:fillRect/>
                  </a:stretch>
                </p:blipFill>
                <p:spPr>
                  <a:xfrm>
                    <a:off x="2518431" y="3180282"/>
                    <a:ext cx="297458" cy="60755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7">
                <p14:nvContentPartPr>
                  <p14:cNvPr id="40" name="Ink 39"/>
                  <p14:cNvContentPartPr/>
                  <p14:nvPr/>
                </p14:nvContentPartPr>
                <p14:xfrm>
                  <a:off x="3647440" y="4389120"/>
                  <a:ext cx="356040" cy="10440"/>
                </p14:xfrm>
              </p:contentPart>
            </mc:Choice>
            <mc:Fallback xmlns="">
              <p:pic>
                <p:nvPicPr>
                  <p:cNvPr id="201" name="Ink 200"/>
                  <p:cNvPicPr/>
                  <p:nvPr/>
                </p:nvPicPr>
                <p:blipFill>
                  <a:blip r:embed="rId68"/>
                  <a:stretch>
                    <a:fillRect/>
                  </a:stretch>
                </p:blipFill>
                <p:spPr>
                  <a:xfrm>
                    <a:off x="3625783" y="4369043"/>
                    <a:ext cx="399354" cy="50594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9">
                <p14:nvContentPartPr>
                  <p14:cNvPr id="41" name="Ink 40"/>
                  <p14:cNvContentPartPr/>
                  <p14:nvPr/>
                </p14:nvContentPartPr>
                <p14:xfrm>
                  <a:off x="6146920" y="1818720"/>
                  <a:ext cx="360" cy="360"/>
                </p14:xfrm>
              </p:contentPart>
            </mc:Choice>
            <mc:Fallback xmlns="">
              <p:pic>
                <p:nvPicPr>
                  <p:cNvPr id="203" name="Ink 202"/>
                  <p:cNvPicPr/>
                  <p:nvPr/>
                </p:nvPicPr>
                <p:blipFill>
                  <a:blip r:embed="rId70"/>
                  <a:stretch>
                    <a:fillRect/>
                  </a:stretch>
                </p:blipFill>
                <p:spPr>
                  <a:xfrm>
                    <a:off x="6128920" y="1800720"/>
                    <a:ext cx="36360" cy="36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1">
                <p14:nvContentPartPr>
                  <p14:cNvPr id="42" name="Ink 41"/>
                  <p14:cNvContentPartPr/>
                  <p14:nvPr/>
                </p14:nvContentPartPr>
                <p14:xfrm>
                  <a:off x="8107840" y="1981080"/>
                  <a:ext cx="360" cy="360"/>
                </p14:xfrm>
              </p:contentPart>
            </mc:Choice>
            <mc:Fallback xmlns="">
              <p:pic>
                <p:nvPicPr>
                  <p:cNvPr id="208" name="Ink 207"/>
                  <p:cNvPicPr/>
                  <p:nvPr/>
                </p:nvPicPr>
                <p:blipFill>
                  <a:blip r:embed="rId39"/>
                  <a:stretch>
                    <a:fillRect/>
                  </a:stretch>
                </p:blipFill>
                <p:spPr>
                  <a:xfrm>
                    <a:off x="8089840" y="1963080"/>
                    <a:ext cx="36360" cy="36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2">
                <p14:nvContentPartPr>
                  <p14:cNvPr id="43" name="Ink 42"/>
                  <p14:cNvContentPartPr/>
                  <p14:nvPr/>
                </p14:nvContentPartPr>
                <p14:xfrm>
                  <a:off x="9225280" y="3210480"/>
                  <a:ext cx="20520" cy="396720"/>
                </p14:xfrm>
              </p:contentPart>
            </mc:Choice>
            <mc:Fallback xmlns="">
              <p:pic>
                <p:nvPicPr>
                  <p:cNvPr id="209" name="Ink 208"/>
                  <p:cNvPicPr/>
                  <p:nvPr/>
                </p:nvPicPr>
                <p:blipFill>
                  <a:blip r:embed="rId73"/>
                  <a:stretch>
                    <a:fillRect/>
                  </a:stretch>
                </p:blipFill>
                <p:spPr>
                  <a:xfrm>
                    <a:off x="9203450" y="3190301"/>
                    <a:ext cx="64180" cy="437078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4">
                <p14:nvContentPartPr>
                  <p14:cNvPr id="44" name="Ink 43"/>
                  <p14:cNvContentPartPr/>
                  <p14:nvPr/>
                </p14:nvContentPartPr>
                <p14:xfrm>
                  <a:off x="7437160" y="4521240"/>
                  <a:ext cx="589680" cy="183240"/>
                </p14:xfrm>
              </p:contentPart>
            </mc:Choice>
            <mc:Fallback xmlns="">
              <p:pic>
                <p:nvPicPr>
                  <p:cNvPr id="210" name="Ink 209"/>
                  <p:cNvPicPr/>
                  <p:nvPr/>
                </p:nvPicPr>
                <p:blipFill>
                  <a:blip r:embed="rId75"/>
                  <a:stretch>
                    <a:fillRect/>
                  </a:stretch>
                </p:blipFill>
                <p:spPr>
                  <a:xfrm>
                    <a:off x="7415497" y="4501104"/>
                    <a:ext cx="633007" cy="223513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6">
                <p14:nvContentPartPr>
                  <p14:cNvPr id="45" name="Ink 44"/>
                  <p14:cNvContentPartPr/>
                  <p14:nvPr/>
                </p14:nvContentPartPr>
                <p14:xfrm>
                  <a:off x="6400720" y="4866480"/>
                  <a:ext cx="366120" cy="81720"/>
                </p14:xfrm>
              </p:contentPart>
            </mc:Choice>
            <mc:Fallback xmlns="">
              <p:pic>
                <p:nvPicPr>
                  <p:cNvPr id="213" name="Ink 212"/>
                  <p:cNvPicPr/>
                  <p:nvPr/>
                </p:nvPicPr>
                <p:blipFill>
                  <a:blip r:embed="rId77"/>
                  <a:stretch>
                    <a:fillRect/>
                  </a:stretch>
                </p:blipFill>
                <p:spPr>
                  <a:xfrm>
                    <a:off x="6379056" y="4846352"/>
                    <a:ext cx="409448" cy="121976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8">
                <p14:nvContentPartPr>
                  <p14:cNvPr id="46" name="Ink 45"/>
                  <p14:cNvContentPartPr/>
                  <p14:nvPr/>
                </p14:nvContentPartPr>
                <p14:xfrm>
                  <a:off x="4277440" y="1442880"/>
                  <a:ext cx="360" cy="360"/>
                </p14:xfrm>
              </p:contentPart>
            </mc:Choice>
            <mc:Fallback xmlns="">
              <p:pic>
                <p:nvPicPr>
                  <p:cNvPr id="215" name="Ink 214"/>
                  <p:cNvPicPr/>
                  <p:nvPr/>
                </p:nvPicPr>
                <p:blipFill>
                  <a:blip r:embed="rId79"/>
                  <a:stretch>
                    <a:fillRect/>
                  </a:stretch>
                </p:blipFill>
                <p:spPr>
                  <a:xfrm>
                    <a:off x="4259440" y="1424880"/>
                    <a:ext cx="36360" cy="36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0">
                <p14:nvContentPartPr>
                  <p14:cNvPr id="47" name="Ink 46"/>
                  <p14:cNvContentPartPr/>
                  <p14:nvPr/>
                </p14:nvContentPartPr>
                <p14:xfrm>
                  <a:off x="3830320" y="2286000"/>
                  <a:ext cx="386280" cy="41040"/>
                </p14:xfrm>
              </p:contentPart>
            </mc:Choice>
            <mc:Fallback xmlns="">
              <p:pic>
                <p:nvPicPr>
                  <p:cNvPr id="217" name="Ink 216"/>
                  <p:cNvPicPr/>
                  <p:nvPr/>
                </p:nvPicPr>
                <p:blipFill>
                  <a:blip r:embed="rId81"/>
                  <a:stretch>
                    <a:fillRect/>
                  </a:stretch>
                </p:blipFill>
                <p:spPr>
                  <a:xfrm>
                    <a:off x="3808643" y="2265683"/>
                    <a:ext cx="429634" cy="81674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2">
                <p14:nvContentPartPr>
                  <p14:cNvPr id="48" name="Ink 47"/>
                  <p14:cNvContentPartPr/>
                  <p14:nvPr/>
                </p14:nvContentPartPr>
                <p14:xfrm>
                  <a:off x="4206160" y="3312000"/>
                  <a:ext cx="264600" cy="102240"/>
                </p14:xfrm>
              </p:contentPart>
            </mc:Choice>
            <mc:Fallback xmlns="">
              <p:pic>
                <p:nvPicPr>
                  <p:cNvPr id="219" name="Ink 218"/>
                  <p:cNvPicPr/>
                  <p:nvPr/>
                </p:nvPicPr>
                <p:blipFill>
                  <a:blip r:embed="rId83"/>
                  <a:stretch>
                    <a:fillRect/>
                  </a:stretch>
                </p:blipFill>
                <p:spPr>
                  <a:xfrm>
                    <a:off x="4184507" y="3291794"/>
                    <a:ext cx="307906" cy="142651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4">
                <p14:nvContentPartPr>
                  <p14:cNvPr id="49" name="Ink 48"/>
                  <p14:cNvContentPartPr/>
                  <p14:nvPr/>
                </p14:nvContentPartPr>
                <p14:xfrm>
                  <a:off x="6289120" y="3840480"/>
                  <a:ext cx="360" cy="360"/>
                </p14:xfrm>
              </p:contentPart>
            </mc:Choice>
            <mc:Fallback xmlns="">
              <p:pic>
                <p:nvPicPr>
                  <p:cNvPr id="220" name="Ink 219"/>
                  <p:cNvPicPr/>
                  <p:nvPr/>
                </p:nvPicPr>
                <p:blipFill>
                  <a:blip r:embed="rId70"/>
                  <a:stretch>
                    <a:fillRect/>
                  </a:stretch>
                </p:blipFill>
                <p:spPr>
                  <a:xfrm>
                    <a:off x="6271120" y="3822480"/>
                    <a:ext cx="36360" cy="36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5">
                <p14:nvContentPartPr>
                  <p14:cNvPr id="50" name="Ink 49"/>
                  <p14:cNvContentPartPr/>
                  <p14:nvPr/>
                </p14:nvContentPartPr>
                <p14:xfrm>
                  <a:off x="7274440" y="2916000"/>
                  <a:ext cx="447480" cy="10440"/>
                </p14:xfrm>
              </p:contentPart>
            </mc:Choice>
            <mc:Fallback xmlns="">
              <p:pic>
                <p:nvPicPr>
                  <p:cNvPr id="223" name="Ink 222"/>
                  <p:cNvPicPr/>
                  <p:nvPr/>
                </p:nvPicPr>
                <p:blipFill>
                  <a:blip r:embed="rId86"/>
                  <a:stretch>
                    <a:fillRect/>
                  </a:stretch>
                </p:blipFill>
                <p:spPr>
                  <a:xfrm>
                    <a:off x="7252781" y="2895923"/>
                    <a:ext cx="490798" cy="50594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7">
                <p14:nvContentPartPr>
                  <p14:cNvPr id="51" name="Ink 50"/>
                  <p14:cNvContentPartPr/>
                  <p14:nvPr/>
                </p14:nvContentPartPr>
                <p14:xfrm>
                  <a:off x="6736240" y="3373200"/>
                  <a:ext cx="426960" cy="101880"/>
                </p14:xfrm>
              </p:contentPart>
            </mc:Choice>
            <mc:Fallback xmlns="">
              <p:pic>
                <p:nvPicPr>
                  <p:cNvPr id="224" name="Ink 223"/>
                  <p:cNvPicPr/>
                  <p:nvPr/>
                </p:nvPicPr>
                <p:blipFill>
                  <a:blip r:embed="rId88"/>
                  <a:stretch>
                    <a:fillRect/>
                  </a:stretch>
                </p:blipFill>
                <p:spPr>
                  <a:xfrm>
                    <a:off x="6714589" y="3352986"/>
                    <a:ext cx="470262" cy="142309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9">
                <p14:nvContentPartPr>
                  <p14:cNvPr id="52" name="Ink 51"/>
                  <p14:cNvContentPartPr/>
                  <p14:nvPr/>
                </p14:nvContentPartPr>
                <p14:xfrm>
                  <a:off x="6146920" y="3312000"/>
                  <a:ext cx="142560" cy="142920"/>
                </p14:xfrm>
              </p:contentPart>
            </mc:Choice>
            <mc:Fallback xmlns="">
              <p:pic>
                <p:nvPicPr>
                  <p:cNvPr id="225" name="Ink 224"/>
                  <p:cNvPicPr/>
                  <p:nvPr/>
                </p:nvPicPr>
                <p:blipFill>
                  <a:blip r:embed="rId90"/>
                  <a:stretch>
                    <a:fillRect/>
                  </a:stretch>
                </p:blipFill>
                <p:spPr>
                  <a:xfrm>
                    <a:off x="6125254" y="3291814"/>
                    <a:ext cx="185891" cy="183293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1">
                <p14:nvContentPartPr>
                  <p14:cNvPr id="53" name="Ink 52"/>
                  <p14:cNvContentPartPr/>
                  <p14:nvPr/>
                </p14:nvContentPartPr>
                <p14:xfrm>
                  <a:off x="3301840" y="1889640"/>
                  <a:ext cx="325800" cy="71640"/>
                </p14:xfrm>
              </p:contentPart>
            </mc:Choice>
            <mc:Fallback xmlns="">
              <p:pic>
                <p:nvPicPr>
                  <p:cNvPr id="232" name="Ink 231"/>
                  <p:cNvPicPr/>
                  <p:nvPr/>
                </p:nvPicPr>
                <p:blipFill>
                  <a:blip r:embed="rId92"/>
                  <a:stretch>
                    <a:fillRect/>
                  </a:stretch>
                </p:blipFill>
                <p:spPr>
                  <a:xfrm>
                    <a:off x="3280178" y="1869516"/>
                    <a:ext cx="369124" cy="11188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3">
                <p14:nvContentPartPr>
                  <p14:cNvPr id="54" name="Ink 53"/>
                  <p14:cNvContentPartPr/>
                  <p14:nvPr/>
                </p14:nvContentPartPr>
                <p14:xfrm>
                  <a:off x="2661760" y="2326680"/>
                  <a:ext cx="264600" cy="406800"/>
                </p14:xfrm>
              </p:contentPart>
            </mc:Choice>
            <mc:Fallback xmlns="">
              <p:pic>
                <p:nvPicPr>
                  <p:cNvPr id="233" name="Ink 232"/>
                  <p:cNvPicPr/>
                  <p:nvPr/>
                </p:nvPicPr>
                <p:blipFill>
                  <a:blip r:embed="rId94"/>
                  <a:stretch>
                    <a:fillRect/>
                  </a:stretch>
                </p:blipFill>
                <p:spPr>
                  <a:xfrm>
                    <a:off x="2640071" y="2306521"/>
                    <a:ext cx="307977" cy="44711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5">
                <p14:nvContentPartPr>
                  <p14:cNvPr id="55" name="Ink 54"/>
                  <p14:cNvContentPartPr/>
                  <p14:nvPr/>
                </p14:nvContentPartPr>
                <p14:xfrm>
                  <a:off x="4775320" y="1290240"/>
                  <a:ext cx="10440" cy="264600"/>
                </p14:xfrm>
              </p:contentPart>
            </mc:Choice>
            <mc:Fallback xmlns="">
              <p:pic>
                <p:nvPicPr>
                  <p:cNvPr id="235" name="Ink 234"/>
                  <p:cNvPicPr/>
                  <p:nvPr/>
                </p:nvPicPr>
                <p:blipFill>
                  <a:blip r:embed="rId96"/>
                  <a:stretch>
                    <a:fillRect/>
                  </a:stretch>
                </p:blipFill>
                <p:spPr>
                  <a:xfrm>
                    <a:off x="4753570" y="1270072"/>
                    <a:ext cx="53940" cy="304935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7">
                <p14:nvContentPartPr>
                  <p14:cNvPr id="56" name="Ink 55"/>
                  <p14:cNvContentPartPr/>
                  <p14:nvPr/>
                </p14:nvContentPartPr>
                <p14:xfrm>
                  <a:off x="8188840" y="4064040"/>
                  <a:ext cx="183240" cy="244080"/>
                </p14:xfrm>
              </p:contentPart>
            </mc:Choice>
            <mc:Fallback xmlns="">
              <p:pic>
                <p:nvPicPr>
                  <p:cNvPr id="237" name="Ink 236"/>
                  <p:cNvPicPr/>
                  <p:nvPr/>
                </p:nvPicPr>
                <p:blipFill>
                  <a:blip r:embed="rId98"/>
                  <a:stretch>
                    <a:fillRect/>
                  </a:stretch>
                </p:blipFill>
                <p:spPr>
                  <a:xfrm>
                    <a:off x="8167180" y="4043868"/>
                    <a:ext cx="226559" cy="284424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9">
                <p14:nvContentPartPr>
                  <p14:cNvPr id="57" name="Ink 56"/>
                  <p14:cNvContentPartPr/>
                  <p14:nvPr/>
                </p14:nvContentPartPr>
                <p14:xfrm>
                  <a:off x="8443000" y="3332520"/>
                  <a:ext cx="20520" cy="20520"/>
                </p14:xfrm>
              </p:contentPart>
            </mc:Choice>
            <mc:Fallback xmlns="">
              <p:pic>
                <p:nvPicPr>
                  <p:cNvPr id="239" name="Ink 238"/>
                  <p:cNvPicPr/>
                  <p:nvPr/>
                </p:nvPicPr>
                <p:blipFill>
                  <a:blip r:embed="rId100"/>
                  <a:stretch>
                    <a:fillRect/>
                  </a:stretch>
                </p:blipFill>
                <p:spPr>
                  <a:xfrm>
                    <a:off x="8421170" y="3312402"/>
                    <a:ext cx="64180" cy="60755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1">
                <p14:nvContentPartPr>
                  <p14:cNvPr id="58" name="Ink 57"/>
                  <p14:cNvContentPartPr/>
                  <p14:nvPr/>
                </p14:nvContentPartPr>
                <p14:xfrm>
                  <a:off x="4165480" y="4673520"/>
                  <a:ext cx="360" cy="360"/>
                </p14:xfrm>
              </p:contentPart>
            </mc:Choice>
            <mc:Fallback xmlns="">
              <p:pic>
                <p:nvPicPr>
                  <p:cNvPr id="242" name="Ink 241"/>
                  <p:cNvPicPr/>
                  <p:nvPr/>
                </p:nvPicPr>
                <p:blipFill>
                  <a:blip r:embed="rId102"/>
                  <a:stretch>
                    <a:fillRect/>
                  </a:stretch>
                </p:blipFill>
                <p:spPr>
                  <a:xfrm>
                    <a:off x="4147480" y="4655520"/>
                    <a:ext cx="36360" cy="36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3">
                <p14:nvContentPartPr>
                  <p14:cNvPr id="59" name="Ink 58"/>
                  <p14:cNvContentPartPr/>
                  <p14:nvPr/>
                </p14:nvContentPartPr>
                <p14:xfrm>
                  <a:off x="4023280" y="1798200"/>
                  <a:ext cx="721800" cy="71640"/>
                </p14:xfrm>
              </p:contentPart>
            </mc:Choice>
            <mc:Fallback xmlns="">
              <p:pic>
                <p:nvPicPr>
                  <p:cNvPr id="246" name="Ink 245"/>
                  <p:cNvPicPr/>
                  <p:nvPr/>
                </p:nvPicPr>
                <p:blipFill>
                  <a:blip r:embed="rId104"/>
                  <a:stretch>
                    <a:fillRect/>
                  </a:stretch>
                </p:blipFill>
                <p:spPr>
                  <a:xfrm>
                    <a:off x="4001617" y="1778076"/>
                    <a:ext cx="765125" cy="11188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5">
                <p14:nvContentPartPr>
                  <p14:cNvPr id="60" name="Ink 59"/>
                  <p14:cNvContentPartPr/>
                  <p14:nvPr/>
                </p14:nvContentPartPr>
                <p14:xfrm>
                  <a:off x="4734640" y="4297680"/>
                  <a:ext cx="71280" cy="305280"/>
                </p14:xfrm>
              </p:contentPart>
            </mc:Choice>
            <mc:Fallback xmlns="">
              <p:pic>
                <p:nvPicPr>
                  <p:cNvPr id="248" name="Ink 247"/>
                  <p:cNvPicPr/>
                  <p:nvPr/>
                </p:nvPicPr>
                <p:blipFill>
                  <a:blip r:embed="rId106"/>
                  <a:stretch>
                    <a:fillRect/>
                  </a:stretch>
                </p:blipFill>
                <p:spPr>
                  <a:xfrm>
                    <a:off x="4713040" y="4277516"/>
                    <a:ext cx="114480" cy="345608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7">
                <p14:nvContentPartPr>
                  <p14:cNvPr id="61" name="Ink 60"/>
                  <p14:cNvContentPartPr/>
                  <p14:nvPr/>
                </p14:nvContentPartPr>
                <p14:xfrm>
                  <a:off x="5120560" y="4643280"/>
                  <a:ext cx="163080" cy="345600"/>
                </p14:xfrm>
              </p:contentPart>
            </mc:Choice>
            <mc:Fallback xmlns="">
              <p:pic>
                <p:nvPicPr>
                  <p:cNvPr id="249" name="Ink 248"/>
                  <p:cNvPicPr/>
                  <p:nvPr/>
                </p:nvPicPr>
                <p:blipFill>
                  <a:blip r:embed="rId108"/>
                  <a:stretch>
                    <a:fillRect/>
                  </a:stretch>
                </p:blipFill>
                <p:spPr>
                  <a:xfrm>
                    <a:off x="5098874" y="4623117"/>
                    <a:ext cx="206452" cy="38592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9">
                <p14:nvContentPartPr>
                  <p14:cNvPr id="62" name="Ink 61"/>
                  <p14:cNvContentPartPr/>
                  <p14:nvPr/>
                </p14:nvContentPartPr>
                <p14:xfrm>
                  <a:off x="3403720" y="2671920"/>
                  <a:ext cx="924840" cy="325800"/>
                </p14:xfrm>
              </p:contentPart>
            </mc:Choice>
            <mc:Fallback xmlns="">
              <p:pic>
                <p:nvPicPr>
                  <p:cNvPr id="252" name="Ink 251"/>
                  <p:cNvPicPr/>
                  <p:nvPr/>
                </p:nvPicPr>
                <p:blipFill>
                  <a:blip r:embed="rId110"/>
                  <a:stretch>
                    <a:fillRect/>
                  </a:stretch>
                </p:blipFill>
                <p:spPr>
                  <a:xfrm>
                    <a:off x="3382061" y="2651759"/>
                    <a:ext cx="968158" cy="36612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11">
                <p14:nvContentPartPr>
                  <p14:cNvPr id="63" name="Ink 62"/>
                  <p14:cNvContentPartPr/>
                  <p14:nvPr/>
                </p14:nvContentPartPr>
                <p14:xfrm>
                  <a:off x="3037960" y="3027600"/>
                  <a:ext cx="360" cy="360"/>
                </p14:xfrm>
              </p:contentPart>
            </mc:Choice>
            <mc:Fallback xmlns="">
              <p:pic>
                <p:nvPicPr>
                  <p:cNvPr id="253" name="Ink 252"/>
                  <p:cNvPicPr/>
                  <p:nvPr/>
                </p:nvPicPr>
                <p:blipFill>
                  <a:blip r:embed="rId112"/>
                  <a:stretch>
                    <a:fillRect/>
                  </a:stretch>
                </p:blipFill>
                <p:spPr>
                  <a:xfrm>
                    <a:off x="3019960" y="3009600"/>
                    <a:ext cx="36360" cy="3636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sp>
        <p:nvSpPr>
          <p:cNvPr id="99" name="Flowchart: Terminator 98"/>
          <p:cNvSpPr/>
          <p:nvPr/>
        </p:nvSpPr>
        <p:spPr>
          <a:xfrm>
            <a:off x="7628048" y="873578"/>
            <a:ext cx="2369392" cy="536011"/>
          </a:xfrm>
          <a:prstGeom prst="flowChartTerminato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বহিঃস্তর</a:t>
            </a:r>
            <a:endParaRPr lang="en-SG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0" name="Flowchart: Terminator 99"/>
          <p:cNvSpPr/>
          <p:nvPr/>
        </p:nvSpPr>
        <p:spPr>
          <a:xfrm>
            <a:off x="7628048" y="1544413"/>
            <a:ext cx="2369392" cy="536011"/>
          </a:xfrm>
          <a:prstGeom prst="flowChartTerminato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অন্তঃস্তর</a:t>
            </a:r>
            <a:endParaRPr lang="en-SG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1" name="Flowchart: Terminator 100"/>
          <p:cNvSpPr/>
          <p:nvPr/>
        </p:nvSpPr>
        <p:spPr>
          <a:xfrm>
            <a:off x="7628048" y="2172029"/>
            <a:ext cx="2369392" cy="536011"/>
          </a:xfrm>
          <a:prstGeom prst="flowChartTerminato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গ্রানাম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SG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2" name="Flowchart: Terminator 101"/>
          <p:cNvSpPr/>
          <p:nvPr/>
        </p:nvSpPr>
        <p:spPr>
          <a:xfrm>
            <a:off x="7628048" y="3656972"/>
            <a:ext cx="2369392" cy="536011"/>
          </a:xfrm>
          <a:prstGeom prst="flowChartTerminato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ম্যাট্রিস</a:t>
            </a:r>
            <a:endParaRPr lang="en-SG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3" name="Flowchart: Terminator 102"/>
          <p:cNvSpPr/>
          <p:nvPr/>
        </p:nvSpPr>
        <p:spPr>
          <a:xfrm>
            <a:off x="7633855" y="2868305"/>
            <a:ext cx="2369392" cy="536011"/>
          </a:xfrm>
          <a:prstGeom prst="flowChartTerminato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স্ট্রোমা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SG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" name="Sun 103"/>
          <p:cNvSpPr/>
          <p:nvPr/>
        </p:nvSpPr>
        <p:spPr>
          <a:xfrm>
            <a:off x="4206707" y="769757"/>
            <a:ext cx="363536" cy="426746"/>
          </a:xfrm>
          <a:prstGeom prst="sun">
            <a:avLst>
              <a:gd name="adj" fmla="val 4176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105" name="Sun 104"/>
          <p:cNvSpPr/>
          <p:nvPr/>
        </p:nvSpPr>
        <p:spPr>
          <a:xfrm>
            <a:off x="3088420" y="1707455"/>
            <a:ext cx="363536" cy="426746"/>
          </a:xfrm>
          <a:prstGeom prst="sun">
            <a:avLst>
              <a:gd name="adj" fmla="val 4176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106" name="Sun 105"/>
          <p:cNvSpPr/>
          <p:nvPr/>
        </p:nvSpPr>
        <p:spPr>
          <a:xfrm>
            <a:off x="4408637" y="2215312"/>
            <a:ext cx="363536" cy="426746"/>
          </a:xfrm>
          <a:prstGeom prst="sun">
            <a:avLst>
              <a:gd name="adj" fmla="val 4176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107" name="Sun 106"/>
          <p:cNvSpPr/>
          <p:nvPr/>
        </p:nvSpPr>
        <p:spPr>
          <a:xfrm>
            <a:off x="5193564" y="1219015"/>
            <a:ext cx="363536" cy="426746"/>
          </a:xfrm>
          <a:prstGeom prst="sun">
            <a:avLst>
              <a:gd name="adj" fmla="val 4176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108" name="Sun 107"/>
          <p:cNvSpPr/>
          <p:nvPr/>
        </p:nvSpPr>
        <p:spPr>
          <a:xfrm>
            <a:off x="4926270" y="3625137"/>
            <a:ext cx="363536" cy="426746"/>
          </a:xfrm>
          <a:prstGeom prst="sun">
            <a:avLst>
              <a:gd name="adj" fmla="val 4176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92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remove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remove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remove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remove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50" autoRev="1" fill="remove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9" dur="250" autoRev="1" fill="remove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0" dur="250" autoRev="1" fill="remove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remove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</p:childTnLst>
        </p:cTn>
      </p:par>
    </p:tnLst>
    <p:bldLst>
      <p:bldP spid="104" grpId="0" animBg="1"/>
      <p:bldP spid="105" grpId="0" animBg="1"/>
      <p:bldP spid="106" grpId="0" animBg="1"/>
      <p:bldP spid="107" grpId="0" animBg="1"/>
      <p:bldP spid="10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8576"/>
          <a:stretch/>
        </p:blipFill>
        <p:spPr>
          <a:xfrm>
            <a:off x="0" y="181591"/>
            <a:ext cx="4283154" cy="32053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7418" y="181591"/>
            <a:ext cx="5089614" cy="338690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9024" y="49568"/>
            <a:ext cx="5486401" cy="365095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465176" y="3593384"/>
            <a:ext cx="40379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সবুজ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উদ্ভিদে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প্লাস্টিড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SG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03173" y="3725405"/>
            <a:ext cx="40379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প্লস্টিড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SG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3172" y="4268216"/>
            <a:ext cx="40379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প্লাস্টিড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SG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043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8" grpId="0"/>
      <p:bldP spid="8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03282" y="197259"/>
            <a:ext cx="6202896" cy="4115825"/>
            <a:chOff x="624624" y="964175"/>
            <a:chExt cx="6202896" cy="4115825"/>
          </a:xfrm>
        </p:grpSpPr>
        <p:sp>
          <p:nvSpPr>
            <p:cNvPr id="3" name="Oval 2"/>
            <p:cNvSpPr/>
            <p:nvPr/>
          </p:nvSpPr>
          <p:spPr>
            <a:xfrm>
              <a:off x="624624" y="964175"/>
              <a:ext cx="6202896" cy="411582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38100" cmpd="db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solidFill>
                  <a:schemeClr val="tx1"/>
                </a:solidFill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762000" y="1107440"/>
              <a:ext cx="5943600" cy="3860800"/>
              <a:chOff x="2337326" y="850539"/>
              <a:chExt cx="7152640" cy="4326313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2337326" y="850539"/>
                <a:ext cx="7152640" cy="4326313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76200" cmpd="db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6" name="Group 5"/>
              <p:cNvGrpSpPr/>
              <p:nvPr/>
            </p:nvGrpSpPr>
            <p:grpSpPr>
              <a:xfrm>
                <a:off x="3115426" y="1645920"/>
                <a:ext cx="5760720" cy="2839720"/>
                <a:chOff x="2875280" y="1229360"/>
                <a:chExt cx="5760720" cy="2839720"/>
              </a:xfrm>
              <a:solidFill>
                <a:schemeClr val="accent6">
                  <a:lumMod val="75000"/>
                </a:schemeClr>
              </a:solidFill>
            </p:grpSpPr>
            <p:grpSp>
              <p:nvGrpSpPr>
                <p:cNvPr id="64" name="Group 63"/>
                <p:cNvGrpSpPr/>
                <p:nvPr/>
              </p:nvGrpSpPr>
              <p:grpSpPr>
                <a:xfrm>
                  <a:off x="2875280" y="2716183"/>
                  <a:ext cx="914400" cy="543560"/>
                  <a:chOff x="3423920" y="2377440"/>
                  <a:chExt cx="792480" cy="543560"/>
                </a:xfrm>
                <a:grpFill/>
              </p:grpSpPr>
              <p:sp>
                <p:nvSpPr>
                  <p:cNvPr id="92" name="Flowchart: Terminator 91"/>
                  <p:cNvSpPr/>
                  <p:nvPr/>
                </p:nvSpPr>
                <p:spPr>
                  <a:xfrm>
                    <a:off x="3423920" y="237744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3" name="Flowchart: Terminator 92"/>
                  <p:cNvSpPr/>
                  <p:nvPr/>
                </p:nvSpPr>
                <p:spPr>
                  <a:xfrm>
                    <a:off x="3423920" y="245364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4" name="Flowchart: Terminator 93"/>
                  <p:cNvSpPr/>
                  <p:nvPr/>
                </p:nvSpPr>
                <p:spPr>
                  <a:xfrm>
                    <a:off x="3423920" y="252984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5" name="Flowchart: Terminator 94"/>
                  <p:cNvSpPr/>
                  <p:nvPr/>
                </p:nvSpPr>
                <p:spPr>
                  <a:xfrm>
                    <a:off x="3423920" y="260096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6" name="Flowchart: Terminator 95"/>
                  <p:cNvSpPr/>
                  <p:nvPr/>
                </p:nvSpPr>
                <p:spPr>
                  <a:xfrm>
                    <a:off x="3423920" y="266700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7" name="Flowchart: Terminator 96"/>
                  <p:cNvSpPr/>
                  <p:nvPr/>
                </p:nvSpPr>
                <p:spPr>
                  <a:xfrm>
                    <a:off x="3423920" y="276352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8" name="Flowchart: Terminator 97"/>
                  <p:cNvSpPr/>
                  <p:nvPr/>
                </p:nvSpPr>
                <p:spPr>
                  <a:xfrm>
                    <a:off x="3423920" y="283972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65" name="Group 64"/>
                <p:cNvGrpSpPr/>
                <p:nvPr/>
              </p:nvGrpSpPr>
              <p:grpSpPr>
                <a:xfrm>
                  <a:off x="5538586" y="3525520"/>
                  <a:ext cx="914400" cy="543560"/>
                  <a:chOff x="3423920" y="2377440"/>
                  <a:chExt cx="792480" cy="543560"/>
                </a:xfrm>
                <a:grpFill/>
              </p:grpSpPr>
              <p:sp>
                <p:nvSpPr>
                  <p:cNvPr id="85" name="Flowchart: Terminator 84"/>
                  <p:cNvSpPr/>
                  <p:nvPr/>
                </p:nvSpPr>
                <p:spPr>
                  <a:xfrm>
                    <a:off x="3423920" y="237744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6" name="Flowchart: Terminator 85"/>
                  <p:cNvSpPr/>
                  <p:nvPr/>
                </p:nvSpPr>
                <p:spPr>
                  <a:xfrm>
                    <a:off x="3423920" y="245364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7" name="Flowchart: Terminator 86"/>
                  <p:cNvSpPr/>
                  <p:nvPr/>
                </p:nvSpPr>
                <p:spPr>
                  <a:xfrm>
                    <a:off x="3423920" y="252984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8" name="Flowchart: Terminator 87"/>
                  <p:cNvSpPr/>
                  <p:nvPr/>
                </p:nvSpPr>
                <p:spPr>
                  <a:xfrm>
                    <a:off x="3423920" y="260096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9" name="Flowchart: Terminator 88"/>
                  <p:cNvSpPr/>
                  <p:nvPr/>
                </p:nvSpPr>
                <p:spPr>
                  <a:xfrm>
                    <a:off x="3423920" y="266700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0" name="Flowchart: Terminator 89"/>
                  <p:cNvSpPr/>
                  <p:nvPr/>
                </p:nvSpPr>
                <p:spPr>
                  <a:xfrm>
                    <a:off x="3423920" y="276352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1" name="Flowchart: Terminator 90"/>
                  <p:cNvSpPr/>
                  <p:nvPr/>
                </p:nvSpPr>
                <p:spPr>
                  <a:xfrm>
                    <a:off x="3423920" y="283972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66" name="Group 65"/>
                <p:cNvGrpSpPr/>
                <p:nvPr/>
              </p:nvGrpSpPr>
              <p:grpSpPr>
                <a:xfrm>
                  <a:off x="4795520" y="1229360"/>
                  <a:ext cx="914400" cy="543560"/>
                  <a:chOff x="3423920" y="2377440"/>
                  <a:chExt cx="792480" cy="543560"/>
                </a:xfrm>
                <a:grpFill/>
              </p:grpSpPr>
              <p:sp>
                <p:nvSpPr>
                  <p:cNvPr id="78" name="Flowchart: Terminator 77"/>
                  <p:cNvSpPr/>
                  <p:nvPr/>
                </p:nvSpPr>
                <p:spPr>
                  <a:xfrm>
                    <a:off x="3423920" y="237744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9" name="Flowchart: Terminator 78"/>
                  <p:cNvSpPr/>
                  <p:nvPr/>
                </p:nvSpPr>
                <p:spPr>
                  <a:xfrm>
                    <a:off x="3423920" y="245364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0" name="Flowchart: Terminator 79"/>
                  <p:cNvSpPr/>
                  <p:nvPr/>
                </p:nvSpPr>
                <p:spPr>
                  <a:xfrm>
                    <a:off x="3423920" y="252984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1" name="Flowchart: Terminator 80"/>
                  <p:cNvSpPr/>
                  <p:nvPr/>
                </p:nvSpPr>
                <p:spPr>
                  <a:xfrm>
                    <a:off x="3423920" y="260096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2" name="Flowchart: Terminator 81"/>
                  <p:cNvSpPr/>
                  <p:nvPr/>
                </p:nvSpPr>
                <p:spPr>
                  <a:xfrm>
                    <a:off x="3423920" y="266700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3" name="Flowchart: Terminator 82"/>
                  <p:cNvSpPr/>
                  <p:nvPr/>
                </p:nvSpPr>
                <p:spPr>
                  <a:xfrm>
                    <a:off x="3423920" y="276352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4" name="Flowchart: Terminator 83"/>
                  <p:cNvSpPr/>
                  <p:nvPr/>
                </p:nvSpPr>
                <p:spPr>
                  <a:xfrm>
                    <a:off x="3423920" y="283972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67" name="Group 66"/>
                <p:cNvGrpSpPr/>
                <p:nvPr/>
              </p:nvGrpSpPr>
              <p:grpSpPr>
                <a:xfrm>
                  <a:off x="7721600" y="2172623"/>
                  <a:ext cx="914400" cy="458817"/>
                  <a:chOff x="3423920" y="2377440"/>
                  <a:chExt cx="792480" cy="543560"/>
                </a:xfrm>
                <a:grpFill/>
              </p:grpSpPr>
              <p:sp>
                <p:nvSpPr>
                  <p:cNvPr id="71" name="Flowchart: Terminator 70"/>
                  <p:cNvSpPr/>
                  <p:nvPr/>
                </p:nvSpPr>
                <p:spPr>
                  <a:xfrm>
                    <a:off x="3423920" y="237744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2" name="Flowchart: Terminator 71"/>
                  <p:cNvSpPr/>
                  <p:nvPr/>
                </p:nvSpPr>
                <p:spPr>
                  <a:xfrm>
                    <a:off x="3423920" y="245364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3" name="Flowchart: Terminator 72"/>
                  <p:cNvSpPr/>
                  <p:nvPr/>
                </p:nvSpPr>
                <p:spPr>
                  <a:xfrm>
                    <a:off x="3423920" y="252984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4" name="Flowchart: Terminator 73"/>
                  <p:cNvSpPr/>
                  <p:nvPr/>
                </p:nvSpPr>
                <p:spPr>
                  <a:xfrm>
                    <a:off x="3423920" y="260096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5" name="Flowchart: Terminator 74"/>
                  <p:cNvSpPr/>
                  <p:nvPr/>
                </p:nvSpPr>
                <p:spPr>
                  <a:xfrm>
                    <a:off x="3423920" y="266700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6" name="Flowchart: Terminator 75"/>
                  <p:cNvSpPr/>
                  <p:nvPr/>
                </p:nvSpPr>
                <p:spPr>
                  <a:xfrm>
                    <a:off x="3423920" y="276352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7" name="Flowchart: Terminator 76"/>
                  <p:cNvSpPr/>
                  <p:nvPr/>
                </p:nvSpPr>
                <p:spPr>
                  <a:xfrm>
                    <a:off x="3423920" y="283972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68" name="Freeform 67"/>
                <p:cNvSpPr/>
                <p:nvPr/>
              </p:nvSpPr>
              <p:spPr>
                <a:xfrm>
                  <a:off x="6425751" y="2549763"/>
                  <a:ext cx="1380728" cy="1059261"/>
                </a:xfrm>
                <a:custGeom>
                  <a:avLst/>
                  <a:gdLst>
                    <a:gd name="connsiteX0" fmla="*/ 1306009 w 1380728"/>
                    <a:gd name="connsiteY0" fmla="*/ 10557 h 1059261"/>
                    <a:gd name="connsiteX1" fmla="*/ 828489 w 1380728"/>
                    <a:gd name="connsiteY1" fmla="*/ 254397 h 1059261"/>
                    <a:gd name="connsiteX2" fmla="*/ 594809 w 1380728"/>
                    <a:gd name="connsiteY2" fmla="*/ 569357 h 1059261"/>
                    <a:gd name="connsiteX3" fmla="*/ 320489 w 1380728"/>
                    <a:gd name="connsiteY3" fmla="*/ 721757 h 1059261"/>
                    <a:gd name="connsiteX4" fmla="*/ 25849 w 1380728"/>
                    <a:gd name="connsiteY4" fmla="*/ 985917 h 1059261"/>
                    <a:gd name="connsiteX5" fmla="*/ 56329 w 1380728"/>
                    <a:gd name="connsiteY5" fmla="*/ 1046877 h 1059261"/>
                    <a:gd name="connsiteX6" fmla="*/ 391609 w 1380728"/>
                    <a:gd name="connsiteY6" fmla="*/ 782717 h 1059261"/>
                    <a:gd name="connsiteX7" fmla="*/ 686249 w 1380728"/>
                    <a:gd name="connsiteY7" fmla="*/ 650637 h 1059261"/>
                    <a:gd name="connsiteX8" fmla="*/ 808169 w 1380728"/>
                    <a:gd name="connsiteY8" fmla="*/ 406797 h 1059261"/>
                    <a:gd name="connsiteX9" fmla="*/ 1326329 w 1380728"/>
                    <a:gd name="connsiteY9" fmla="*/ 81677 h 1059261"/>
                    <a:gd name="connsiteX10" fmla="*/ 1306009 w 1380728"/>
                    <a:gd name="connsiteY10" fmla="*/ 10557 h 10592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380728" h="1059261">
                      <a:moveTo>
                        <a:pt x="1306009" y="10557"/>
                      </a:moveTo>
                      <a:cubicBezTo>
                        <a:pt x="1223036" y="39344"/>
                        <a:pt x="947022" y="161264"/>
                        <a:pt x="828489" y="254397"/>
                      </a:cubicBezTo>
                      <a:cubicBezTo>
                        <a:pt x="709956" y="347530"/>
                        <a:pt x="679476" y="491464"/>
                        <a:pt x="594809" y="569357"/>
                      </a:cubicBezTo>
                      <a:cubicBezTo>
                        <a:pt x="510142" y="647250"/>
                        <a:pt x="415316" y="652330"/>
                        <a:pt x="320489" y="721757"/>
                      </a:cubicBezTo>
                      <a:cubicBezTo>
                        <a:pt x="225662" y="791184"/>
                        <a:pt x="69876" y="931730"/>
                        <a:pt x="25849" y="985917"/>
                      </a:cubicBezTo>
                      <a:cubicBezTo>
                        <a:pt x="-18178" y="1040104"/>
                        <a:pt x="-4631" y="1080744"/>
                        <a:pt x="56329" y="1046877"/>
                      </a:cubicBezTo>
                      <a:cubicBezTo>
                        <a:pt x="117289" y="1013010"/>
                        <a:pt x="286622" y="848757"/>
                        <a:pt x="391609" y="782717"/>
                      </a:cubicBezTo>
                      <a:cubicBezTo>
                        <a:pt x="496596" y="716677"/>
                        <a:pt x="616822" y="713290"/>
                        <a:pt x="686249" y="650637"/>
                      </a:cubicBezTo>
                      <a:cubicBezTo>
                        <a:pt x="755676" y="587984"/>
                        <a:pt x="701489" y="501624"/>
                        <a:pt x="808169" y="406797"/>
                      </a:cubicBezTo>
                      <a:cubicBezTo>
                        <a:pt x="914849" y="311970"/>
                        <a:pt x="1239969" y="149410"/>
                        <a:pt x="1326329" y="81677"/>
                      </a:cubicBezTo>
                      <a:cubicBezTo>
                        <a:pt x="1412689" y="13944"/>
                        <a:pt x="1388982" y="-18230"/>
                        <a:pt x="1306009" y="10557"/>
                      </a:cubicBezTo>
                      <a:close/>
                    </a:path>
                  </a:pathLst>
                </a:cu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SG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9" name="Freeform 68"/>
                <p:cNvSpPr/>
                <p:nvPr/>
              </p:nvSpPr>
              <p:spPr>
                <a:xfrm>
                  <a:off x="3752423" y="3210535"/>
                  <a:ext cx="1876931" cy="365944"/>
                </a:xfrm>
                <a:custGeom>
                  <a:avLst/>
                  <a:gdLst>
                    <a:gd name="connsiteX0" fmla="*/ 16937 w 1876931"/>
                    <a:gd name="connsiteY0" fmla="*/ 25 h 365944"/>
                    <a:gd name="connsiteX1" fmla="*/ 281097 w 1876931"/>
                    <a:gd name="connsiteY1" fmla="*/ 111785 h 365944"/>
                    <a:gd name="connsiteX2" fmla="*/ 789097 w 1876931"/>
                    <a:gd name="connsiteY2" fmla="*/ 182905 h 365944"/>
                    <a:gd name="connsiteX3" fmla="*/ 1195497 w 1876931"/>
                    <a:gd name="connsiteY3" fmla="*/ 264185 h 365944"/>
                    <a:gd name="connsiteX4" fmla="*/ 1815257 w 1876931"/>
                    <a:gd name="connsiteY4" fmla="*/ 325145 h 365944"/>
                    <a:gd name="connsiteX5" fmla="*/ 1794937 w 1876931"/>
                    <a:gd name="connsiteY5" fmla="*/ 365785 h 365944"/>
                    <a:gd name="connsiteX6" fmla="*/ 1286937 w 1876931"/>
                    <a:gd name="connsiteY6" fmla="*/ 335305 h 365944"/>
                    <a:gd name="connsiteX7" fmla="*/ 809417 w 1876931"/>
                    <a:gd name="connsiteY7" fmla="*/ 243865 h 365944"/>
                    <a:gd name="connsiteX8" fmla="*/ 494457 w 1876931"/>
                    <a:gd name="connsiteY8" fmla="*/ 203225 h 365944"/>
                    <a:gd name="connsiteX9" fmla="*/ 77897 w 1876931"/>
                    <a:gd name="connsiteY9" fmla="*/ 121945 h 365944"/>
                    <a:gd name="connsiteX10" fmla="*/ 16937 w 1876931"/>
                    <a:gd name="connsiteY10" fmla="*/ 25 h 3659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876931" h="365944">
                      <a:moveTo>
                        <a:pt x="16937" y="25"/>
                      </a:moveTo>
                      <a:cubicBezTo>
                        <a:pt x="50804" y="-1668"/>
                        <a:pt x="152404" y="81305"/>
                        <a:pt x="281097" y="111785"/>
                      </a:cubicBezTo>
                      <a:cubicBezTo>
                        <a:pt x="409790" y="142265"/>
                        <a:pt x="636697" y="157505"/>
                        <a:pt x="789097" y="182905"/>
                      </a:cubicBezTo>
                      <a:cubicBezTo>
                        <a:pt x="941497" y="208305"/>
                        <a:pt x="1024470" y="240478"/>
                        <a:pt x="1195497" y="264185"/>
                      </a:cubicBezTo>
                      <a:cubicBezTo>
                        <a:pt x="1366524" y="287892"/>
                        <a:pt x="1715350" y="308212"/>
                        <a:pt x="1815257" y="325145"/>
                      </a:cubicBezTo>
                      <a:cubicBezTo>
                        <a:pt x="1915164" y="342078"/>
                        <a:pt x="1882990" y="364092"/>
                        <a:pt x="1794937" y="365785"/>
                      </a:cubicBezTo>
                      <a:cubicBezTo>
                        <a:pt x="1706884" y="367478"/>
                        <a:pt x="1451190" y="355625"/>
                        <a:pt x="1286937" y="335305"/>
                      </a:cubicBezTo>
                      <a:cubicBezTo>
                        <a:pt x="1122684" y="314985"/>
                        <a:pt x="941497" y="265878"/>
                        <a:pt x="809417" y="243865"/>
                      </a:cubicBezTo>
                      <a:cubicBezTo>
                        <a:pt x="677337" y="221852"/>
                        <a:pt x="616377" y="223545"/>
                        <a:pt x="494457" y="203225"/>
                      </a:cubicBezTo>
                      <a:cubicBezTo>
                        <a:pt x="372537" y="182905"/>
                        <a:pt x="157484" y="154118"/>
                        <a:pt x="77897" y="121945"/>
                      </a:cubicBezTo>
                      <a:cubicBezTo>
                        <a:pt x="-1690" y="89772"/>
                        <a:pt x="-16930" y="1718"/>
                        <a:pt x="16937" y="25"/>
                      </a:cubicBezTo>
                      <a:close/>
                    </a:path>
                  </a:pathLst>
                </a:cu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SG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>
                  <a:off x="5673500" y="1471468"/>
                  <a:ext cx="2137005" cy="858647"/>
                </a:xfrm>
                <a:custGeom>
                  <a:avLst/>
                  <a:gdLst>
                    <a:gd name="connsiteX0" fmla="*/ 26260 w 2137005"/>
                    <a:gd name="connsiteY0" fmla="*/ 93172 h 858647"/>
                    <a:gd name="connsiteX1" fmla="*/ 310740 w 2137005"/>
                    <a:gd name="connsiteY1" fmla="*/ 215092 h 858647"/>
                    <a:gd name="connsiteX2" fmla="*/ 849220 w 2137005"/>
                    <a:gd name="connsiteY2" fmla="*/ 357332 h 858647"/>
                    <a:gd name="connsiteX3" fmla="*/ 1296260 w 2137005"/>
                    <a:gd name="connsiteY3" fmla="*/ 672292 h 858647"/>
                    <a:gd name="connsiteX4" fmla="*/ 2048100 w 2137005"/>
                    <a:gd name="connsiteY4" fmla="*/ 855172 h 858647"/>
                    <a:gd name="connsiteX5" fmla="*/ 2078580 w 2137005"/>
                    <a:gd name="connsiteY5" fmla="*/ 784052 h 858647"/>
                    <a:gd name="connsiteX6" fmla="*/ 1651860 w 2137005"/>
                    <a:gd name="connsiteY6" fmla="*/ 682452 h 858647"/>
                    <a:gd name="connsiteX7" fmla="*/ 1367380 w 2137005"/>
                    <a:gd name="connsiteY7" fmla="*/ 601172 h 858647"/>
                    <a:gd name="connsiteX8" fmla="*/ 1062580 w 2137005"/>
                    <a:gd name="connsiteY8" fmla="*/ 377652 h 858647"/>
                    <a:gd name="connsiteX9" fmla="*/ 849220 w 2137005"/>
                    <a:gd name="connsiteY9" fmla="*/ 225252 h 858647"/>
                    <a:gd name="connsiteX10" fmla="*/ 331060 w 2137005"/>
                    <a:gd name="connsiteY10" fmla="*/ 103332 h 858647"/>
                    <a:gd name="connsiteX11" fmla="*/ 46580 w 2137005"/>
                    <a:gd name="connsiteY11" fmla="*/ 1732 h 858647"/>
                    <a:gd name="connsiteX12" fmla="*/ 16100 w 2137005"/>
                    <a:gd name="connsiteY12" fmla="*/ 42372 h 858647"/>
                    <a:gd name="connsiteX13" fmla="*/ 26260 w 2137005"/>
                    <a:gd name="connsiteY13" fmla="*/ 93172 h 8586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137005" h="858647">
                      <a:moveTo>
                        <a:pt x="26260" y="93172"/>
                      </a:moveTo>
                      <a:cubicBezTo>
                        <a:pt x="75367" y="121959"/>
                        <a:pt x="173580" y="171065"/>
                        <a:pt x="310740" y="215092"/>
                      </a:cubicBezTo>
                      <a:cubicBezTo>
                        <a:pt x="447900" y="259119"/>
                        <a:pt x="684967" y="281132"/>
                        <a:pt x="849220" y="357332"/>
                      </a:cubicBezTo>
                      <a:cubicBezTo>
                        <a:pt x="1013473" y="433532"/>
                        <a:pt x="1096447" y="589319"/>
                        <a:pt x="1296260" y="672292"/>
                      </a:cubicBezTo>
                      <a:cubicBezTo>
                        <a:pt x="1496073" y="755265"/>
                        <a:pt x="1917713" y="836545"/>
                        <a:pt x="2048100" y="855172"/>
                      </a:cubicBezTo>
                      <a:cubicBezTo>
                        <a:pt x="2178487" y="873799"/>
                        <a:pt x="2144620" y="812839"/>
                        <a:pt x="2078580" y="784052"/>
                      </a:cubicBezTo>
                      <a:cubicBezTo>
                        <a:pt x="2012540" y="755265"/>
                        <a:pt x="1770393" y="712932"/>
                        <a:pt x="1651860" y="682452"/>
                      </a:cubicBezTo>
                      <a:cubicBezTo>
                        <a:pt x="1533327" y="651972"/>
                        <a:pt x="1465593" y="651972"/>
                        <a:pt x="1367380" y="601172"/>
                      </a:cubicBezTo>
                      <a:cubicBezTo>
                        <a:pt x="1269167" y="550372"/>
                        <a:pt x="1148940" y="440305"/>
                        <a:pt x="1062580" y="377652"/>
                      </a:cubicBezTo>
                      <a:cubicBezTo>
                        <a:pt x="976220" y="314999"/>
                        <a:pt x="971140" y="270972"/>
                        <a:pt x="849220" y="225252"/>
                      </a:cubicBezTo>
                      <a:cubicBezTo>
                        <a:pt x="727300" y="179532"/>
                        <a:pt x="464833" y="140585"/>
                        <a:pt x="331060" y="103332"/>
                      </a:cubicBezTo>
                      <a:cubicBezTo>
                        <a:pt x="197287" y="66079"/>
                        <a:pt x="99073" y="11892"/>
                        <a:pt x="46580" y="1732"/>
                      </a:cubicBezTo>
                      <a:cubicBezTo>
                        <a:pt x="-5913" y="-8428"/>
                        <a:pt x="21180" y="28825"/>
                        <a:pt x="16100" y="42372"/>
                      </a:cubicBezTo>
                      <a:cubicBezTo>
                        <a:pt x="11020" y="55919"/>
                        <a:pt x="-22847" y="64385"/>
                        <a:pt x="26260" y="93172"/>
                      </a:cubicBezTo>
                      <a:close/>
                    </a:path>
                  </a:pathLst>
                </a:cu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SG">
                    <a:solidFill>
                      <a:schemeClr val="tx1"/>
                    </a:solidFill>
                  </a:endParaRPr>
                </a:p>
              </p:txBody>
            </p:sp>
          </p:grpSp>
          <mc:AlternateContent xmlns:mc="http://schemas.openxmlformats.org/markup-compatibility/2006" xmlns:p14="http://schemas.microsoft.com/office/powerpoint/2010/main">
            <mc:Choice Requires="p14">
              <p:contentPart p14:bwMode="auto" r:id="rId2">
                <p14:nvContentPartPr>
                  <p14:cNvPr id="7" name="Ink 6"/>
                  <p14:cNvContentPartPr/>
                  <p14:nvPr/>
                </p14:nvContentPartPr>
                <p14:xfrm>
                  <a:off x="5232520" y="1127880"/>
                  <a:ext cx="101880" cy="162720"/>
                </p14:xfrm>
              </p:contentPart>
            </mc:Choice>
            <mc:Fallback xmlns="">
              <p:pic>
                <p:nvPicPr>
                  <p:cNvPr id="48" name="Ink 47"/>
                  <p:cNvPicPr/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5210935" y="1107691"/>
                    <a:ext cx="145049" cy="20309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">
                <p14:nvContentPartPr>
                  <p14:cNvPr id="8" name="Ink 7"/>
                  <p14:cNvContentPartPr/>
                  <p14:nvPr/>
                </p14:nvContentPartPr>
                <p14:xfrm>
                  <a:off x="7609960" y="1513800"/>
                  <a:ext cx="325440" cy="51120"/>
                </p14:xfrm>
              </p:contentPart>
            </mc:Choice>
            <mc:Fallback xmlns="">
              <p:pic>
                <p:nvPicPr>
                  <p:cNvPr id="59" name="Ink 58"/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7588293" y="1493674"/>
                    <a:ext cx="368774" cy="9137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">
                <p14:nvContentPartPr>
                  <p14:cNvPr id="9" name="Ink 8"/>
                  <p14:cNvContentPartPr/>
                  <p14:nvPr/>
                </p14:nvContentPartPr>
                <p14:xfrm>
                  <a:off x="6197680" y="1198800"/>
                  <a:ext cx="173160" cy="325440"/>
                </p14:xfrm>
              </p:contentPart>
            </mc:Choice>
            <mc:Fallback xmlns="">
              <p:pic>
                <p:nvPicPr>
                  <p:cNvPr id="64" name="Ink 63"/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6176035" y="1178611"/>
                    <a:ext cx="216450" cy="36581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">
                <p14:nvContentPartPr>
                  <p14:cNvPr id="10" name="Ink 9"/>
                  <p14:cNvContentPartPr/>
                  <p14:nvPr/>
                </p14:nvContentPartPr>
                <p14:xfrm>
                  <a:off x="2987200" y="1595160"/>
                  <a:ext cx="569160" cy="508320"/>
                </p14:xfrm>
              </p:contentPart>
            </mc:Choice>
            <mc:Fallback xmlns="">
              <p:pic>
                <p:nvPicPr>
                  <p:cNvPr id="73" name="Ink 72"/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2965526" y="1574989"/>
                    <a:ext cx="612508" cy="548663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">
                <p14:nvContentPartPr>
                  <p14:cNvPr id="11" name="Ink 10"/>
                  <p14:cNvContentPartPr/>
                  <p14:nvPr/>
                </p14:nvContentPartPr>
                <p14:xfrm>
                  <a:off x="5587840" y="1066680"/>
                  <a:ext cx="163080" cy="295200"/>
                </p14:xfrm>
              </p:contentPart>
            </mc:Choice>
            <mc:Fallback xmlns="">
              <p:pic>
                <p:nvPicPr>
                  <p:cNvPr id="79" name="Ink 78"/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5566154" y="1046516"/>
                    <a:ext cx="206452" cy="335528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2">
                <p14:nvContentPartPr>
                  <p14:cNvPr id="12" name="Ink 11"/>
                  <p14:cNvContentPartPr/>
                  <p14:nvPr/>
                </p14:nvContentPartPr>
                <p14:xfrm>
                  <a:off x="7061320" y="1778040"/>
                  <a:ext cx="223920" cy="366120"/>
                </p14:xfrm>
              </p:contentPart>
            </mc:Choice>
            <mc:Fallback xmlns="">
              <p:pic>
                <p:nvPicPr>
                  <p:cNvPr id="89" name="Ink 88"/>
                  <p:cNvPicPr/>
                  <p:nvPr/>
                </p:nvPicPr>
                <p:blipFill>
                  <a:blip r:embed="rId13"/>
                  <a:stretch>
                    <a:fillRect/>
                  </a:stretch>
                </p:blipFill>
                <p:spPr>
                  <a:xfrm>
                    <a:off x="7039664" y="1757879"/>
                    <a:ext cx="267231" cy="40644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4">
                <p14:nvContentPartPr>
                  <p14:cNvPr id="13" name="Ink 12"/>
                  <p14:cNvContentPartPr/>
                  <p14:nvPr/>
                </p14:nvContentPartPr>
                <p14:xfrm>
                  <a:off x="8493760" y="1940400"/>
                  <a:ext cx="10440" cy="20880"/>
                </p14:xfrm>
              </p:contentPart>
            </mc:Choice>
            <mc:Fallback xmlns="">
              <p:pic>
                <p:nvPicPr>
                  <p:cNvPr id="93" name="Ink 92"/>
                  <p:cNvPicPr/>
                  <p:nvPr/>
                </p:nvPicPr>
                <p:blipFill>
                  <a:blip r:embed="rId15"/>
                  <a:stretch>
                    <a:fillRect/>
                  </a:stretch>
                </p:blipFill>
                <p:spPr>
                  <a:xfrm>
                    <a:off x="8472010" y="1920323"/>
                    <a:ext cx="53940" cy="61034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6">
                <p14:nvContentPartPr>
                  <p14:cNvPr id="14" name="Ink 13"/>
                  <p14:cNvContentPartPr/>
                  <p14:nvPr/>
                </p14:nvContentPartPr>
                <p14:xfrm>
                  <a:off x="9052480" y="2296080"/>
                  <a:ext cx="234000" cy="366120"/>
                </p14:xfrm>
              </p:contentPart>
            </mc:Choice>
            <mc:Fallback xmlns="">
              <p:pic>
                <p:nvPicPr>
                  <p:cNvPr id="97" name="Ink 96"/>
                  <p:cNvPicPr/>
                  <p:nvPr/>
                </p:nvPicPr>
                <p:blipFill>
                  <a:blip r:embed="rId17"/>
                  <a:stretch>
                    <a:fillRect/>
                  </a:stretch>
                </p:blipFill>
                <p:spPr>
                  <a:xfrm>
                    <a:off x="9030813" y="2275897"/>
                    <a:ext cx="277333" cy="406486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8">
                <p14:nvContentPartPr>
                  <p14:cNvPr id="15" name="Ink 14"/>
                  <p14:cNvContentPartPr/>
                  <p14:nvPr/>
                </p14:nvContentPartPr>
                <p14:xfrm>
                  <a:off x="2743120" y="3505320"/>
                  <a:ext cx="457560" cy="691200"/>
                </p14:xfrm>
              </p:contentPart>
            </mc:Choice>
            <mc:Fallback xmlns="">
              <p:pic>
                <p:nvPicPr>
                  <p:cNvPr id="113" name="Ink 112"/>
                  <p:cNvPicPr/>
                  <p:nvPr/>
                </p:nvPicPr>
                <p:blipFill>
                  <a:blip r:embed="rId19"/>
                  <a:stretch>
                    <a:fillRect/>
                  </a:stretch>
                </p:blipFill>
                <p:spPr>
                  <a:xfrm>
                    <a:off x="2721455" y="3485157"/>
                    <a:ext cx="500890" cy="73152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0">
                <p14:nvContentPartPr>
                  <p14:cNvPr id="16" name="Ink 15"/>
                  <p14:cNvContentPartPr/>
                  <p14:nvPr/>
                </p14:nvContentPartPr>
                <p14:xfrm>
                  <a:off x="4856320" y="3728880"/>
                  <a:ext cx="295200" cy="518400"/>
                </p14:xfrm>
              </p:contentPart>
            </mc:Choice>
            <mc:Fallback xmlns="">
              <p:pic>
                <p:nvPicPr>
                  <p:cNvPr id="117" name="Ink 116"/>
                  <p:cNvPicPr/>
                  <p:nvPr/>
                </p:nvPicPr>
                <p:blipFill>
                  <a:blip r:embed="rId21"/>
                  <a:stretch>
                    <a:fillRect/>
                  </a:stretch>
                </p:blipFill>
                <p:spPr>
                  <a:xfrm>
                    <a:off x="4834646" y="3708709"/>
                    <a:ext cx="338548" cy="55874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2">
                <p14:nvContentPartPr>
                  <p14:cNvPr id="17" name="Ink 16"/>
                  <p14:cNvContentPartPr/>
                  <p14:nvPr/>
                </p14:nvContentPartPr>
                <p14:xfrm>
                  <a:off x="3088720" y="2438280"/>
                  <a:ext cx="264600" cy="234000"/>
                </p14:xfrm>
              </p:contentPart>
            </mc:Choice>
            <mc:Fallback xmlns="">
              <p:pic>
                <p:nvPicPr>
                  <p:cNvPr id="123" name="Ink 122"/>
                  <p:cNvPicPr/>
                  <p:nvPr/>
                </p:nvPicPr>
                <p:blipFill>
                  <a:blip r:embed="rId23"/>
                  <a:stretch>
                    <a:fillRect/>
                  </a:stretch>
                </p:blipFill>
                <p:spPr>
                  <a:xfrm>
                    <a:off x="3067067" y="2418142"/>
                    <a:ext cx="307906" cy="274275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4">
                <p14:nvContentPartPr>
                  <p14:cNvPr id="18" name="Ink 17"/>
                  <p14:cNvContentPartPr/>
                  <p14:nvPr/>
                </p14:nvContentPartPr>
                <p14:xfrm>
                  <a:off x="6593680" y="1056600"/>
                  <a:ext cx="234360" cy="142560"/>
                </p14:xfrm>
              </p:contentPart>
            </mc:Choice>
            <mc:Fallback xmlns="">
              <p:pic>
                <p:nvPicPr>
                  <p:cNvPr id="132" name="Ink 131"/>
                  <p:cNvPicPr/>
                  <p:nvPr/>
                </p:nvPicPr>
                <p:blipFill>
                  <a:blip r:embed="rId25"/>
                  <a:stretch>
                    <a:fillRect/>
                  </a:stretch>
                </p:blipFill>
                <p:spPr>
                  <a:xfrm>
                    <a:off x="6572020" y="1036407"/>
                    <a:ext cx="277680" cy="182945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6">
                <p14:nvContentPartPr>
                  <p14:cNvPr id="19" name="Ink 18"/>
                  <p14:cNvContentPartPr/>
                  <p14:nvPr/>
                </p14:nvContentPartPr>
                <p14:xfrm>
                  <a:off x="4602520" y="2905920"/>
                  <a:ext cx="599760" cy="599760"/>
                </p14:xfrm>
              </p:contentPart>
            </mc:Choice>
            <mc:Fallback xmlns="">
              <p:pic>
                <p:nvPicPr>
                  <p:cNvPr id="134" name="Ink 133"/>
                  <p:cNvPicPr/>
                  <p:nvPr/>
                </p:nvPicPr>
                <p:blipFill>
                  <a:blip r:embed="rId27"/>
                  <a:stretch>
                    <a:fillRect/>
                  </a:stretch>
                </p:blipFill>
                <p:spPr>
                  <a:xfrm>
                    <a:off x="4580868" y="2885753"/>
                    <a:ext cx="643064" cy="640094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8">
                <p14:nvContentPartPr>
                  <p14:cNvPr id="20" name="Ink 19"/>
                  <p14:cNvContentPartPr/>
                  <p14:nvPr/>
                </p14:nvContentPartPr>
                <p14:xfrm>
                  <a:off x="5760640" y="3200400"/>
                  <a:ext cx="30960" cy="356040"/>
                </p14:xfrm>
              </p:contentPart>
            </mc:Choice>
            <mc:Fallback xmlns="">
              <p:pic>
                <p:nvPicPr>
                  <p:cNvPr id="142" name="Ink 141"/>
                  <p:cNvPicPr/>
                  <p:nvPr/>
                </p:nvPicPr>
                <p:blipFill>
                  <a:blip r:embed="rId29"/>
                  <a:stretch>
                    <a:fillRect/>
                  </a:stretch>
                </p:blipFill>
                <p:spPr>
                  <a:xfrm>
                    <a:off x="5739140" y="3180239"/>
                    <a:ext cx="73960" cy="39636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0">
                <p14:nvContentPartPr>
                  <p14:cNvPr id="21" name="Ink 20"/>
                  <p14:cNvContentPartPr/>
                  <p14:nvPr/>
                </p14:nvContentPartPr>
                <p14:xfrm>
                  <a:off x="7365880" y="3474720"/>
                  <a:ext cx="742320" cy="813240"/>
                </p14:xfrm>
              </p:contentPart>
            </mc:Choice>
            <mc:Fallback xmlns="">
              <p:pic>
                <p:nvPicPr>
                  <p:cNvPr id="144" name="Ink 143"/>
                  <p:cNvPicPr/>
                  <p:nvPr/>
                </p:nvPicPr>
                <p:blipFill>
                  <a:blip r:embed="rId31"/>
                  <a:stretch>
                    <a:fillRect/>
                  </a:stretch>
                </p:blipFill>
                <p:spPr>
                  <a:xfrm>
                    <a:off x="7344213" y="3454550"/>
                    <a:ext cx="785655" cy="853579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2">
                <p14:nvContentPartPr>
                  <p14:cNvPr id="22" name="Ink 21"/>
                  <p14:cNvContentPartPr/>
                  <p14:nvPr/>
                </p14:nvContentPartPr>
                <p14:xfrm>
                  <a:off x="7599520" y="2052360"/>
                  <a:ext cx="51480" cy="162720"/>
                </p14:xfrm>
              </p:contentPart>
            </mc:Choice>
            <mc:Fallback xmlns="">
              <p:pic>
                <p:nvPicPr>
                  <p:cNvPr id="153" name="Ink 152"/>
                  <p:cNvPicPr/>
                  <p:nvPr/>
                </p:nvPicPr>
                <p:blipFill>
                  <a:blip r:embed="rId33"/>
                  <a:stretch>
                    <a:fillRect/>
                  </a:stretch>
                </p:blipFill>
                <p:spPr>
                  <a:xfrm>
                    <a:off x="7577890" y="2032171"/>
                    <a:ext cx="94741" cy="20309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4">
                <p14:nvContentPartPr>
                  <p14:cNvPr id="23" name="Ink 22"/>
                  <p14:cNvContentPartPr/>
                  <p14:nvPr/>
                </p14:nvContentPartPr>
                <p14:xfrm>
                  <a:off x="8544520" y="3525480"/>
                  <a:ext cx="305280" cy="203760"/>
                </p14:xfrm>
              </p:contentPart>
            </mc:Choice>
            <mc:Fallback xmlns="">
              <p:pic>
                <p:nvPicPr>
                  <p:cNvPr id="157" name="Ink 156"/>
                  <p:cNvPicPr/>
                  <p:nvPr/>
                </p:nvPicPr>
                <p:blipFill>
                  <a:blip r:embed="rId35"/>
                  <a:stretch>
                    <a:fillRect/>
                  </a:stretch>
                </p:blipFill>
                <p:spPr>
                  <a:xfrm>
                    <a:off x="8522869" y="3505306"/>
                    <a:ext cx="348582" cy="244109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6">
                <p14:nvContentPartPr>
                  <p14:cNvPr id="24" name="Ink 23"/>
                  <p14:cNvContentPartPr/>
                  <p14:nvPr/>
                </p14:nvContentPartPr>
                <p14:xfrm>
                  <a:off x="6919120" y="4114800"/>
                  <a:ext cx="193320" cy="498240"/>
                </p14:xfrm>
              </p:contentPart>
            </mc:Choice>
            <mc:Fallback xmlns="">
              <p:pic>
                <p:nvPicPr>
                  <p:cNvPr id="159" name="Ink 158"/>
                  <p:cNvPicPr/>
                  <p:nvPr/>
                </p:nvPicPr>
                <p:blipFill>
                  <a:blip r:embed="rId37"/>
                  <a:stretch>
                    <a:fillRect/>
                  </a:stretch>
                </p:blipFill>
                <p:spPr>
                  <a:xfrm>
                    <a:off x="6897447" y="4094628"/>
                    <a:ext cx="236665" cy="538583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8">
                <p14:nvContentPartPr>
                  <p14:cNvPr id="25" name="Ink 24"/>
                  <p14:cNvContentPartPr/>
                  <p14:nvPr/>
                </p14:nvContentPartPr>
                <p14:xfrm>
                  <a:off x="8940880" y="3992760"/>
                  <a:ext cx="360" cy="360"/>
                </p14:xfrm>
              </p:contentPart>
            </mc:Choice>
            <mc:Fallback xmlns="">
              <p:pic>
                <p:nvPicPr>
                  <p:cNvPr id="161" name="Ink 160"/>
                  <p:cNvPicPr/>
                  <p:nvPr/>
                </p:nvPicPr>
                <p:blipFill>
                  <a:blip r:embed="rId39"/>
                  <a:stretch>
                    <a:fillRect/>
                  </a:stretch>
                </p:blipFill>
                <p:spPr>
                  <a:xfrm>
                    <a:off x="8922880" y="3974760"/>
                    <a:ext cx="36360" cy="36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0">
                <p14:nvContentPartPr>
                  <p14:cNvPr id="26" name="Ink 25"/>
                  <p14:cNvContentPartPr/>
                  <p14:nvPr/>
                </p14:nvContentPartPr>
                <p14:xfrm>
                  <a:off x="8371720" y="2438280"/>
                  <a:ext cx="360" cy="360"/>
                </p14:xfrm>
              </p:contentPart>
            </mc:Choice>
            <mc:Fallback xmlns="">
              <p:pic>
                <p:nvPicPr>
                  <p:cNvPr id="163" name="Ink 162"/>
                  <p:cNvPicPr/>
                  <p:nvPr/>
                </p:nvPicPr>
                <p:blipFill>
                  <a:blip r:embed="rId41"/>
                  <a:stretch>
                    <a:fillRect/>
                  </a:stretch>
                </p:blipFill>
                <p:spPr>
                  <a:xfrm>
                    <a:off x="8353720" y="2420280"/>
                    <a:ext cx="36360" cy="36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2">
                <p14:nvContentPartPr>
                  <p14:cNvPr id="27" name="Ink 26"/>
                  <p14:cNvContentPartPr/>
                  <p14:nvPr/>
                </p14:nvContentPartPr>
                <p14:xfrm>
                  <a:off x="6339880" y="1747440"/>
                  <a:ext cx="356040" cy="681120"/>
                </p14:xfrm>
              </p:contentPart>
            </mc:Choice>
            <mc:Fallback xmlns="">
              <p:pic>
                <p:nvPicPr>
                  <p:cNvPr id="165" name="Ink 164"/>
                  <p:cNvPicPr/>
                  <p:nvPr/>
                </p:nvPicPr>
                <p:blipFill>
                  <a:blip r:embed="rId43"/>
                  <a:stretch>
                    <a:fillRect/>
                  </a:stretch>
                </p:blipFill>
                <p:spPr>
                  <a:xfrm>
                    <a:off x="6318197" y="1727265"/>
                    <a:ext cx="399407" cy="721471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4">
                <p14:nvContentPartPr>
                  <p14:cNvPr id="28" name="Ink 27"/>
                  <p14:cNvContentPartPr/>
                  <p14:nvPr/>
                </p14:nvContentPartPr>
                <p14:xfrm>
                  <a:off x="5770720" y="4653360"/>
                  <a:ext cx="223920" cy="254160"/>
                </p14:xfrm>
              </p:contentPart>
            </mc:Choice>
            <mc:Fallback xmlns="">
              <p:pic>
                <p:nvPicPr>
                  <p:cNvPr id="167" name="Ink 166"/>
                  <p:cNvPicPr/>
                  <p:nvPr/>
                </p:nvPicPr>
                <p:blipFill>
                  <a:blip r:embed="rId45"/>
                  <a:stretch>
                    <a:fillRect/>
                  </a:stretch>
                </p:blipFill>
                <p:spPr>
                  <a:xfrm>
                    <a:off x="5749064" y="4633189"/>
                    <a:ext cx="267231" cy="294503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6">
                <p14:nvContentPartPr>
                  <p14:cNvPr id="29" name="Ink 28"/>
                  <p14:cNvContentPartPr/>
                  <p14:nvPr/>
                </p14:nvContentPartPr>
                <p14:xfrm>
                  <a:off x="4470400" y="4003200"/>
                  <a:ext cx="81720" cy="294840"/>
                </p14:xfrm>
              </p:contentPart>
            </mc:Choice>
            <mc:Fallback xmlns="">
              <p:pic>
                <p:nvPicPr>
                  <p:cNvPr id="171" name="Ink 170"/>
                  <p:cNvPicPr/>
                  <p:nvPr/>
                </p:nvPicPr>
                <p:blipFill>
                  <a:blip r:embed="rId47"/>
                  <a:stretch>
                    <a:fillRect/>
                  </a:stretch>
                </p:blipFill>
                <p:spPr>
                  <a:xfrm>
                    <a:off x="4448781" y="3983033"/>
                    <a:ext cx="124958" cy="335174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8">
                <p14:nvContentPartPr>
                  <p14:cNvPr id="30" name="Ink 29"/>
                  <p14:cNvContentPartPr/>
                  <p14:nvPr/>
                </p14:nvContentPartPr>
                <p14:xfrm>
                  <a:off x="5445640" y="2306160"/>
                  <a:ext cx="173160" cy="305280"/>
                </p14:xfrm>
              </p:contentPart>
            </mc:Choice>
            <mc:Fallback xmlns="">
              <p:pic>
                <p:nvPicPr>
                  <p:cNvPr id="177" name="Ink 176"/>
                  <p:cNvPicPr/>
                  <p:nvPr/>
                </p:nvPicPr>
                <p:blipFill>
                  <a:blip r:embed="rId49"/>
                  <a:stretch>
                    <a:fillRect/>
                  </a:stretch>
                </p:blipFill>
                <p:spPr>
                  <a:xfrm>
                    <a:off x="5423995" y="2285970"/>
                    <a:ext cx="216450" cy="345661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0">
                <p14:nvContentPartPr>
                  <p14:cNvPr id="31" name="Ink 30"/>
                  <p14:cNvContentPartPr/>
                  <p14:nvPr/>
                </p14:nvContentPartPr>
                <p14:xfrm>
                  <a:off x="6421240" y="2986920"/>
                  <a:ext cx="360" cy="360"/>
                </p14:xfrm>
              </p:contentPart>
            </mc:Choice>
            <mc:Fallback xmlns="">
              <p:pic>
                <p:nvPicPr>
                  <p:cNvPr id="178" name="Ink 177"/>
                  <p:cNvPicPr/>
                  <p:nvPr/>
                </p:nvPicPr>
                <p:blipFill>
                  <a:blip r:embed="rId39"/>
                  <a:stretch>
                    <a:fillRect/>
                  </a:stretch>
                </p:blipFill>
                <p:spPr>
                  <a:xfrm>
                    <a:off x="6403240" y="2968920"/>
                    <a:ext cx="36360" cy="36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1">
                <p14:nvContentPartPr>
                  <p14:cNvPr id="32" name="Ink 31"/>
                  <p14:cNvContentPartPr/>
                  <p14:nvPr/>
                </p14:nvContentPartPr>
                <p14:xfrm>
                  <a:off x="4551760" y="2306160"/>
                  <a:ext cx="376200" cy="345960"/>
                </p14:xfrm>
              </p:contentPart>
            </mc:Choice>
            <mc:Fallback xmlns="">
              <p:pic>
                <p:nvPicPr>
                  <p:cNvPr id="186" name="Ink 185"/>
                  <p:cNvPicPr/>
                  <p:nvPr/>
                </p:nvPicPr>
                <p:blipFill>
                  <a:blip r:embed="rId52"/>
                  <a:stretch>
                    <a:fillRect/>
                  </a:stretch>
                </p:blipFill>
                <p:spPr>
                  <a:xfrm>
                    <a:off x="4530089" y="2285976"/>
                    <a:ext cx="419541" cy="386329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3">
                <p14:nvContentPartPr>
                  <p14:cNvPr id="33" name="Ink 32"/>
                  <p14:cNvContentPartPr/>
                  <p14:nvPr/>
                </p14:nvContentPartPr>
                <p14:xfrm>
                  <a:off x="5171320" y="2946240"/>
                  <a:ext cx="315360" cy="102240"/>
                </p14:xfrm>
              </p:contentPart>
            </mc:Choice>
            <mc:Fallback xmlns="">
              <p:pic>
                <p:nvPicPr>
                  <p:cNvPr id="187" name="Ink 186"/>
                  <p:cNvPicPr/>
                  <p:nvPr/>
                </p:nvPicPr>
                <p:blipFill>
                  <a:blip r:embed="rId54"/>
                  <a:stretch>
                    <a:fillRect/>
                  </a:stretch>
                </p:blipFill>
                <p:spPr>
                  <a:xfrm>
                    <a:off x="5149661" y="2926114"/>
                    <a:ext cx="358679" cy="14249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5">
                <p14:nvContentPartPr>
                  <p14:cNvPr id="34" name="Ink 33"/>
                  <p14:cNvContentPartPr/>
                  <p14:nvPr/>
                </p14:nvContentPartPr>
                <p14:xfrm>
                  <a:off x="6817240" y="2692440"/>
                  <a:ext cx="41040" cy="376200"/>
                </p14:xfrm>
              </p:contentPart>
            </mc:Choice>
            <mc:Fallback xmlns="">
              <p:pic>
                <p:nvPicPr>
                  <p:cNvPr id="189" name="Ink 188"/>
                  <p:cNvPicPr/>
                  <p:nvPr/>
                </p:nvPicPr>
                <p:blipFill>
                  <a:blip r:embed="rId56"/>
                  <a:stretch>
                    <a:fillRect/>
                  </a:stretch>
                </p:blipFill>
                <p:spPr>
                  <a:xfrm>
                    <a:off x="6795640" y="2672279"/>
                    <a:ext cx="84240" cy="41652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7">
                <p14:nvContentPartPr>
                  <p14:cNvPr id="35" name="Ink 34"/>
                  <p14:cNvContentPartPr/>
                  <p14:nvPr/>
                </p14:nvContentPartPr>
                <p14:xfrm>
                  <a:off x="5933440" y="2560320"/>
                  <a:ext cx="61200" cy="294840"/>
                </p14:xfrm>
              </p:contentPart>
            </mc:Choice>
            <mc:Fallback xmlns="">
              <p:pic>
                <p:nvPicPr>
                  <p:cNvPr id="191" name="Ink 190"/>
                  <p:cNvPicPr/>
                  <p:nvPr/>
                </p:nvPicPr>
                <p:blipFill>
                  <a:blip r:embed="rId58"/>
                  <a:stretch>
                    <a:fillRect/>
                  </a:stretch>
                </p:blipFill>
                <p:spPr>
                  <a:xfrm>
                    <a:off x="5911891" y="2540125"/>
                    <a:ext cx="104299" cy="335229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9">
                <p14:nvContentPartPr>
                  <p14:cNvPr id="36" name="Ink 35"/>
                  <p14:cNvContentPartPr/>
                  <p14:nvPr/>
                </p14:nvContentPartPr>
                <p14:xfrm>
                  <a:off x="7010560" y="1229400"/>
                  <a:ext cx="406440" cy="132480"/>
                </p14:xfrm>
              </p:contentPart>
            </mc:Choice>
            <mc:Fallback xmlns="">
              <p:pic>
                <p:nvPicPr>
                  <p:cNvPr id="193" name="Ink 192"/>
                  <p:cNvPicPr/>
                  <p:nvPr/>
                </p:nvPicPr>
                <p:blipFill>
                  <a:blip r:embed="rId60"/>
                  <a:stretch>
                    <a:fillRect/>
                  </a:stretch>
                </p:blipFill>
                <p:spPr>
                  <a:xfrm>
                    <a:off x="6988895" y="1209205"/>
                    <a:ext cx="449770" cy="17287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1">
                <p14:nvContentPartPr>
                  <p14:cNvPr id="37" name="Ink 36"/>
                  <p14:cNvContentPartPr/>
                  <p14:nvPr/>
                </p14:nvContentPartPr>
                <p14:xfrm>
                  <a:off x="5496400" y="4196160"/>
                  <a:ext cx="51480" cy="345600"/>
                </p14:xfrm>
              </p:contentPart>
            </mc:Choice>
            <mc:Fallback xmlns="">
              <p:pic>
                <p:nvPicPr>
                  <p:cNvPr id="195" name="Ink 194"/>
                  <p:cNvPicPr/>
                  <p:nvPr/>
                </p:nvPicPr>
                <p:blipFill>
                  <a:blip r:embed="rId62"/>
                  <a:stretch>
                    <a:fillRect/>
                  </a:stretch>
                </p:blipFill>
                <p:spPr>
                  <a:xfrm>
                    <a:off x="5474586" y="4175973"/>
                    <a:ext cx="95107" cy="385974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3">
                <p14:nvContentPartPr>
                  <p14:cNvPr id="38" name="Ink 37"/>
                  <p14:cNvContentPartPr/>
                  <p14:nvPr/>
                </p14:nvContentPartPr>
                <p14:xfrm>
                  <a:off x="3566080" y="4053960"/>
                  <a:ext cx="376200" cy="30600"/>
                </p14:xfrm>
              </p:contentPart>
            </mc:Choice>
            <mc:Fallback xmlns="">
              <p:pic>
                <p:nvPicPr>
                  <p:cNvPr id="198" name="Ink 197"/>
                  <p:cNvPicPr/>
                  <p:nvPr/>
                </p:nvPicPr>
                <p:blipFill>
                  <a:blip r:embed="rId64"/>
                  <a:stretch>
                    <a:fillRect/>
                  </a:stretch>
                </p:blipFill>
                <p:spPr>
                  <a:xfrm>
                    <a:off x="3544434" y="4033828"/>
                    <a:ext cx="419491" cy="70863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5">
                <p14:nvContentPartPr>
                  <p14:cNvPr id="39" name="Ink 38"/>
                  <p14:cNvContentPartPr/>
                  <p14:nvPr/>
                </p14:nvContentPartPr>
                <p14:xfrm>
                  <a:off x="2540080" y="3200400"/>
                  <a:ext cx="254160" cy="20520"/>
                </p14:xfrm>
              </p:contentPart>
            </mc:Choice>
            <mc:Fallback xmlns="">
              <p:pic>
                <p:nvPicPr>
                  <p:cNvPr id="200" name="Ink 199"/>
                  <p:cNvPicPr/>
                  <p:nvPr/>
                </p:nvPicPr>
                <p:blipFill>
                  <a:blip r:embed="rId66"/>
                  <a:stretch>
                    <a:fillRect/>
                  </a:stretch>
                </p:blipFill>
                <p:spPr>
                  <a:xfrm>
                    <a:off x="2518431" y="3180282"/>
                    <a:ext cx="297458" cy="60755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7">
                <p14:nvContentPartPr>
                  <p14:cNvPr id="40" name="Ink 39"/>
                  <p14:cNvContentPartPr/>
                  <p14:nvPr/>
                </p14:nvContentPartPr>
                <p14:xfrm>
                  <a:off x="3647440" y="4389120"/>
                  <a:ext cx="356040" cy="10440"/>
                </p14:xfrm>
              </p:contentPart>
            </mc:Choice>
            <mc:Fallback xmlns="">
              <p:pic>
                <p:nvPicPr>
                  <p:cNvPr id="201" name="Ink 200"/>
                  <p:cNvPicPr/>
                  <p:nvPr/>
                </p:nvPicPr>
                <p:blipFill>
                  <a:blip r:embed="rId68"/>
                  <a:stretch>
                    <a:fillRect/>
                  </a:stretch>
                </p:blipFill>
                <p:spPr>
                  <a:xfrm>
                    <a:off x="3625783" y="4369043"/>
                    <a:ext cx="399354" cy="50594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9">
                <p14:nvContentPartPr>
                  <p14:cNvPr id="41" name="Ink 40"/>
                  <p14:cNvContentPartPr/>
                  <p14:nvPr/>
                </p14:nvContentPartPr>
                <p14:xfrm>
                  <a:off x="6146920" y="1818720"/>
                  <a:ext cx="360" cy="360"/>
                </p14:xfrm>
              </p:contentPart>
            </mc:Choice>
            <mc:Fallback xmlns="">
              <p:pic>
                <p:nvPicPr>
                  <p:cNvPr id="203" name="Ink 202"/>
                  <p:cNvPicPr/>
                  <p:nvPr/>
                </p:nvPicPr>
                <p:blipFill>
                  <a:blip r:embed="rId70"/>
                  <a:stretch>
                    <a:fillRect/>
                  </a:stretch>
                </p:blipFill>
                <p:spPr>
                  <a:xfrm>
                    <a:off x="6128920" y="1800720"/>
                    <a:ext cx="36360" cy="36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1">
                <p14:nvContentPartPr>
                  <p14:cNvPr id="42" name="Ink 41"/>
                  <p14:cNvContentPartPr/>
                  <p14:nvPr/>
                </p14:nvContentPartPr>
                <p14:xfrm>
                  <a:off x="8107840" y="1981080"/>
                  <a:ext cx="360" cy="360"/>
                </p14:xfrm>
              </p:contentPart>
            </mc:Choice>
            <mc:Fallback xmlns="">
              <p:pic>
                <p:nvPicPr>
                  <p:cNvPr id="208" name="Ink 207"/>
                  <p:cNvPicPr/>
                  <p:nvPr/>
                </p:nvPicPr>
                <p:blipFill>
                  <a:blip r:embed="rId39"/>
                  <a:stretch>
                    <a:fillRect/>
                  </a:stretch>
                </p:blipFill>
                <p:spPr>
                  <a:xfrm>
                    <a:off x="8089840" y="1963080"/>
                    <a:ext cx="36360" cy="36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2">
                <p14:nvContentPartPr>
                  <p14:cNvPr id="43" name="Ink 42"/>
                  <p14:cNvContentPartPr/>
                  <p14:nvPr/>
                </p14:nvContentPartPr>
                <p14:xfrm>
                  <a:off x="9225280" y="3210480"/>
                  <a:ext cx="20520" cy="396720"/>
                </p14:xfrm>
              </p:contentPart>
            </mc:Choice>
            <mc:Fallback xmlns="">
              <p:pic>
                <p:nvPicPr>
                  <p:cNvPr id="209" name="Ink 208"/>
                  <p:cNvPicPr/>
                  <p:nvPr/>
                </p:nvPicPr>
                <p:blipFill>
                  <a:blip r:embed="rId73"/>
                  <a:stretch>
                    <a:fillRect/>
                  </a:stretch>
                </p:blipFill>
                <p:spPr>
                  <a:xfrm>
                    <a:off x="9203450" y="3190301"/>
                    <a:ext cx="64180" cy="437078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4">
                <p14:nvContentPartPr>
                  <p14:cNvPr id="44" name="Ink 43"/>
                  <p14:cNvContentPartPr/>
                  <p14:nvPr/>
                </p14:nvContentPartPr>
                <p14:xfrm>
                  <a:off x="7437160" y="4521240"/>
                  <a:ext cx="589680" cy="183240"/>
                </p14:xfrm>
              </p:contentPart>
            </mc:Choice>
            <mc:Fallback xmlns="">
              <p:pic>
                <p:nvPicPr>
                  <p:cNvPr id="210" name="Ink 209"/>
                  <p:cNvPicPr/>
                  <p:nvPr/>
                </p:nvPicPr>
                <p:blipFill>
                  <a:blip r:embed="rId75"/>
                  <a:stretch>
                    <a:fillRect/>
                  </a:stretch>
                </p:blipFill>
                <p:spPr>
                  <a:xfrm>
                    <a:off x="7415497" y="4501104"/>
                    <a:ext cx="633007" cy="223513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6">
                <p14:nvContentPartPr>
                  <p14:cNvPr id="45" name="Ink 44"/>
                  <p14:cNvContentPartPr/>
                  <p14:nvPr/>
                </p14:nvContentPartPr>
                <p14:xfrm>
                  <a:off x="6400720" y="4866480"/>
                  <a:ext cx="366120" cy="81720"/>
                </p14:xfrm>
              </p:contentPart>
            </mc:Choice>
            <mc:Fallback xmlns="">
              <p:pic>
                <p:nvPicPr>
                  <p:cNvPr id="213" name="Ink 212"/>
                  <p:cNvPicPr/>
                  <p:nvPr/>
                </p:nvPicPr>
                <p:blipFill>
                  <a:blip r:embed="rId77"/>
                  <a:stretch>
                    <a:fillRect/>
                  </a:stretch>
                </p:blipFill>
                <p:spPr>
                  <a:xfrm>
                    <a:off x="6379056" y="4846352"/>
                    <a:ext cx="409448" cy="121976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8">
                <p14:nvContentPartPr>
                  <p14:cNvPr id="46" name="Ink 45"/>
                  <p14:cNvContentPartPr/>
                  <p14:nvPr/>
                </p14:nvContentPartPr>
                <p14:xfrm>
                  <a:off x="4277440" y="1442880"/>
                  <a:ext cx="360" cy="360"/>
                </p14:xfrm>
              </p:contentPart>
            </mc:Choice>
            <mc:Fallback xmlns="">
              <p:pic>
                <p:nvPicPr>
                  <p:cNvPr id="215" name="Ink 214"/>
                  <p:cNvPicPr/>
                  <p:nvPr/>
                </p:nvPicPr>
                <p:blipFill>
                  <a:blip r:embed="rId79"/>
                  <a:stretch>
                    <a:fillRect/>
                  </a:stretch>
                </p:blipFill>
                <p:spPr>
                  <a:xfrm>
                    <a:off x="4259440" y="1424880"/>
                    <a:ext cx="36360" cy="36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0">
                <p14:nvContentPartPr>
                  <p14:cNvPr id="47" name="Ink 46"/>
                  <p14:cNvContentPartPr/>
                  <p14:nvPr/>
                </p14:nvContentPartPr>
                <p14:xfrm>
                  <a:off x="3830320" y="2286000"/>
                  <a:ext cx="386280" cy="41040"/>
                </p14:xfrm>
              </p:contentPart>
            </mc:Choice>
            <mc:Fallback xmlns="">
              <p:pic>
                <p:nvPicPr>
                  <p:cNvPr id="217" name="Ink 216"/>
                  <p:cNvPicPr/>
                  <p:nvPr/>
                </p:nvPicPr>
                <p:blipFill>
                  <a:blip r:embed="rId81"/>
                  <a:stretch>
                    <a:fillRect/>
                  </a:stretch>
                </p:blipFill>
                <p:spPr>
                  <a:xfrm>
                    <a:off x="3808643" y="2265683"/>
                    <a:ext cx="429634" cy="81674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2">
                <p14:nvContentPartPr>
                  <p14:cNvPr id="48" name="Ink 47"/>
                  <p14:cNvContentPartPr/>
                  <p14:nvPr/>
                </p14:nvContentPartPr>
                <p14:xfrm>
                  <a:off x="4206160" y="3312000"/>
                  <a:ext cx="264600" cy="102240"/>
                </p14:xfrm>
              </p:contentPart>
            </mc:Choice>
            <mc:Fallback xmlns="">
              <p:pic>
                <p:nvPicPr>
                  <p:cNvPr id="219" name="Ink 218"/>
                  <p:cNvPicPr/>
                  <p:nvPr/>
                </p:nvPicPr>
                <p:blipFill>
                  <a:blip r:embed="rId83"/>
                  <a:stretch>
                    <a:fillRect/>
                  </a:stretch>
                </p:blipFill>
                <p:spPr>
                  <a:xfrm>
                    <a:off x="4184507" y="3291794"/>
                    <a:ext cx="307906" cy="142651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4">
                <p14:nvContentPartPr>
                  <p14:cNvPr id="49" name="Ink 48"/>
                  <p14:cNvContentPartPr/>
                  <p14:nvPr/>
                </p14:nvContentPartPr>
                <p14:xfrm>
                  <a:off x="6289120" y="3840480"/>
                  <a:ext cx="360" cy="360"/>
                </p14:xfrm>
              </p:contentPart>
            </mc:Choice>
            <mc:Fallback xmlns="">
              <p:pic>
                <p:nvPicPr>
                  <p:cNvPr id="220" name="Ink 219"/>
                  <p:cNvPicPr/>
                  <p:nvPr/>
                </p:nvPicPr>
                <p:blipFill>
                  <a:blip r:embed="rId70"/>
                  <a:stretch>
                    <a:fillRect/>
                  </a:stretch>
                </p:blipFill>
                <p:spPr>
                  <a:xfrm>
                    <a:off x="6271120" y="3822480"/>
                    <a:ext cx="36360" cy="36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5">
                <p14:nvContentPartPr>
                  <p14:cNvPr id="50" name="Ink 49"/>
                  <p14:cNvContentPartPr/>
                  <p14:nvPr/>
                </p14:nvContentPartPr>
                <p14:xfrm>
                  <a:off x="7274440" y="2916000"/>
                  <a:ext cx="447480" cy="10440"/>
                </p14:xfrm>
              </p:contentPart>
            </mc:Choice>
            <mc:Fallback xmlns="">
              <p:pic>
                <p:nvPicPr>
                  <p:cNvPr id="223" name="Ink 222"/>
                  <p:cNvPicPr/>
                  <p:nvPr/>
                </p:nvPicPr>
                <p:blipFill>
                  <a:blip r:embed="rId86"/>
                  <a:stretch>
                    <a:fillRect/>
                  </a:stretch>
                </p:blipFill>
                <p:spPr>
                  <a:xfrm>
                    <a:off x="7252781" y="2895923"/>
                    <a:ext cx="490798" cy="50594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7">
                <p14:nvContentPartPr>
                  <p14:cNvPr id="51" name="Ink 50"/>
                  <p14:cNvContentPartPr/>
                  <p14:nvPr/>
                </p14:nvContentPartPr>
                <p14:xfrm>
                  <a:off x="6736240" y="3373200"/>
                  <a:ext cx="426960" cy="101880"/>
                </p14:xfrm>
              </p:contentPart>
            </mc:Choice>
            <mc:Fallback xmlns="">
              <p:pic>
                <p:nvPicPr>
                  <p:cNvPr id="224" name="Ink 223"/>
                  <p:cNvPicPr/>
                  <p:nvPr/>
                </p:nvPicPr>
                <p:blipFill>
                  <a:blip r:embed="rId88"/>
                  <a:stretch>
                    <a:fillRect/>
                  </a:stretch>
                </p:blipFill>
                <p:spPr>
                  <a:xfrm>
                    <a:off x="6714589" y="3352986"/>
                    <a:ext cx="470262" cy="142309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9">
                <p14:nvContentPartPr>
                  <p14:cNvPr id="52" name="Ink 51"/>
                  <p14:cNvContentPartPr/>
                  <p14:nvPr/>
                </p14:nvContentPartPr>
                <p14:xfrm>
                  <a:off x="6146920" y="3312000"/>
                  <a:ext cx="142560" cy="142920"/>
                </p14:xfrm>
              </p:contentPart>
            </mc:Choice>
            <mc:Fallback xmlns="">
              <p:pic>
                <p:nvPicPr>
                  <p:cNvPr id="225" name="Ink 224"/>
                  <p:cNvPicPr/>
                  <p:nvPr/>
                </p:nvPicPr>
                <p:blipFill>
                  <a:blip r:embed="rId90"/>
                  <a:stretch>
                    <a:fillRect/>
                  </a:stretch>
                </p:blipFill>
                <p:spPr>
                  <a:xfrm>
                    <a:off x="6125254" y="3291814"/>
                    <a:ext cx="185891" cy="183293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1">
                <p14:nvContentPartPr>
                  <p14:cNvPr id="53" name="Ink 52"/>
                  <p14:cNvContentPartPr/>
                  <p14:nvPr/>
                </p14:nvContentPartPr>
                <p14:xfrm>
                  <a:off x="3301840" y="1889640"/>
                  <a:ext cx="325800" cy="71640"/>
                </p14:xfrm>
              </p:contentPart>
            </mc:Choice>
            <mc:Fallback xmlns="">
              <p:pic>
                <p:nvPicPr>
                  <p:cNvPr id="232" name="Ink 231"/>
                  <p:cNvPicPr/>
                  <p:nvPr/>
                </p:nvPicPr>
                <p:blipFill>
                  <a:blip r:embed="rId92"/>
                  <a:stretch>
                    <a:fillRect/>
                  </a:stretch>
                </p:blipFill>
                <p:spPr>
                  <a:xfrm>
                    <a:off x="3280178" y="1869516"/>
                    <a:ext cx="369124" cy="11188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3">
                <p14:nvContentPartPr>
                  <p14:cNvPr id="54" name="Ink 53"/>
                  <p14:cNvContentPartPr/>
                  <p14:nvPr/>
                </p14:nvContentPartPr>
                <p14:xfrm>
                  <a:off x="2661760" y="2326680"/>
                  <a:ext cx="264600" cy="406800"/>
                </p14:xfrm>
              </p:contentPart>
            </mc:Choice>
            <mc:Fallback xmlns="">
              <p:pic>
                <p:nvPicPr>
                  <p:cNvPr id="233" name="Ink 232"/>
                  <p:cNvPicPr/>
                  <p:nvPr/>
                </p:nvPicPr>
                <p:blipFill>
                  <a:blip r:embed="rId94"/>
                  <a:stretch>
                    <a:fillRect/>
                  </a:stretch>
                </p:blipFill>
                <p:spPr>
                  <a:xfrm>
                    <a:off x="2640071" y="2306521"/>
                    <a:ext cx="307977" cy="44711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5">
                <p14:nvContentPartPr>
                  <p14:cNvPr id="55" name="Ink 54"/>
                  <p14:cNvContentPartPr/>
                  <p14:nvPr/>
                </p14:nvContentPartPr>
                <p14:xfrm>
                  <a:off x="4775320" y="1290240"/>
                  <a:ext cx="10440" cy="264600"/>
                </p14:xfrm>
              </p:contentPart>
            </mc:Choice>
            <mc:Fallback xmlns="">
              <p:pic>
                <p:nvPicPr>
                  <p:cNvPr id="235" name="Ink 234"/>
                  <p:cNvPicPr/>
                  <p:nvPr/>
                </p:nvPicPr>
                <p:blipFill>
                  <a:blip r:embed="rId96"/>
                  <a:stretch>
                    <a:fillRect/>
                  </a:stretch>
                </p:blipFill>
                <p:spPr>
                  <a:xfrm>
                    <a:off x="4753570" y="1270072"/>
                    <a:ext cx="53940" cy="304935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7">
                <p14:nvContentPartPr>
                  <p14:cNvPr id="56" name="Ink 55"/>
                  <p14:cNvContentPartPr/>
                  <p14:nvPr/>
                </p14:nvContentPartPr>
                <p14:xfrm>
                  <a:off x="8188840" y="4064040"/>
                  <a:ext cx="183240" cy="244080"/>
                </p14:xfrm>
              </p:contentPart>
            </mc:Choice>
            <mc:Fallback xmlns="">
              <p:pic>
                <p:nvPicPr>
                  <p:cNvPr id="237" name="Ink 236"/>
                  <p:cNvPicPr/>
                  <p:nvPr/>
                </p:nvPicPr>
                <p:blipFill>
                  <a:blip r:embed="rId98"/>
                  <a:stretch>
                    <a:fillRect/>
                  </a:stretch>
                </p:blipFill>
                <p:spPr>
                  <a:xfrm>
                    <a:off x="8167180" y="4043868"/>
                    <a:ext cx="226559" cy="284424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9">
                <p14:nvContentPartPr>
                  <p14:cNvPr id="57" name="Ink 56"/>
                  <p14:cNvContentPartPr/>
                  <p14:nvPr/>
                </p14:nvContentPartPr>
                <p14:xfrm>
                  <a:off x="8443000" y="3332520"/>
                  <a:ext cx="20520" cy="20520"/>
                </p14:xfrm>
              </p:contentPart>
            </mc:Choice>
            <mc:Fallback xmlns="">
              <p:pic>
                <p:nvPicPr>
                  <p:cNvPr id="239" name="Ink 238"/>
                  <p:cNvPicPr/>
                  <p:nvPr/>
                </p:nvPicPr>
                <p:blipFill>
                  <a:blip r:embed="rId100"/>
                  <a:stretch>
                    <a:fillRect/>
                  </a:stretch>
                </p:blipFill>
                <p:spPr>
                  <a:xfrm>
                    <a:off x="8421170" y="3312402"/>
                    <a:ext cx="64180" cy="60755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1">
                <p14:nvContentPartPr>
                  <p14:cNvPr id="58" name="Ink 57"/>
                  <p14:cNvContentPartPr/>
                  <p14:nvPr/>
                </p14:nvContentPartPr>
                <p14:xfrm>
                  <a:off x="4165480" y="4673520"/>
                  <a:ext cx="360" cy="360"/>
                </p14:xfrm>
              </p:contentPart>
            </mc:Choice>
            <mc:Fallback xmlns="">
              <p:pic>
                <p:nvPicPr>
                  <p:cNvPr id="242" name="Ink 241"/>
                  <p:cNvPicPr/>
                  <p:nvPr/>
                </p:nvPicPr>
                <p:blipFill>
                  <a:blip r:embed="rId102"/>
                  <a:stretch>
                    <a:fillRect/>
                  </a:stretch>
                </p:blipFill>
                <p:spPr>
                  <a:xfrm>
                    <a:off x="4147480" y="4655520"/>
                    <a:ext cx="36360" cy="36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3">
                <p14:nvContentPartPr>
                  <p14:cNvPr id="59" name="Ink 58"/>
                  <p14:cNvContentPartPr/>
                  <p14:nvPr/>
                </p14:nvContentPartPr>
                <p14:xfrm>
                  <a:off x="4023280" y="1798200"/>
                  <a:ext cx="721800" cy="71640"/>
                </p14:xfrm>
              </p:contentPart>
            </mc:Choice>
            <mc:Fallback xmlns="">
              <p:pic>
                <p:nvPicPr>
                  <p:cNvPr id="246" name="Ink 245"/>
                  <p:cNvPicPr/>
                  <p:nvPr/>
                </p:nvPicPr>
                <p:blipFill>
                  <a:blip r:embed="rId104"/>
                  <a:stretch>
                    <a:fillRect/>
                  </a:stretch>
                </p:blipFill>
                <p:spPr>
                  <a:xfrm>
                    <a:off x="4001617" y="1778076"/>
                    <a:ext cx="765125" cy="11188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5">
                <p14:nvContentPartPr>
                  <p14:cNvPr id="60" name="Ink 59"/>
                  <p14:cNvContentPartPr/>
                  <p14:nvPr/>
                </p14:nvContentPartPr>
                <p14:xfrm>
                  <a:off x="4734640" y="4297680"/>
                  <a:ext cx="71280" cy="305280"/>
                </p14:xfrm>
              </p:contentPart>
            </mc:Choice>
            <mc:Fallback xmlns="">
              <p:pic>
                <p:nvPicPr>
                  <p:cNvPr id="248" name="Ink 247"/>
                  <p:cNvPicPr/>
                  <p:nvPr/>
                </p:nvPicPr>
                <p:blipFill>
                  <a:blip r:embed="rId106"/>
                  <a:stretch>
                    <a:fillRect/>
                  </a:stretch>
                </p:blipFill>
                <p:spPr>
                  <a:xfrm>
                    <a:off x="4713040" y="4277516"/>
                    <a:ext cx="114480" cy="345608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7">
                <p14:nvContentPartPr>
                  <p14:cNvPr id="61" name="Ink 60"/>
                  <p14:cNvContentPartPr/>
                  <p14:nvPr/>
                </p14:nvContentPartPr>
                <p14:xfrm>
                  <a:off x="5120560" y="4643280"/>
                  <a:ext cx="163080" cy="345600"/>
                </p14:xfrm>
              </p:contentPart>
            </mc:Choice>
            <mc:Fallback xmlns="">
              <p:pic>
                <p:nvPicPr>
                  <p:cNvPr id="249" name="Ink 248"/>
                  <p:cNvPicPr/>
                  <p:nvPr/>
                </p:nvPicPr>
                <p:blipFill>
                  <a:blip r:embed="rId108"/>
                  <a:stretch>
                    <a:fillRect/>
                  </a:stretch>
                </p:blipFill>
                <p:spPr>
                  <a:xfrm>
                    <a:off x="5098874" y="4623117"/>
                    <a:ext cx="206452" cy="38592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9">
                <p14:nvContentPartPr>
                  <p14:cNvPr id="62" name="Ink 61"/>
                  <p14:cNvContentPartPr/>
                  <p14:nvPr/>
                </p14:nvContentPartPr>
                <p14:xfrm>
                  <a:off x="3403720" y="2671920"/>
                  <a:ext cx="924840" cy="325800"/>
                </p14:xfrm>
              </p:contentPart>
            </mc:Choice>
            <mc:Fallback xmlns="">
              <p:pic>
                <p:nvPicPr>
                  <p:cNvPr id="252" name="Ink 251"/>
                  <p:cNvPicPr/>
                  <p:nvPr/>
                </p:nvPicPr>
                <p:blipFill>
                  <a:blip r:embed="rId110"/>
                  <a:stretch>
                    <a:fillRect/>
                  </a:stretch>
                </p:blipFill>
                <p:spPr>
                  <a:xfrm>
                    <a:off x="3382061" y="2651759"/>
                    <a:ext cx="968158" cy="36612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11">
                <p14:nvContentPartPr>
                  <p14:cNvPr id="63" name="Ink 62"/>
                  <p14:cNvContentPartPr/>
                  <p14:nvPr/>
                </p14:nvContentPartPr>
                <p14:xfrm>
                  <a:off x="3037960" y="3027600"/>
                  <a:ext cx="360" cy="360"/>
                </p14:xfrm>
              </p:contentPart>
            </mc:Choice>
            <mc:Fallback xmlns="">
              <p:pic>
                <p:nvPicPr>
                  <p:cNvPr id="253" name="Ink 252"/>
                  <p:cNvPicPr/>
                  <p:nvPr/>
                </p:nvPicPr>
                <p:blipFill>
                  <a:blip r:embed="rId112"/>
                  <a:stretch>
                    <a:fillRect/>
                  </a:stretch>
                </p:blipFill>
                <p:spPr>
                  <a:xfrm>
                    <a:off x="3019960" y="3009600"/>
                    <a:ext cx="36360" cy="3636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sp>
        <p:nvSpPr>
          <p:cNvPr id="109" name="TextBox 108"/>
          <p:cNvSpPr txBox="1"/>
          <p:nvPr/>
        </p:nvSpPr>
        <p:spPr>
          <a:xfrm>
            <a:off x="2985964" y="4621772"/>
            <a:ext cx="5299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প্লাস্টিড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SG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4806220" y="4725090"/>
            <a:ext cx="5299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প্লাস্টিড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গুরুত্বপূর্ণ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endParaRPr lang="en-SG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138364" y="4774172"/>
            <a:ext cx="5299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প্লাস্টিড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SG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330126" y="5481881"/>
            <a:ext cx="9740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প্লাস্টিডের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SG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321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09" grpId="1"/>
      <p:bldP spid="110" grpId="0"/>
      <p:bldP spid="110" grpId="1"/>
      <p:bldP spid="111" grpId="0"/>
      <p:bldP spid="112" grpId="0"/>
      <p:bldP spid="11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4492" y="625038"/>
            <a:ext cx="2744954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SG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6774" y="2856960"/>
            <a:ext cx="85164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প্লাস্টিডের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ভূমিকাই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মূখ্য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উক্তিটি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SG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9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  <p:bldP spid="3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1174" y="448058"/>
            <a:ext cx="2843277" cy="64633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SG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72813" y="1470613"/>
            <a:ext cx="8057535" cy="507831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marL="742950" indent="-742950">
              <a:buAutoNum type="arabicParenR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742950" indent="-742950">
              <a:buAutoNum type="arabicParenR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কোষের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অঙ্গের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742950" indent="-742950">
              <a:buAutoNum type="arabicParenR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মাইটোকন্ড্রিয়া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742950" indent="-742950">
              <a:buAutoNum type="arabicParenR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প্লাস্টিড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742950" indent="-742950">
              <a:buAutoNum type="arabicParenR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প্লাস্টিড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742950" indent="-742950">
              <a:buAutoNum type="arabicParenR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ক্লোরোপ্লাস্ট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742950" indent="-742950">
              <a:buAutoNum type="arabicParenR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ক্লোরোপ্লাস্টের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742950" indent="-742950">
              <a:buAutoNum type="arabicParenR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লিউকোপ্লাস্ট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742950" indent="-742950">
              <a:buAutoNum type="arabicParenR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লিউকোপ্লাস্টের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 </a:t>
            </a:r>
            <a:endParaRPr lang="en-SG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8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0801" y="595542"/>
            <a:ext cx="5299587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SG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20686" y="2999529"/>
            <a:ext cx="8550901" cy="83099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উদ্ভিদ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কোষের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মডেল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SG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74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3" name="Ink 12"/>
              <p14:cNvContentPartPr/>
              <p14:nvPr/>
            </p14:nvContentPartPr>
            <p14:xfrm>
              <a:off x="1602515" y="1396037"/>
              <a:ext cx="3412440" cy="6732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76515" y="1270037"/>
                <a:ext cx="3664440" cy="31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5" name="Ink 14"/>
              <p14:cNvContentPartPr/>
              <p14:nvPr/>
            </p14:nvContentPartPr>
            <p14:xfrm>
              <a:off x="1976195" y="1553357"/>
              <a:ext cx="1425960" cy="204552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50195" y="1427357"/>
                <a:ext cx="1677960" cy="229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7" name="Ink 16"/>
              <p14:cNvContentPartPr/>
              <p14:nvPr/>
            </p14:nvContentPartPr>
            <p14:xfrm>
              <a:off x="1755155" y="301637"/>
              <a:ext cx="870480" cy="213696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629155" y="175637"/>
                <a:ext cx="1122480" cy="238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9" name="Ink 18"/>
              <p14:cNvContentPartPr/>
              <p14:nvPr/>
            </p14:nvContentPartPr>
            <p14:xfrm>
              <a:off x="3875195" y="1543637"/>
              <a:ext cx="1159200" cy="171108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749195" y="1417637"/>
                <a:ext cx="1411200" cy="196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1" name="Ink 20"/>
              <p14:cNvContentPartPr/>
              <p14:nvPr/>
            </p14:nvContentPartPr>
            <p14:xfrm>
              <a:off x="4926035" y="1455077"/>
              <a:ext cx="1327680" cy="1692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800035" y="1329077"/>
                <a:ext cx="1579680" cy="26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3" name="Ink 22"/>
              <p14:cNvContentPartPr/>
              <p14:nvPr/>
            </p14:nvContentPartPr>
            <p14:xfrm>
              <a:off x="5326355" y="1465157"/>
              <a:ext cx="644760" cy="190764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200355" y="1339157"/>
                <a:ext cx="896760" cy="215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5" name="Ink 24"/>
              <p14:cNvContentPartPr/>
              <p14:nvPr/>
            </p14:nvContentPartPr>
            <p14:xfrm>
              <a:off x="6164795" y="1365797"/>
              <a:ext cx="2143800" cy="224316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038795" y="1239797"/>
                <a:ext cx="2395800" cy="249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7" name="Ink 26"/>
              <p14:cNvContentPartPr/>
              <p14:nvPr/>
            </p14:nvContentPartPr>
            <p14:xfrm>
              <a:off x="7737995" y="1354277"/>
              <a:ext cx="1416240" cy="2018520"/>
            </p14:xfrm>
          </p:contentPart>
        </mc:Choice>
        <mc:Fallback xmlns="">
          <p:pic>
            <p:nvPicPr>
              <p:cNvPr id="27" name="Ink 26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611995" y="1228277"/>
                <a:ext cx="1668240" cy="227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9" name="Ink 28"/>
              <p14:cNvContentPartPr/>
              <p14:nvPr/>
            </p14:nvContentPartPr>
            <p14:xfrm>
              <a:off x="8632595" y="1278677"/>
              <a:ext cx="2507760" cy="2074320"/>
            </p14:xfrm>
          </p:contentPart>
        </mc:Choice>
        <mc:Fallback xmlns="">
          <p:pic>
            <p:nvPicPr>
              <p:cNvPr id="29" name="Ink 28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8506595" y="1152677"/>
                <a:ext cx="2759760" cy="2326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8527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246C011-EC44-4076-B826-E363656CE41F}"/>
              </a:ext>
            </a:extLst>
          </p:cNvPr>
          <p:cNvSpPr txBox="1"/>
          <p:nvPr/>
        </p:nvSpPr>
        <p:spPr>
          <a:xfrm>
            <a:off x="4962418" y="165766"/>
            <a:ext cx="2661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>
                <a:ln w="0"/>
                <a:solidFill>
                  <a:srgbClr val="92D05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5400" dirty="0">
                <a:ln w="0"/>
                <a:solidFill>
                  <a:srgbClr val="92D05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5400" dirty="0">
                <a:ln w="0"/>
                <a:solidFill>
                  <a:srgbClr val="92D05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5400" dirty="0">
                <a:ln w="0"/>
                <a:solidFill>
                  <a:srgbClr val="92D05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5400" dirty="0">
                <a:ln w="0"/>
                <a:solidFill>
                  <a:srgbClr val="92D05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5400" dirty="0">
                <a:ln w="0"/>
                <a:solidFill>
                  <a:srgbClr val="92D05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5400" dirty="0">
                <a:ln w="0"/>
                <a:solidFill>
                  <a:srgbClr val="92D05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endParaRPr lang="en-SG" sz="5400" dirty="0">
              <a:ln w="0"/>
              <a:solidFill>
                <a:srgbClr val="92D05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4C3B4C-C5FA-4E0D-B30F-4FA0E3633062}"/>
              </a:ext>
            </a:extLst>
          </p:cNvPr>
          <p:cNvSpPr txBox="1"/>
          <p:nvPr/>
        </p:nvSpPr>
        <p:spPr>
          <a:xfrm>
            <a:off x="306511" y="2444917"/>
            <a:ext cx="560112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নামঃফেরদৌস</a:t>
            </a:r>
            <a:r>
              <a:rPr lang="en-US" sz="44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ওয়াহিদ</a:t>
            </a:r>
            <a:r>
              <a:rPr lang="en-US" sz="44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</a:t>
            </a:r>
            <a:r>
              <a:rPr lang="as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ক(</a:t>
            </a:r>
            <a:r>
              <a:rPr lang="as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িজ্ঞান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মাধবপুর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পাইলট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মাধবপুর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হবিগঞ্জ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মোবাইলঃ০১৭১০১৯৬৪০২ </a:t>
            </a:r>
          </a:p>
          <a:p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ইমেইলঃferdauswahid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NikoshBAN" panose="02000000000000000000" pitchFamily="2" charset="0"/>
              </a:rPr>
              <a:t>402@gmail.com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BFE08A02-4B45-4F1A-81CC-70A9C0C2AD48}"/>
              </a:ext>
            </a:extLst>
          </p:cNvPr>
          <p:cNvSpPr txBox="1"/>
          <p:nvPr/>
        </p:nvSpPr>
        <p:spPr>
          <a:xfrm>
            <a:off x="7364860" y="2444917"/>
            <a:ext cx="452062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err="1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</a:t>
            </a:r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6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</a:t>
            </a:r>
            <a:r>
              <a:rPr lang="as-IN" sz="36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 err="1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থী</a:t>
            </a:r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</a:t>
            </a:r>
            <a:r>
              <a:rPr lang="as-IN" sz="36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৪০ </a:t>
            </a:r>
            <a:r>
              <a:rPr lang="as-IN" sz="36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</a:p>
          <a:p>
            <a:r>
              <a:rPr lang="en-US" sz="3600" dirty="0" err="1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as-IN" sz="36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ঞ</a:t>
            </a:r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endParaRPr lang="en-US" sz="36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২য় </a:t>
            </a:r>
            <a:r>
              <a:rPr lang="en-US" sz="36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36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৪০ </a:t>
            </a:r>
            <a:r>
              <a:rPr lang="en-US" sz="3600" dirty="0" err="1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SG" sz="36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ylinder 4">
            <a:extLst>
              <a:ext uri="{FF2B5EF4-FFF2-40B4-BE49-F238E27FC236}">
                <a16:creationId xmlns:a16="http://schemas.microsoft.com/office/drawing/2014/main" id="{125746B6-248E-4DDF-AB2C-CEE8939BE53A}"/>
              </a:ext>
            </a:extLst>
          </p:cNvPr>
          <p:cNvSpPr/>
          <p:nvPr/>
        </p:nvSpPr>
        <p:spPr>
          <a:xfrm>
            <a:off x="5690171" y="1973766"/>
            <a:ext cx="811658" cy="4358621"/>
          </a:xfrm>
          <a:prstGeom prst="can">
            <a:avLst>
              <a:gd name="adj" fmla="val 103753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SG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11BF198-104D-4F6E-80C4-F5843A6F63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1482"/>
            <a:ext cx="2873326" cy="29138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61747" y="6330576"/>
            <a:ext cx="3617103" cy="365125"/>
          </a:xfr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n-US" dirty="0" smtClean="0"/>
              <a:t>ferdauswahid402@gmail.com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697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89807" y="309014"/>
            <a:ext cx="4778606" cy="6465412"/>
            <a:chOff x="2240477" y="570271"/>
            <a:chExt cx="4584033" cy="6076335"/>
          </a:xfrm>
        </p:grpSpPr>
        <p:sp>
          <p:nvSpPr>
            <p:cNvPr id="9" name="Oval 8"/>
            <p:cNvSpPr/>
            <p:nvPr/>
          </p:nvSpPr>
          <p:spPr>
            <a:xfrm>
              <a:off x="2753031" y="845575"/>
              <a:ext cx="3588775" cy="5289753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solidFill>
                  <a:schemeClr val="tx1"/>
                </a:solidFill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6420009" y="1995948"/>
              <a:ext cx="404501" cy="2096118"/>
            </a:xfrm>
            <a:custGeom>
              <a:avLst/>
              <a:gdLst>
                <a:gd name="connsiteX0" fmla="*/ 256094 w 404501"/>
                <a:gd name="connsiteY0" fmla="*/ 0 h 2096118"/>
                <a:gd name="connsiteX1" fmla="*/ 79114 w 404501"/>
                <a:gd name="connsiteY1" fmla="*/ 216310 h 2096118"/>
                <a:gd name="connsiteX2" fmla="*/ 456 w 404501"/>
                <a:gd name="connsiteY2" fmla="*/ 540775 h 2096118"/>
                <a:gd name="connsiteX3" fmla="*/ 49617 w 404501"/>
                <a:gd name="connsiteY3" fmla="*/ 1140542 h 2096118"/>
                <a:gd name="connsiteX4" fmla="*/ 108610 w 404501"/>
                <a:gd name="connsiteY4" fmla="*/ 1622323 h 2096118"/>
                <a:gd name="connsiteX5" fmla="*/ 206933 w 404501"/>
                <a:gd name="connsiteY5" fmla="*/ 1907458 h 2096118"/>
                <a:gd name="connsiteX6" fmla="*/ 383914 w 404501"/>
                <a:gd name="connsiteY6" fmla="*/ 2084439 h 2096118"/>
                <a:gd name="connsiteX7" fmla="*/ 393746 w 404501"/>
                <a:gd name="connsiteY7" fmla="*/ 2064775 h 2096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4501" h="2096118">
                  <a:moveTo>
                    <a:pt x="256094" y="0"/>
                  </a:moveTo>
                  <a:cubicBezTo>
                    <a:pt x="188907" y="63090"/>
                    <a:pt x="121720" y="126181"/>
                    <a:pt x="79114" y="216310"/>
                  </a:cubicBezTo>
                  <a:cubicBezTo>
                    <a:pt x="36508" y="306439"/>
                    <a:pt x="5372" y="386736"/>
                    <a:pt x="456" y="540775"/>
                  </a:cubicBezTo>
                  <a:cubicBezTo>
                    <a:pt x="-4460" y="694814"/>
                    <a:pt x="31591" y="960284"/>
                    <a:pt x="49617" y="1140542"/>
                  </a:cubicBezTo>
                  <a:cubicBezTo>
                    <a:pt x="67643" y="1320800"/>
                    <a:pt x="82391" y="1494504"/>
                    <a:pt x="108610" y="1622323"/>
                  </a:cubicBezTo>
                  <a:cubicBezTo>
                    <a:pt x="134829" y="1750142"/>
                    <a:pt x="161049" y="1830439"/>
                    <a:pt x="206933" y="1907458"/>
                  </a:cubicBezTo>
                  <a:cubicBezTo>
                    <a:pt x="252817" y="1984477"/>
                    <a:pt x="352779" y="2058220"/>
                    <a:pt x="383914" y="2084439"/>
                  </a:cubicBezTo>
                  <a:cubicBezTo>
                    <a:pt x="415049" y="2110658"/>
                    <a:pt x="404397" y="2087716"/>
                    <a:pt x="393746" y="2064775"/>
                  </a:cubicBez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1" name="Freeform 10"/>
            <p:cNvSpPr/>
            <p:nvPr/>
          </p:nvSpPr>
          <p:spPr>
            <a:xfrm rot="11027789">
              <a:off x="2240477" y="2669458"/>
              <a:ext cx="404501" cy="2096118"/>
            </a:xfrm>
            <a:custGeom>
              <a:avLst/>
              <a:gdLst>
                <a:gd name="connsiteX0" fmla="*/ 256094 w 404501"/>
                <a:gd name="connsiteY0" fmla="*/ 0 h 2096118"/>
                <a:gd name="connsiteX1" fmla="*/ 79114 w 404501"/>
                <a:gd name="connsiteY1" fmla="*/ 216310 h 2096118"/>
                <a:gd name="connsiteX2" fmla="*/ 456 w 404501"/>
                <a:gd name="connsiteY2" fmla="*/ 540775 h 2096118"/>
                <a:gd name="connsiteX3" fmla="*/ 49617 w 404501"/>
                <a:gd name="connsiteY3" fmla="*/ 1140542 h 2096118"/>
                <a:gd name="connsiteX4" fmla="*/ 108610 w 404501"/>
                <a:gd name="connsiteY4" fmla="*/ 1622323 h 2096118"/>
                <a:gd name="connsiteX5" fmla="*/ 206933 w 404501"/>
                <a:gd name="connsiteY5" fmla="*/ 1907458 h 2096118"/>
                <a:gd name="connsiteX6" fmla="*/ 383914 w 404501"/>
                <a:gd name="connsiteY6" fmla="*/ 2084439 h 2096118"/>
                <a:gd name="connsiteX7" fmla="*/ 393746 w 404501"/>
                <a:gd name="connsiteY7" fmla="*/ 2064775 h 2096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4501" h="2096118">
                  <a:moveTo>
                    <a:pt x="256094" y="0"/>
                  </a:moveTo>
                  <a:cubicBezTo>
                    <a:pt x="188907" y="63090"/>
                    <a:pt x="121720" y="126181"/>
                    <a:pt x="79114" y="216310"/>
                  </a:cubicBezTo>
                  <a:cubicBezTo>
                    <a:pt x="36508" y="306439"/>
                    <a:pt x="5372" y="386736"/>
                    <a:pt x="456" y="540775"/>
                  </a:cubicBezTo>
                  <a:cubicBezTo>
                    <a:pt x="-4460" y="694814"/>
                    <a:pt x="31591" y="960284"/>
                    <a:pt x="49617" y="1140542"/>
                  </a:cubicBezTo>
                  <a:cubicBezTo>
                    <a:pt x="67643" y="1320800"/>
                    <a:pt x="82391" y="1494504"/>
                    <a:pt x="108610" y="1622323"/>
                  </a:cubicBezTo>
                  <a:cubicBezTo>
                    <a:pt x="134829" y="1750142"/>
                    <a:pt x="161049" y="1830439"/>
                    <a:pt x="206933" y="1907458"/>
                  </a:cubicBezTo>
                  <a:cubicBezTo>
                    <a:pt x="252817" y="1984477"/>
                    <a:pt x="352779" y="2058220"/>
                    <a:pt x="383914" y="2084439"/>
                  </a:cubicBezTo>
                  <a:cubicBezTo>
                    <a:pt x="415049" y="2110658"/>
                    <a:pt x="404397" y="2087716"/>
                    <a:pt x="393746" y="2064775"/>
                  </a:cubicBez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379406" y="757084"/>
              <a:ext cx="1101905" cy="1710813"/>
            </a:xfrm>
            <a:custGeom>
              <a:avLst/>
              <a:gdLst>
                <a:gd name="connsiteX0" fmla="*/ 1061884 w 1101905"/>
                <a:gd name="connsiteY0" fmla="*/ 0 h 1710813"/>
                <a:gd name="connsiteX1" fmla="*/ 1101213 w 1101905"/>
                <a:gd name="connsiteY1" fmla="*/ 245806 h 1710813"/>
                <a:gd name="connsiteX2" fmla="*/ 1032388 w 1101905"/>
                <a:gd name="connsiteY2" fmla="*/ 432619 h 1710813"/>
                <a:gd name="connsiteX3" fmla="*/ 550607 w 1101905"/>
                <a:gd name="connsiteY3" fmla="*/ 1120877 h 1710813"/>
                <a:gd name="connsiteX4" fmla="*/ 334297 w 1101905"/>
                <a:gd name="connsiteY4" fmla="*/ 1514168 h 1710813"/>
                <a:gd name="connsiteX5" fmla="*/ 127820 w 1101905"/>
                <a:gd name="connsiteY5" fmla="*/ 1651819 h 1710813"/>
                <a:gd name="connsiteX6" fmla="*/ 0 w 1101905"/>
                <a:gd name="connsiteY6" fmla="*/ 1710813 h 1710813"/>
                <a:gd name="connsiteX7" fmla="*/ 0 w 1101905"/>
                <a:gd name="connsiteY7" fmla="*/ 1710813 h 1710813"/>
                <a:gd name="connsiteX8" fmla="*/ 0 w 1101905"/>
                <a:gd name="connsiteY8" fmla="*/ 1710813 h 1710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1905" h="1710813">
                  <a:moveTo>
                    <a:pt x="1061884" y="0"/>
                  </a:moveTo>
                  <a:cubicBezTo>
                    <a:pt x="1084006" y="86851"/>
                    <a:pt x="1106129" y="173703"/>
                    <a:pt x="1101213" y="245806"/>
                  </a:cubicBezTo>
                  <a:cubicBezTo>
                    <a:pt x="1096297" y="317909"/>
                    <a:pt x="1124156" y="286774"/>
                    <a:pt x="1032388" y="432619"/>
                  </a:cubicBezTo>
                  <a:cubicBezTo>
                    <a:pt x="940620" y="578464"/>
                    <a:pt x="666955" y="940619"/>
                    <a:pt x="550607" y="1120877"/>
                  </a:cubicBezTo>
                  <a:cubicBezTo>
                    <a:pt x="434258" y="1301135"/>
                    <a:pt x="404761" y="1425678"/>
                    <a:pt x="334297" y="1514168"/>
                  </a:cubicBezTo>
                  <a:cubicBezTo>
                    <a:pt x="263832" y="1602658"/>
                    <a:pt x="183536" y="1619045"/>
                    <a:pt x="127820" y="1651819"/>
                  </a:cubicBezTo>
                  <a:cubicBezTo>
                    <a:pt x="72104" y="1684593"/>
                    <a:pt x="0" y="1710813"/>
                    <a:pt x="0" y="1710813"/>
                  </a:cubicBezTo>
                  <a:lnTo>
                    <a:pt x="0" y="1710813"/>
                  </a:lnTo>
                  <a:lnTo>
                    <a:pt x="0" y="1710813"/>
                  </a:ln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510116" y="570271"/>
              <a:ext cx="1887794" cy="259385"/>
            </a:xfrm>
            <a:custGeom>
              <a:avLst/>
              <a:gdLst>
                <a:gd name="connsiteX0" fmla="*/ 0 w 1887794"/>
                <a:gd name="connsiteY0" fmla="*/ 137652 h 259385"/>
                <a:gd name="connsiteX1" fmla="*/ 235974 w 1887794"/>
                <a:gd name="connsiteY1" fmla="*/ 255639 h 259385"/>
                <a:gd name="connsiteX2" fmla="*/ 550607 w 1887794"/>
                <a:gd name="connsiteY2" fmla="*/ 226142 h 259385"/>
                <a:gd name="connsiteX3" fmla="*/ 875071 w 1887794"/>
                <a:gd name="connsiteY3" fmla="*/ 186813 h 259385"/>
                <a:gd name="connsiteX4" fmla="*/ 1209368 w 1887794"/>
                <a:gd name="connsiteY4" fmla="*/ 147484 h 259385"/>
                <a:gd name="connsiteX5" fmla="*/ 1474839 w 1887794"/>
                <a:gd name="connsiteY5" fmla="*/ 186813 h 259385"/>
                <a:gd name="connsiteX6" fmla="*/ 1700981 w 1887794"/>
                <a:gd name="connsiteY6" fmla="*/ 127819 h 259385"/>
                <a:gd name="connsiteX7" fmla="*/ 1887794 w 1887794"/>
                <a:gd name="connsiteY7" fmla="*/ 0 h 259385"/>
                <a:gd name="connsiteX8" fmla="*/ 1887794 w 1887794"/>
                <a:gd name="connsiteY8" fmla="*/ 0 h 259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7794" h="259385">
                  <a:moveTo>
                    <a:pt x="0" y="137652"/>
                  </a:moveTo>
                  <a:cubicBezTo>
                    <a:pt x="72103" y="189271"/>
                    <a:pt x="144206" y="240891"/>
                    <a:pt x="235974" y="255639"/>
                  </a:cubicBezTo>
                  <a:cubicBezTo>
                    <a:pt x="327742" y="270387"/>
                    <a:pt x="444091" y="237613"/>
                    <a:pt x="550607" y="226142"/>
                  </a:cubicBezTo>
                  <a:cubicBezTo>
                    <a:pt x="657123" y="214671"/>
                    <a:pt x="875071" y="186813"/>
                    <a:pt x="875071" y="186813"/>
                  </a:cubicBezTo>
                  <a:cubicBezTo>
                    <a:pt x="984865" y="173703"/>
                    <a:pt x="1109407" y="147484"/>
                    <a:pt x="1209368" y="147484"/>
                  </a:cubicBezTo>
                  <a:cubicBezTo>
                    <a:pt x="1309329" y="147484"/>
                    <a:pt x="1392904" y="190090"/>
                    <a:pt x="1474839" y="186813"/>
                  </a:cubicBezTo>
                  <a:cubicBezTo>
                    <a:pt x="1556774" y="183536"/>
                    <a:pt x="1632155" y="158954"/>
                    <a:pt x="1700981" y="127819"/>
                  </a:cubicBezTo>
                  <a:cubicBezTo>
                    <a:pt x="1769807" y="96684"/>
                    <a:pt x="1887794" y="0"/>
                    <a:pt x="1887794" y="0"/>
                  </a:cubicBezTo>
                  <a:lnTo>
                    <a:pt x="1887794" y="0"/>
                  </a:ln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463552" y="668594"/>
              <a:ext cx="1183054" cy="1288971"/>
            </a:xfrm>
            <a:custGeom>
              <a:avLst/>
              <a:gdLst>
                <a:gd name="connsiteX0" fmla="*/ 22848 w 1183054"/>
                <a:gd name="connsiteY0" fmla="*/ 0 h 1288971"/>
                <a:gd name="connsiteX1" fmla="*/ 3183 w 1183054"/>
                <a:gd name="connsiteY1" fmla="*/ 186812 h 1288971"/>
                <a:gd name="connsiteX2" fmla="*/ 81842 w 1183054"/>
                <a:gd name="connsiteY2" fmla="*/ 373625 h 1288971"/>
                <a:gd name="connsiteX3" fmla="*/ 327648 w 1183054"/>
                <a:gd name="connsiteY3" fmla="*/ 658761 h 1288971"/>
                <a:gd name="connsiteX4" fmla="*/ 563622 w 1183054"/>
                <a:gd name="connsiteY4" fmla="*/ 953729 h 1288971"/>
                <a:gd name="connsiteX5" fmla="*/ 720938 w 1183054"/>
                <a:gd name="connsiteY5" fmla="*/ 1189703 h 1288971"/>
                <a:gd name="connsiteX6" fmla="*/ 838925 w 1183054"/>
                <a:gd name="connsiteY6" fmla="*/ 1278193 h 1288971"/>
                <a:gd name="connsiteX7" fmla="*/ 1094564 w 1183054"/>
                <a:gd name="connsiteY7" fmla="*/ 1288025 h 1288971"/>
                <a:gd name="connsiteX8" fmla="*/ 1183054 w 1183054"/>
                <a:gd name="connsiteY8" fmla="*/ 1288025 h 1288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83054" h="1288971">
                  <a:moveTo>
                    <a:pt x="22848" y="0"/>
                  </a:moveTo>
                  <a:cubicBezTo>
                    <a:pt x="8099" y="62270"/>
                    <a:pt x="-6649" y="124541"/>
                    <a:pt x="3183" y="186812"/>
                  </a:cubicBezTo>
                  <a:cubicBezTo>
                    <a:pt x="13015" y="249083"/>
                    <a:pt x="27765" y="294967"/>
                    <a:pt x="81842" y="373625"/>
                  </a:cubicBezTo>
                  <a:cubicBezTo>
                    <a:pt x="135919" y="452283"/>
                    <a:pt x="247351" y="562077"/>
                    <a:pt x="327648" y="658761"/>
                  </a:cubicBezTo>
                  <a:cubicBezTo>
                    <a:pt x="407945" y="755445"/>
                    <a:pt x="498074" y="865239"/>
                    <a:pt x="563622" y="953729"/>
                  </a:cubicBezTo>
                  <a:cubicBezTo>
                    <a:pt x="629170" y="1042219"/>
                    <a:pt x="675054" y="1135626"/>
                    <a:pt x="720938" y="1189703"/>
                  </a:cubicBezTo>
                  <a:cubicBezTo>
                    <a:pt x="766822" y="1243780"/>
                    <a:pt x="776654" y="1261806"/>
                    <a:pt x="838925" y="1278193"/>
                  </a:cubicBezTo>
                  <a:cubicBezTo>
                    <a:pt x="901196" y="1294580"/>
                    <a:pt x="1037209" y="1286386"/>
                    <a:pt x="1094564" y="1288025"/>
                  </a:cubicBezTo>
                  <a:cubicBezTo>
                    <a:pt x="1151919" y="1289664"/>
                    <a:pt x="1167486" y="1288844"/>
                    <a:pt x="1183054" y="1288025"/>
                  </a:cubicBez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349910" y="4850309"/>
              <a:ext cx="2418735" cy="1796297"/>
            </a:xfrm>
            <a:custGeom>
              <a:avLst/>
              <a:gdLst>
                <a:gd name="connsiteX0" fmla="*/ 0 w 2418735"/>
                <a:gd name="connsiteY0" fmla="*/ 26491 h 1796297"/>
                <a:gd name="connsiteX1" fmla="*/ 353961 w 2418735"/>
                <a:gd name="connsiteY1" fmla="*/ 26491 h 1796297"/>
                <a:gd name="connsiteX2" fmla="*/ 530942 w 2418735"/>
                <a:gd name="connsiteY2" fmla="*/ 301794 h 1796297"/>
                <a:gd name="connsiteX3" fmla="*/ 747251 w 2418735"/>
                <a:gd name="connsiteY3" fmla="*/ 675420 h 1796297"/>
                <a:gd name="connsiteX4" fmla="*/ 1120877 w 2418735"/>
                <a:gd name="connsiteY4" fmla="*/ 1058878 h 1796297"/>
                <a:gd name="connsiteX5" fmla="*/ 1494503 w 2418735"/>
                <a:gd name="connsiteY5" fmla="*/ 1285020 h 1796297"/>
                <a:gd name="connsiteX6" fmla="*/ 1730477 w 2418735"/>
                <a:gd name="connsiteY6" fmla="*/ 1383343 h 1796297"/>
                <a:gd name="connsiteX7" fmla="*/ 2084438 w 2418735"/>
                <a:gd name="connsiteY7" fmla="*/ 1452168 h 1796297"/>
                <a:gd name="connsiteX8" fmla="*/ 2290916 w 2418735"/>
                <a:gd name="connsiteY8" fmla="*/ 1648814 h 1796297"/>
                <a:gd name="connsiteX9" fmla="*/ 2418735 w 2418735"/>
                <a:gd name="connsiteY9" fmla="*/ 1796297 h 1796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18735" h="1796297">
                  <a:moveTo>
                    <a:pt x="0" y="26491"/>
                  </a:moveTo>
                  <a:cubicBezTo>
                    <a:pt x="132735" y="3549"/>
                    <a:pt x="265471" y="-19393"/>
                    <a:pt x="353961" y="26491"/>
                  </a:cubicBezTo>
                  <a:cubicBezTo>
                    <a:pt x="442451" y="72375"/>
                    <a:pt x="465394" y="193639"/>
                    <a:pt x="530942" y="301794"/>
                  </a:cubicBezTo>
                  <a:cubicBezTo>
                    <a:pt x="596490" y="409949"/>
                    <a:pt x="648928" y="549239"/>
                    <a:pt x="747251" y="675420"/>
                  </a:cubicBezTo>
                  <a:cubicBezTo>
                    <a:pt x="845574" y="801601"/>
                    <a:pt x="996335" y="957278"/>
                    <a:pt x="1120877" y="1058878"/>
                  </a:cubicBezTo>
                  <a:cubicBezTo>
                    <a:pt x="1245419" y="1160478"/>
                    <a:pt x="1392903" y="1230943"/>
                    <a:pt x="1494503" y="1285020"/>
                  </a:cubicBezTo>
                  <a:cubicBezTo>
                    <a:pt x="1596103" y="1339097"/>
                    <a:pt x="1632155" y="1355485"/>
                    <a:pt x="1730477" y="1383343"/>
                  </a:cubicBezTo>
                  <a:cubicBezTo>
                    <a:pt x="1828799" y="1411201"/>
                    <a:pt x="1991032" y="1407923"/>
                    <a:pt x="2084438" y="1452168"/>
                  </a:cubicBezTo>
                  <a:cubicBezTo>
                    <a:pt x="2177845" y="1496413"/>
                    <a:pt x="2235200" y="1591459"/>
                    <a:pt x="2290916" y="1648814"/>
                  </a:cubicBezTo>
                  <a:cubicBezTo>
                    <a:pt x="2346632" y="1706169"/>
                    <a:pt x="2382683" y="1751233"/>
                    <a:pt x="2418735" y="1796297"/>
                  </a:cubicBez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866968" y="4177060"/>
              <a:ext cx="1946787" cy="2410553"/>
            </a:xfrm>
            <a:custGeom>
              <a:avLst/>
              <a:gdLst>
                <a:gd name="connsiteX0" fmla="*/ 1946787 w 1946787"/>
                <a:gd name="connsiteY0" fmla="*/ 40979 h 2410553"/>
                <a:gd name="connsiteX1" fmla="*/ 1710813 w 1946787"/>
                <a:gd name="connsiteY1" fmla="*/ 1650 h 2410553"/>
                <a:gd name="connsiteX2" fmla="*/ 1592826 w 1946787"/>
                <a:gd name="connsiteY2" fmla="*/ 90140 h 2410553"/>
                <a:gd name="connsiteX3" fmla="*/ 1504335 w 1946787"/>
                <a:gd name="connsiteY3" fmla="*/ 404772 h 2410553"/>
                <a:gd name="connsiteX4" fmla="*/ 1248697 w 1946787"/>
                <a:gd name="connsiteY4" fmla="*/ 1034037 h 2410553"/>
                <a:gd name="connsiteX5" fmla="*/ 943897 w 1946787"/>
                <a:gd name="connsiteY5" fmla="*/ 1486321 h 2410553"/>
                <a:gd name="connsiteX6" fmla="*/ 521109 w 1946787"/>
                <a:gd name="connsiteY6" fmla="*/ 1879611 h 2410553"/>
                <a:gd name="connsiteX7" fmla="*/ 157316 w 1946787"/>
                <a:gd name="connsiteY7" fmla="*/ 2056592 h 2410553"/>
                <a:gd name="connsiteX8" fmla="*/ 29497 w 1946787"/>
                <a:gd name="connsiteY8" fmla="*/ 2223740 h 2410553"/>
                <a:gd name="connsiteX9" fmla="*/ 0 w 1946787"/>
                <a:gd name="connsiteY9" fmla="*/ 2410553 h 2410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46787" h="2410553">
                  <a:moveTo>
                    <a:pt x="1946787" y="40979"/>
                  </a:moveTo>
                  <a:cubicBezTo>
                    <a:pt x="1858296" y="17217"/>
                    <a:pt x="1769806" y="-6544"/>
                    <a:pt x="1710813" y="1650"/>
                  </a:cubicBezTo>
                  <a:cubicBezTo>
                    <a:pt x="1651819" y="9843"/>
                    <a:pt x="1627239" y="22953"/>
                    <a:pt x="1592826" y="90140"/>
                  </a:cubicBezTo>
                  <a:cubicBezTo>
                    <a:pt x="1558413" y="157327"/>
                    <a:pt x="1561690" y="247456"/>
                    <a:pt x="1504335" y="404772"/>
                  </a:cubicBezTo>
                  <a:cubicBezTo>
                    <a:pt x="1446980" y="562088"/>
                    <a:pt x="1342103" y="853779"/>
                    <a:pt x="1248697" y="1034037"/>
                  </a:cubicBezTo>
                  <a:cubicBezTo>
                    <a:pt x="1155291" y="1214295"/>
                    <a:pt x="1065162" y="1345392"/>
                    <a:pt x="943897" y="1486321"/>
                  </a:cubicBezTo>
                  <a:cubicBezTo>
                    <a:pt x="822632" y="1627250"/>
                    <a:pt x="652206" y="1784566"/>
                    <a:pt x="521109" y="1879611"/>
                  </a:cubicBezTo>
                  <a:cubicBezTo>
                    <a:pt x="390012" y="1974656"/>
                    <a:pt x="239251" y="1999237"/>
                    <a:pt x="157316" y="2056592"/>
                  </a:cubicBezTo>
                  <a:cubicBezTo>
                    <a:pt x="75381" y="2113947"/>
                    <a:pt x="55716" y="2164747"/>
                    <a:pt x="29497" y="2223740"/>
                  </a:cubicBezTo>
                  <a:cubicBezTo>
                    <a:pt x="3278" y="2282733"/>
                    <a:pt x="1639" y="2346643"/>
                    <a:pt x="0" y="2410553"/>
                  </a:cubicBez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7" name="Oval 16"/>
            <p:cNvSpPr/>
            <p:nvPr/>
          </p:nvSpPr>
          <p:spPr>
            <a:xfrm>
              <a:off x="2812252" y="914650"/>
              <a:ext cx="3450896" cy="513218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solidFill>
                  <a:schemeClr val="tx1"/>
                </a:solidFill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3568948" y="1780423"/>
              <a:ext cx="1484878" cy="3407271"/>
            </a:xfrm>
            <a:custGeom>
              <a:avLst/>
              <a:gdLst>
                <a:gd name="connsiteX0" fmla="*/ 717917 w 1484878"/>
                <a:gd name="connsiteY0" fmla="*/ 284351 h 3407271"/>
                <a:gd name="connsiteX1" fmla="*/ 393452 w 1484878"/>
                <a:gd name="connsiteY1" fmla="*/ 687474 h 3407271"/>
                <a:gd name="connsiteX2" fmla="*/ 88652 w 1484878"/>
                <a:gd name="connsiteY2" fmla="*/ 1454390 h 3407271"/>
                <a:gd name="connsiteX3" fmla="*/ 9994 w 1484878"/>
                <a:gd name="connsiteY3" fmla="*/ 2339293 h 3407271"/>
                <a:gd name="connsiteX4" fmla="*/ 275465 w 1484878"/>
                <a:gd name="connsiteY4" fmla="*/ 3194700 h 3407271"/>
                <a:gd name="connsiteX5" fmla="*/ 678587 w 1484878"/>
                <a:gd name="connsiteY5" fmla="*/ 3391345 h 3407271"/>
                <a:gd name="connsiteX6" fmla="*/ 1258691 w 1484878"/>
                <a:gd name="connsiteY6" fmla="*/ 2889900 h 3407271"/>
                <a:gd name="connsiteX7" fmla="*/ 1199697 w 1484878"/>
                <a:gd name="connsiteY7" fmla="*/ 1985332 h 3407271"/>
                <a:gd name="connsiteX8" fmla="*/ 855568 w 1484878"/>
                <a:gd name="connsiteY8" fmla="*/ 1316738 h 3407271"/>
                <a:gd name="connsiteX9" fmla="*/ 1209529 w 1484878"/>
                <a:gd name="connsiteY9" fmla="*/ 510493 h 3407271"/>
                <a:gd name="connsiteX10" fmla="*/ 1484833 w 1484878"/>
                <a:gd name="connsiteY10" fmla="*/ 97538 h 3407271"/>
                <a:gd name="connsiteX11" fmla="*/ 1189865 w 1484878"/>
                <a:gd name="connsiteY11" fmla="*/ 9048 h 3407271"/>
                <a:gd name="connsiteX12" fmla="*/ 717917 w 1484878"/>
                <a:gd name="connsiteY12" fmla="*/ 284351 h 3407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84878" h="3407271">
                  <a:moveTo>
                    <a:pt x="717917" y="284351"/>
                  </a:moveTo>
                  <a:cubicBezTo>
                    <a:pt x="585182" y="397422"/>
                    <a:pt x="498329" y="492468"/>
                    <a:pt x="393452" y="687474"/>
                  </a:cubicBezTo>
                  <a:cubicBezTo>
                    <a:pt x="288574" y="882481"/>
                    <a:pt x="152562" y="1179087"/>
                    <a:pt x="88652" y="1454390"/>
                  </a:cubicBezTo>
                  <a:cubicBezTo>
                    <a:pt x="24742" y="1729693"/>
                    <a:pt x="-21141" y="2049241"/>
                    <a:pt x="9994" y="2339293"/>
                  </a:cubicBezTo>
                  <a:cubicBezTo>
                    <a:pt x="41129" y="2629345"/>
                    <a:pt x="164033" y="3019358"/>
                    <a:pt x="275465" y="3194700"/>
                  </a:cubicBezTo>
                  <a:cubicBezTo>
                    <a:pt x="386897" y="3370042"/>
                    <a:pt x="514716" y="3442145"/>
                    <a:pt x="678587" y="3391345"/>
                  </a:cubicBezTo>
                  <a:cubicBezTo>
                    <a:pt x="842458" y="3340545"/>
                    <a:pt x="1171839" y="3124235"/>
                    <a:pt x="1258691" y="2889900"/>
                  </a:cubicBezTo>
                  <a:cubicBezTo>
                    <a:pt x="1345543" y="2655565"/>
                    <a:pt x="1266884" y="2247526"/>
                    <a:pt x="1199697" y="1985332"/>
                  </a:cubicBezTo>
                  <a:cubicBezTo>
                    <a:pt x="1132510" y="1723138"/>
                    <a:pt x="853929" y="1562545"/>
                    <a:pt x="855568" y="1316738"/>
                  </a:cubicBezTo>
                  <a:cubicBezTo>
                    <a:pt x="857207" y="1070932"/>
                    <a:pt x="1104652" y="713693"/>
                    <a:pt x="1209529" y="510493"/>
                  </a:cubicBezTo>
                  <a:cubicBezTo>
                    <a:pt x="1314407" y="307293"/>
                    <a:pt x="1488110" y="181112"/>
                    <a:pt x="1484833" y="97538"/>
                  </a:cubicBezTo>
                  <a:cubicBezTo>
                    <a:pt x="1481556" y="13964"/>
                    <a:pt x="1317684" y="-17171"/>
                    <a:pt x="1189865" y="9048"/>
                  </a:cubicBezTo>
                  <a:cubicBezTo>
                    <a:pt x="1062046" y="35267"/>
                    <a:pt x="850652" y="171280"/>
                    <a:pt x="717917" y="284351"/>
                  </a:cubicBezTo>
                  <a:close/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solidFill>
                  <a:schemeClr val="tx1"/>
                </a:solidFill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4660308" y="2263681"/>
              <a:ext cx="1180053" cy="1430121"/>
              <a:chOff x="9030746" y="1313078"/>
              <a:chExt cx="1180053" cy="1430121"/>
            </a:xfrm>
          </p:grpSpPr>
          <p:sp>
            <p:nvSpPr>
              <p:cNvPr id="35" name="Flowchart: Connector 34"/>
              <p:cNvSpPr/>
              <p:nvPr/>
            </p:nvSpPr>
            <p:spPr>
              <a:xfrm>
                <a:off x="9030746" y="1313078"/>
                <a:ext cx="1180053" cy="1430121"/>
              </a:xfrm>
              <a:prstGeom prst="flowChartConnector">
                <a:avLst/>
              </a:prstGeom>
              <a:noFill/>
              <a:ln w="57150" cap="rnd" cmpd="sng">
                <a:solidFill>
                  <a:schemeClr val="accent1">
                    <a:shade val="50000"/>
                  </a:schemeClr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9092841" y="1422400"/>
                <a:ext cx="1038781" cy="1217420"/>
              </a:xfrm>
              <a:custGeom>
                <a:avLst/>
                <a:gdLst>
                  <a:gd name="connsiteX0" fmla="*/ 406759 w 1038781"/>
                  <a:gd name="connsiteY0" fmla="*/ 182880 h 1217420"/>
                  <a:gd name="connsiteX1" fmla="*/ 71479 w 1038781"/>
                  <a:gd name="connsiteY1" fmla="*/ 365760 h 1217420"/>
                  <a:gd name="connsiteX2" fmla="*/ 223879 w 1038781"/>
                  <a:gd name="connsiteY2" fmla="*/ 924560 h 1217420"/>
                  <a:gd name="connsiteX3" fmla="*/ 731879 w 1038781"/>
                  <a:gd name="connsiteY3" fmla="*/ 1097280 h 1217420"/>
                  <a:gd name="connsiteX4" fmla="*/ 782679 w 1038781"/>
                  <a:gd name="connsiteY4" fmla="*/ 386080 h 1217420"/>
                  <a:gd name="connsiteX5" fmla="*/ 701399 w 1038781"/>
                  <a:gd name="connsiteY5" fmla="*/ 50800 h 1217420"/>
                  <a:gd name="connsiteX6" fmla="*/ 437239 w 1038781"/>
                  <a:gd name="connsiteY6" fmla="*/ 711200 h 1217420"/>
                  <a:gd name="connsiteX7" fmla="*/ 924919 w 1038781"/>
                  <a:gd name="connsiteY7" fmla="*/ 426720 h 1217420"/>
                  <a:gd name="connsiteX8" fmla="*/ 599799 w 1038781"/>
                  <a:gd name="connsiteY8" fmla="*/ 924560 h 1217420"/>
                  <a:gd name="connsiteX9" fmla="*/ 359 w 1038781"/>
                  <a:gd name="connsiteY9" fmla="*/ 792480 h 1217420"/>
                  <a:gd name="connsiteX10" fmla="*/ 518519 w 1038781"/>
                  <a:gd name="connsiteY10" fmla="*/ 172720 h 1217420"/>
                  <a:gd name="connsiteX11" fmla="*/ 955399 w 1038781"/>
                  <a:gd name="connsiteY11" fmla="*/ 772160 h 1217420"/>
                  <a:gd name="connsiteX12" fmla="*/ 315319 w 1038781"/>
                  <a:gd name="connsiteY12" fmla="*/ 660400 h 1217420"/>
                  <a:gd name="connsiteX13" fmla="*/ 488039 w 1038781"/>
                  <a:gd name="connsiteY13" fmla="*/ 20320 h 1217420"/>
                  <a:gd name="connsiteX14" fmla="*/ 914759 w 1038781"/>
                  <a:gd name="connsiteY14" fmla="*/ 294640 h 1217420"/>
                  <a:gd name="connsiteX15" fmla="*/ 406759 w 1038781"/>
                  <a:gd name="connsiteY15" fmla="*/ 1209040 h 1217420"/>
                  <a:gd name="connsiteX16" fmla="*/ 234039 w 1038781"/>
                  <a:gd name="connsiteY16" fmla="*/ 711200 h 1217420"/>
                  <a:gd name="connsiteX17" fmla="*/ 234039 w 1038781"/>
                  <a:gd name="connsiteY17" fmla="*/ 81280 h 1217420"/>
                  <a:gd name="connsiteX18" fmla="*/ 335639 w 1038781"/>
                  <a:gd name="connsiteY18" fmla="*/ 802640 h 1217420"/>
                  <a:gd name="connsiteX19" fmla="*/ 427079 w 1038781"/>
                  <a:gd name="connsiteY19" fmla="*/ 416560 h 1217420"/>
                  <a:gd name="connsiteX20" fmla="*/ 609959 w 1038781"/>
                  <a:gd name="connsiteY20" fmla="*/ 416560 h 1217420"/>
                  <a:gd name="connsiteX21" fmla="*/ 1016359 w 1038781"/>
                  <a:gd name="connsiteY21" fmla="*/ 436880 h 1217420"/>
                  <a:gd name="connsiteX22" fmla="*/ 894439 w 1038781"/>
                  <a:gd name="connsiteY22" fmla="*/ 955040 h 1217420"/>
                  <a:gd name="connsiteX23" fmla="*/ 132439 w 1038781"/>
                  <a:gd name="connsiteY23" fmla="*/ 132080 h 1217420"/>
                  <a:gd name="connsiteX24" fmla="*/ 183239 w 1038781"/>
                  <a:gd name="connsiteY24" fmla="*/ 985520 h 1217420"/>
                  <a:gd name="connsiteX25" fmla="*/ 691239 w 1038781"/>
                  <a:gd name="connsiteY25" fmla="*/ 975360 h 1217420"/>
                  <a:gd name="connsiteX26" fmla="*/ 843639 w 1038781"/>
                  <a:gd name="connsiteY26" fmla="*/ 223520 h 1217420"/>
                  <a:gd name="connsiteX27" fmla="*/ 335639 w 1038781"/>
                  <a:gd name="connsiteY27" fmla="*/ 0 h 1217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038781" h="1217420">
                    <a:moveTo>
                      <a:pt x="406759" y="182880"/>
                    </a:moveTo>
                    <a:cubicBezTo>
                      <a:pt x="254359" y="212513"/>
                      <a:pt x="101959" y="242147"/>
                      <a:pt x="71479" y="365760"/>
                    </a:cubicBezTo>
                    <a:cubicBezTo>
                      <a:pt x="40999" y="489373"/>
                      <a:pt x="113812" y="802640"/>
                      <a:pt x="223879" y="924560"/>
                    </a:cubicBezTo>
                    <a:cubicBezTo>
                      <a:pt x="333946" y="1046480"/>
                      <a:pt x="638746" y="1187027"/>
                      <a:pt x="731879" y="1097280"/>
                    </a:cubicBezTo>
                    <a:cubicBezTo>
                      <a:pt x="825012" y="1007533"/>
                      <a:pt x="787759" y="560493"/>
                      <a:pt x="782679" y="386080"/>
                    </a:cubicBezTo>
                    <a:cubicBezTo>
                      <a:pt x="777599" y="211667"/>
                      <a:pt x="758972" y="-3387"/>
                      <a:pt x="701399" y="50800"/>
                    </a:cubicBezTo>
                    <a:cubicBezTo>
                      <a:pt x="643826" y="104987"/>
                      <a:pt x="399986" y="648547"/>
                      <a:pt x="437239" y="711200"/>
                    </a:cubicBezTo>
                    <a:cubicBezTo>
                      <a:pt x="474492" y="773853"/>
                      <a:pt x="897826" y="391160"/>
                      <a:pt x="924919" y="426720"/>
                    </a:cubicBezTo>
                    <a:cubicBezTo>
                      <a:pt x="952012" y="462280"/>
                      <a:pt x="753892" y="863600"/>
                      <a:pt x="599799" y="924560"/>
                    </a:cubicBezTo>
                    <a:cubicBezTo>
                      <a:pt x="445706" y="985520"/>
                      <a:pt x="13906" y="917787"/>
                      <a:pt x="359" y="792480"/>
                    </a:cubicBezTo>
                    <a:cubicBezTo>
                      <a:pt x="-13188" y="667173"/>
                      <a:pt x="359346" y="176107"/>
                      <a:pt x="518519" y="172720"/>
                    </a:cubicBezTo>
                    <a:cubicBezTo>
                      <a:pt x="677692" y="169333"/>
                      <a:pt x="989266" y="690880"/>
                      <a:pt x="955399" y="772160"/>
                    </a:cubicBezTo>
                    <a:cubicBezTo>
                      <a:pt x="921532" y="853440"/>
                      <a:pt x="393212" y="785707"/>
                      <a:pt x="315319" y="660400"/>
                    </a:cubicBezTo>
                    <a:cubicBezTo>
                      <a:pt x="237426" y="535093"/>
                      <a:pt x="388132" y="81280"/>
                      <a:pt x="488039" y="20320"/>
                    </a:cubicBezTo>
                    <a:cubicBezTo>
                      <a:pt x="587946" y="-40640"/>
                      <a:pt x="928306" y="96520"/>
                      <a:pt x="914759" y="294640"/>
                    </a:cubicBezTo>
                    <a:cubicBezTo>
                      <a:pt x="901212" y="492760"/>
                      <a:pt x="520212" y="1139613"/>
                      <a:pt x="406759" y="1209040"/>
                    </a:cubicBezTo>
                    <a:cubicBezTo>
                      <a:pt x="293306" y="1278467"/>
                      <a:pt x="262826" y="899160"/>
                      <a:pt x="234039" y="711200"/>
                    </a:cubicBezTo>
                    <a:cubicBezTo>
                      <a:pt x="205252" y="523240"/>
                      <a:pt x="217106" y="66040"/>
                      <a:pt x="234039" y="81280"/>
                    </a:cubicBezTo>
                    <a:cubicBezTo>
                      <a:pt x="250972" y="96520"/>
                      <a:pt x="303466" y="746760"/>
                      <a:pt x="335639" y="802640"/>
                    </a:cubicBezTo>
                    <a:cubicBezTo>
                      <a:pt x="367812" y="858520"/>
                      <a:pt x="381359" y="480907"/>
                      <a:pt x="427079" y="416560"/>
                    </a:cubicBezTo>
                    <a:cubicBezTo>
                      <a:pt x="472799" y="352213"/>
                      <a:pt x="511746" y="413173"/>
                      <a:pt x="609959" y="416560"/>
                    </a:cubicBezTo>
                    <a:cubicBezTo>
                      <a:pt x="708172" y="419947"/>
                      <a:pt x="968946" y="347133"/>
                      <a:pt x="1016359" y="436880"/>
                    </a:cubicBezTo>
                    <a:cubicBezTo>
                      <a:pt x="1063772" y="526627"/>
                      <a:pt x="1041759" y="1005840"/>
                      <a:pt x="894439" y="955040"/>
                    </a:cubicBezTo>
                    <a:cubicBezTo>
                      <a:pt x="747119" y="904240"/>
                      <a:pt x="250972" y="127000"/>
                      <a:pt x="132439" y="132080"/>
                    </a:cubicBezTo>
                    <a:cubicBezTo>
                      <a:pt x="13906" y="137160"/>
                      <a:pt x="90106" y="844973"/>
                      <a:pt x="183239" y="985520"/>
                    </a:cubicBezTo>
                    <a:cubicBezTo>
                      <a:pt x="276372" y="1126067"/>
                      <a:pt x="581172" y="1102360"/>
                      <a:pt x="691239" y="975360"/>
                    </a:cubicBezTo>
                    <a:cubicBezTo>
                      <a:pt x="801306" y="848360"/>
                      <a:pt x="902906" y="386080"/>
                      <a:pt x="843639" y="223520"/>
                    </a:cubicBezTo>
                    <a:cubicBezTo>
                      <a:pt x="784372" y="60960"/>
                      <a:pt x="560005" y="30480"/>
                      <a:pt x="335639" y="0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37" name="Flowchart: Connector 36"/>
              <p:cNvSpPr/>
              <p:nvPr/>
            </p:nvSpPr>
            <p:spPr>
              <a:xfrm>
                <a:off x="9620772" y="1957565"/>
                <a:ext cx="325120" cy="365760"/>
              </a:xfrm>
              <a:prstGeom prst="flowChartConnector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4098445" y="5433607"/>
              <a:ext cx="561863" cy="237345"/>
              <a:chOff x="8087360" y="1045346"/>
              <a:chExt cx="2214880" cy="950602"/>
            </a:xfrm>
          </p:grpSpPr>
          <p:sp>
            <p:nvSpPr>
              <p:cNvPr id="32" name="Flowchart: Terminator 31"/>
              <p:cNvSpPr/>
              <p:nvPr/>
            </p:nvSpPr>
            <p:spPr>
              <a:xfrm>
                <a:off x="8087360" y="1045346"/>
                <a:ext cx="2214880" cy="950602"/>
              </a:xfrm>
              <a:prstGeom prst="flowChartTerminator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8288095" y="1140247"/>
                <a:ext cx="1813409" cy="760800"/>
              </a:xfrm>
              <a:custGeom>
                <a:avLst/>
                <a:gdLst>
                  <a:gd name="connsiteX0" fmla="*/ 233878 w 1813409"/>
                  <a:gd name="connsiteY0" fmla="*/ 213430 h 760800"/>
                  <a:gd name="connsiteX1" fmla="*/ 61158 w 1813409"/>
                  <a:gd name="connsiteY1" fmla="*/ 284550 h 760800"/>
                  <a:gd name="connsiteX2" fmla="*/ 198 w 1813409"/>
                  <a:gd name="connsiteY2" fmla="*/ 558870 h 760800"/>
                  <a:gd name="connsiteX3" fmla="*/ 50998 w 1813409"/>
                  <a:gd name="connsiteY3" fmla="*/ 701110 h 760800"/>
                  <a:gd name="connsiteX4" fmla="*/ 264358 w 1813409"/>
                  <a:gd name="connsiteY4" fmla="*/ 741750 h 760800"/>
                  <a:gd name="connsiteX5" fmla="*/ 315158 w 1813409"/>
                  <a:gd name="connsiteY5" fmla="*/ 599510 h 760800"/>
                  <a:gd name="connsiteX6" fmla="*/ 315158 w 1813409"/>
                  <a:gd name="connsiteY6" fmla="*/ 477590 h 760800"/>
                  <a:gd name="connsiteX7" fmla="*/ 315158 w 1813409"/>
                  <a:gd name="connsiteY7" fmla="*/ 315030 h 760800"/>
                  <a:gd name="connsiteX8" fmla="*/ 376118 w 1813409"/>
                  <a:gd name="connsiteY8" fmla="*/ 274390 h 760800"/>
                  <a:gd name="connsiteX9" fmla="*/ 406598 w 1813409"/>
                  <a:gd name="connsiteY9" fmla="*/ 497910 h 760800"/>
                  <a:gd name="connsiteX10" fmla="*/ 406598 w 1813409"/>
                  <a:gd name="connsiteY10" fmla="*/ 731590 h 760800"/>
                  <a:gd name="connsiteX11" fmla="*/ 609798 w 1813409"/>
                  <a:gd name="connsiteY11" fmla="*/ 731590 h 760800"/>
                  <a:gd name="connsiteX12" fmla="*/ 619958 w 1813409"/>
                  <a:gd name="connsiteY12" fmla="*/ 497910 h 760800"/>
                  <a:gd name="connsiteX13" fmla="*/ 609798 w 1813409"/>
                  <a:gd name="connsiteY13" fmla="*/ 335350 h 760800"/>
                  <a:gd name="connsiteX14" fmla="*/ 650438 w 1813409"/>
                  <a:gd name="connsiteY14" fmla="*/ 233750 h 760800"/>
                  <a:gd name="connsiteX15" fmla="*/ 741878 w 1813409"/>
                  <a:gd name="connsiteY15" fmla="*/ 660470 h 760800"/>
                  <a:gd name="connsiteX16" fmla="*/ 955238 w 1813409"/>
                  <a:gd name="connsiteY16" fmla="*/ 701110 h 760800"/>
                  <a:gd name="connsiteX17" fmla="*/ 985718 w 1813409"/>
                  <a:gd name="connsiteY17" fmla="*/ 315030 h 760800"/>
                  <a:gd name="connsiteX18" fmla="*/ 1138118 w 1813409"/>
                  <a:gd name="connsiteY18" fmla="*/ 619830 h 760800"/>
                  <a:gd name="connsiteX19" fmla="*/ 1341318 w 1813409"/>
                  <a:gd name="connsiteY19" fmla="*/ 650310 h 760800"/>
                  <a:gd name="connsiteX20" fmla="*/ 1341318 w 1813409"/>
                  <a:gd name="connsiteY20" fmla="*/ 650310 h 760800"/>
                  <a:gd name="connsiteX21" fmla="*/ 1442918 w 1813409"/>
                  <a:gd name="connsiteY21" fmla="*/ 264230 h 760800"/>
                  <a:gd name="connsiteX22" fmla="*/ 1564838 w 1813409"/>
                  <a:gd name="connsiteY22" fmla="*/ 589350 h 760800"/>
                  <a:gd name="connsiteX23" fmla="*/ 1625798 w 1813409"/>
                  <a:gd name="connsiteY23" fmla="*/ 670630 h 760800"/>
                  <a:gd name="connsiteX24" fmla="*/ 1798518 w 1813409"/>
                  <a:gd name="connsiteY24" fmla="*/ 609670 h 760800"/>
                  <a:gd name="connsiteX25" fmla="*/ 1798518 w 1813409"/>
                  <a:gd name="connsiteY25" fmla="*/ 315030 h 760800"/>
                  <a:gd name="connsiteX26" fmla="*/ 1747718 w 1813409"/>
                  <a:gd name="connsiteY26" fmla="*/ 40710 h 760800"/>
                  <a:gd name="connsiteX27" fmla="*/ 1666438 w 1813409"/>
                  <a:gd name="connsiteY27" fmla="*/ 355670 h 760800"/>
                  <a:gd name="connsiteX28" fmla="*/ 1493718 w 1813409"/>
                  <a:gd name="connsiteY28" fmla="*/ 50870 h 760800"/>
                  <a:gd name="connsiteX29" fmla="*/ 1290518 w 1813409"/>
                  <a:gd name="connsiteY29" fmla="*/ 50870 h 760800"/>
                  <a:gd name="connsiteX30" fmla="*/ 1280358 w 1813409"/>
                  <a:gd name="connsiteY30" fmla="*/ 548710 h 760800"/>
                  <a:gd name="connsiteX31" fmla="*/ 1117798 w 1813409"/>
                  <a:gd name="connsiteY31" fmla="*/ 111830 h 760800"/>
                  <a:gd name="connsiteX32" fmla="*/ 955238 w 1813409"/>
                  <a:gd name="connsiteY32" fmla="*/ 71190 h 760800"/>
                  <a:gd name="connsiteX33" fmla="*/ 863798 w 1813409"/>
                  <a:gd name="connsiteY33" fmla="*/ 91510 h 760800"/>
                  <a:gd name="connsiteX34" fmla="*/ 853638 w 1813409"/>
                  <a:gd name="connsiteY34" fmla="*/ 406470 h 760800"/>
                  <a:gd name="connsiteX35" fmla="*/ 721558 w 1813409"/>
                  <a:gd name="connsiteY35" fmla="*/ 132150 h 760800"/>
                  <a:gd name="connsiteX36" fmla="*/ 640278 w 1813409"/>
                  <a:gd name="connsiteY36" fmla="*/ 61030 h 760800"/>
                  <a:gd name="connsiteX37" fmla="*/ 498038 w 1813409"/>
                  <a:gd name="connsiteY37" fmla="*/ 30550 h 760800"/>
                  <a:gd name="connsiteX38" fmla="*/ 528518 w 1813409"/>
                  <a:gd name="connsiteY38" fmla="*/ 406470 h 760800"/>
                  <a:gd name="connsiteX39" fmla="*/ 386278 w 1813409"/>
                  <a:gd name="connsiteY39" fmla="*/ 50870 h 760800"/>
                  <a:gd name="connsiteX40" fmla="*/ 233878 w 1813409"/>
                  <a:gd name="connsiteY40" fmla="*/ 213430 h 76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813409" h="760800">
                    <a:moveTo>
                      <a:pt x="233878" y="213430"/>
                    </a:moveTo>
                    <a:cubicBezTo>
                      <a:pt x="179691" y="252377"/>
                      <a:pt x="100105" y="226977"/>
                      <a:pt x="61158" y="284550"/>
                    </a:cubicBezTo>
                    <a:cubicBezTo>
                      <a:pt x="22211" y="342123"/>
                      <a:pt x="1891" y="489443"/>
                      <a:pt x="198" y="558870"/>
                    </a:cubicBezTo>
                    <a:cubicBezTo>
                      <a:pt x="-1495" y="628297"/>
                      <a:pt x="6971" y="670630"/>
                      <a:pt x="50998" y="701110"/>
                    </a:cubicBezTo>
                    <a:cubicBezTo>
                      <a:pt x="95025" y="731590"/>
                      <a:pt x="220331" y="758683"/>
                      <a:pt x="264358" y="741750"/>
                    </a:cubicBezTo>
                    <a:cubicBezTo>
                      <a:pt x="308385" y="724817"/>
                      <a:pt x="306691" y="643537"/>
                      <a:pt x="315158" y="599510"/>
                    </a:cubicBezTo>
                    <a:cubicBezTo>
                      <a:pt x="323625" y="555483"/>
                      <a:pt x="315158" y="477590"/>
                      <a:pt x="315158" y="477590"/>
                    </a:cubicBezTo>
                    <a:cubicBezTo>
                      <a:pt x="315158" y="430177"/>
                      <a:pt x="304998" y="348897"/>
                      <a:pt x="315158" y="315030"/>
                    </a:cubicBezTo>
                    <a:cubicBezTo>
                      <a:pt x="325318" y="281163"/>
                      <a:pt x="360878" y="243910"/>
                      <a:pt x="376118" y="274390"/>
                    </a:cubicBezTo>
                    <a:cubicBezTo>
                      <a:pt x="391358" y="304870"/>
                      <a:pt x="401518" y="421710"/>
                      <a:pt x="406598" y="497910"/>
                    </a:cubicBezTo>
                    <a:cubicBezTo>
                      <a:pt x="411678" y="574110"/>
                      <a:pt x="372731" y="692643"/>
                      <a:pt x="406598" y="731590"/>
                    </a:cubicBezTo>
                    <a:cubicBezTo>
                      <a:pt x="440465" y="770537"/>
                      <a:pt x="574238" y="770537"/>
                      <a:pt x="609798" y="731590"/>
                    </a:cubicBezTo>
                    <a:cubicBezTo>
                      <a:pt x="645358" y="692643"/>
                      <a:pt x="619958" y="563950"/>
                      <a:pt x="619958" y="497910"/>
                    </a:cubicBezTo>
                    <a:cubicBezTo>
                      <a:pt x="619958" y="431870"/>
                      <a:pt x="604718" y="379377"/>
                      <a:pt x="609798" y="335350"/>
                    </a:cubicBezTo>
                    <a:cubicBezTo>
                      <a:pt x="614878" y="291323"/>
                      <a:pt x="628425" y="179563"/>
                      <a:pt x="650438" y="233750"/>
                    </a:cubicBezTo>
                    <a:cubicBezTo>
                      <a:pt x="672451" y="287937"/>
                      <a:pt x="691078" y="582577"/>
                      <a:pt x="741878" y="660470"/>
                    </a:cubicBezTo>
                    <a:cubicBezTo>
                      <a:pt x="792678" y="738363"/>
                      <a:pt x="914598" y="758683"/>
                      <a:pt x="955238" y="701110"/>
                    </a:cubicBezTo>
                    <a:cubicBezTo>
                      <a:pt x="995878" y="643537"/>
                      <a:pt x="955238" y="328577"/>
                      <a:pt x="985718" y="315030"/>
                    </a:cubicBezTo>
                    <a:cubicBezTo>
                      <a:pt x="1016198" y="301483"/>
                      <a:pt x="1078851" y="563950"/>
                      <a:pt x="1138118" y="619830"/>
                    </a:cubicBezTo>
                    <a:cubicBezTo>
                      <a:pt x="1197385" y="675710"/>
                      <a:pt x="1341318" y="650310"/>
                      <a:pt x="1341318" y="650310"/>
                    </a:cubicBezTo>
                    <a:lnTo>
                      <a:pt x="1341318" y="650310"/>
                    </a:lnTo>
                    <a:cubicBezTo>
                      <a:pt x="1358251" y="585963"/>
                      <a:pt x="1405665" y="274390"/>
                      <a:pt x="1442918" y="264230"/>
                    </a:cubicBezTo>
                    <a:cubicBezTo>
                      <a:pt x="1480171" y="254070"/>
                      <a:pt x="1534358" y="521617"/>
                      <a:pt x="1564838" y="589350"/>
                    </a:cubicBezTo>
                    <a:cubicBezTo>
                      <a:pt x="1595318" y="657083"/>
                      <a:pt x="1586851" y="667243"/>
                      <a:pt x="1625798" y="670630"/>
                    </a:cubicBezTo>
                    <a:cubicBezTo>
                      <a:pt x="1664745" y="674017"/>
                      <a:pt x="1769731" y="668937"/>
                      <a:pt x="1798518" y="609670"/>
                    </a:cubicBezTo>
                    <a:cubicBezTo>
                      <a:pt x="1827305" y="550403"/>
                      <a:pt x="1806985" y="409857"/>
                      <a:pt x="1798518" y="315030"/>
                    </a:cubicBezTo>
                    <a:cubicBezTo>
                      <a:pt x="1790051" y="220203"/>
                      <a:pt x="1769731" y="33937"/>
                      <a:pt x="1747718" y="40710"/>
                    </a:cubicBezTo>
                    <a:cubicBezTo>
                      <a:pt x="1725705" y="47483"/>
                      <a:pt x="1708771" y="353977"/>
                      <a:pt x="1666438" y="355670"/>
                    </a:cubicBezTo>
                    <a:cubicBezTo>
                      <a:pt x="1624105" y="357363"/>
                      <a:pt x="1556371" y="101670"/>
                      <a:pt x="1493718" y="50870"/>
                    </a:cubicBezTo>
                    <a:cubicBezTo>
                      <a:pt x="1431065" y="70"/>
                      <a:pt x="1326078" y="-32103"/>
                      <a:pt x="1290518" y="50870"/>
                    </a:cubicBezTo>
                    <a:cubicBezTo>
                      <a:pt x="1254958" y="133843"/>
                      <a:pt x="1309145" y="538550"/>
                      <a:pt x="1280358" y="548710"/>
                    </a:cubicBezTo>
                    <a:cubicBezTo>
                      <a:pt x="1251571" y="558870"/>
                      <a:pt x="1171985" y="191417"/>
                      <a:pt x="1117798" y="111830"/>
                    </a:cubicBezTo>
                    <a:cubicBezTo>
                      <a:pt x="1063611" y="32243"/>
                      <a:pt x="997571" y="74577"/>
                      <a:pt x="955238" y="71190"/>
                    </a:cubicBezTo>
                    <a:cubicBezTo>
                      <a:pt x="912905" y="67803"/>
                      <a:pt x="880731" y="35630"/>
                      <a:pt x="863798" y="91510"/>
                    </a:cubicBezTo>
                    <a:cubicBezTo>
                      <a:pt x="846865" y="147390"/>
                      <a:pt x="877345" y="399697"/>
                      <a:pt x="853638" y="406470"/>
                    </a:cubicBezTo>
                    <a:cubicBezTo>
                      <a:pt x="829931" y="413243"/>
                      <a:pt x="757118" y="189723"/>
                      <a:pt x="721558" y="132150"/>
                    </a:cubicBezTo>
                    <a:cubicBezTo>
                      <a:pt x="685998" y="74577"/>
                      <a:pt x="677531" y="77963"/>
                      <a:pt x="640278" y="61030"/>
                    </a:cubicBezTo>
                    <a:cubicBezTo>
                      <a:pt x="603025" y="44097"/>
                      <a:pt x="516665" y="-27023"/>
                      <a:pt x="498038" y="30550"/>
                    </a:cubicBezTo>
                    <a:cubicBezTo>
                      <a:pt x="479411" y="88123"/>
                      <a:pt x="547145" y="403083"/>
                      <a:pt x="528518" y="406470"/>
                    </a:cubicBezTo>
                    <a:cubicBezTo>
                      <a:pt x="509891" y="409857"/>
                      <a:pt x="438771" y="88123"/>
                      <a:pt x="386278" y="50870"/>
                    </a:cubicBezTo>
                    <a:cubicBezTo>
                      <a:pt x="333785" y="13617"/>
                      <a:pt x="288065" y="174483"/>
                      <a:pt x="233878" y="21343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2">
                <p14:nvContentPartPr>
                  <p14:cNvPr id="34" name="Ink 33"/>
                  <p14:cNvContentPartPr/>
                  <p14:nvPr/>
                </p14:nvContentPartPr>
                <p14:xfrm>
                  <a:off x="8321000" y="1168240"/>
                  <a:ext cx="1778400" cy="711720"/>
                </p14:xfrm>
              </p:contentPart>
            </mc:Choice>
            <mc:Fallback xmlns="">
              <p:pic>
                <p:nvPicPr>
                  <p:cNvPr id="70" name="Ink 69"/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8250034" y="1096057"/>
                    <a:ext cx="1920331" cy="856085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21" name="Group 20"/>
            <p:cNvGrpSpPr/>
            <p:nvPr/>
          </p:nvGrpSpPr>
          <p:grpSpPr>
            <a:xfrm>
              <a:off x="4318027" y="1118877"/>
              <a:ext cx="686448" cy="218371"/>
              <a:chOff x="9288670" y="2071866"/>
              <a:chExt cx="864733" cy="301137"/>
            </a:xfrm>
          </p:grpSpPr>
          <p:sp>
            <p:nvSpPr>
              <p:cNvPr id="30" name="Flowchart: Terminator 29"/>
              <p:cNvSpPr/>
              <p:nvPr/>
            </p:nvSpPr>
            <p:spPr>
              <a:xfrm>
                <a:off x="9288670" y="2071866"/>
                <a:ext cx="864733" cy="301137"/>
              </a:xfrm>
              <a:prstGeom prst="flowChartTerminator">
                <a:avLst/>
              </a:prstGeom>
              <a:solidFill>
                <a:srgbClr val="00B05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9348837" y="2114852"/>
                <a:ext cx="727160" cy="177086"/>
              </a:xfrm>
              <a:custGeom>
                <a:avLst/>
                <a:gdLst>
                  <a:gd name="connsiteX0" fmla="*/ 68295 w 727160"/>
                  <a:gd name="connsiteY0" fmla="*/ 10831 h 177086"/>
                  <a:gd name="connsiteX1" fmla="*/ 673937 w 727160"/>
                  <a:gd name="connsiteY1" fmla="*/ 10831 h 177086"/>
                  <a:gd name="connsiteX2" fmla="*/ 685812 w 727160"/>
                  <a:gd name="connsiteY2" fmla="*/ 129584 h 177086"/>
                  <a:gd name="connsiteX3" fmla="*/ 578934 w 727160"/>
                  <a:gd name="connsiteY3" fmla="*/ 93958 h 177086"/>
                  <a:gd name="connsiteX4" fmla="*/ 472057 w 727160"/>
                  <a:gd name="connsiteY4" fmla="*/ 141460 h 177086"/>
                  <a:gd name="connsiteX5" fmla="*/ 282051 w 727160"/>
                  <a:gd name="connsiteY5" fmla="*/ 58332 h 177086"/>
                  <a:gd name="connsiteX6" fmla="*/ 139547 w 727160"/>
                  <a:gd name="connsiteY6" fmla="*/ 177086 h 177086"/>
                  <a:gd name="connsiteX7" fmla="*/ 20794 w 727160"/>
                  <a:gd name="connsiteY7" fmla="*/ 58332 h 177086"/>
                  <a:gd name="connsiteX8" fmla="*/ 68295 w 727160"/>
                  <a:gd name="connsiteY8" fmla="*/ 10831 h 177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27160" h="177086">
                    <a:moveTo>
                      <a:pt x="68295" y="10831"/>
                    </a:moveTo>
                    <a:cubicBezTo>
                      <a:pt x="177152" y="2914"/>
                      <a:pt x="571018" y="-8961"/>
                      <a:pt x="673937" y="10831"/>
                    </a:cubicBezTo>
                    <a:cubicBezTo>
                      <a:pt x="776856" y="30623"/>
                      <a:pt x="701646" y="115730"/>
                      <a:pt x="685812" y="129584"/>
                    </a:cubicBezTo>
                    <a:cubicBezTo>
                      <a:pt x="669978" y="143438"/>
                      <a:pt x="614560" y="91979"/>
                      <a:pt x="578934" y="93958"/>
                    </a:cubicBezTo>
                    <a:cubicBezTo>
                      <a:pt x="543308" y="95937"/>
                      <a:pt x="521537" y="147398"/>
                      <a:pt x="472057" y="141460"/>
                    </a:cubicBezTo>
                    <a:cubicBezTo>
                      <a:pt x="422577" y="135522"/>
                      <a:pt x="337469" y="52394"/>
                      <a:pt x="282051" y="58332"/>
                    </a:cubicBezTo>
                    <a:cubicBezTo>
                      <a:pt x="226633" y="64270"/>
                      <a:pt x="183090" y="177086"/>
                      <a:pt x="139547" y="177086"/>
                    </a:cubicBezTo>
                    <a:cubicBezTo>
                      <a:pt x="96004" y="177086"/>
                      <a:pt x="30690" y="86041"/>
                      <a:pt x="20794" y="58332"/>
                    </a:cubicBezTo>
                    <a:cubicBezTo>
                      <a:pt x="10898" y="30623"/>
                      <a:pt x="-40562" y="18748"/>
                      <a:pt x="68295" y="10831"/>
                    </a:cubicBezTo>
                    <a:close/>
                  </a:path>
                </a:pathLst>
              </a:cu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4768645" y="5164645"/>
              <a:ext cx="735990" cy="211737"/>
              <a:chOff x="9288670" y="2071866"/>
              <a:chExt cx="864733" cy="301137"/>
            </a:xfrm>
          </p:grpSpPr>
          <p:sp>
            <p:nvSpPr>
              <p:cNvPr id="28" name="Flowchart: Terminator 27"/>
              <p:cNvSpPr/>
              <p:nvPr/>
            </p:nvSpPr>
            <p:spPr>
              <a:xfrm>
                <a:off x="9288670" y="2071866"/>
                <a:ext cx="864733" cy="301137"/>
              </a:xfrm>
              <a:prstGeom prst="flowChartTerminator">
                <a:avLst/>
              </a:prstGeom>
              <a:solidFill>
                <a:srgbClr val="00B05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9348837" y="2114852"/>
                <a:ext cx="727160" cy="177086"/>
              </a:xfrm>
              <a:custGeom>
                <a:avLst/>
                <a:gdLst>
                  <a:gd name="connsiteX0" fmla="*/ 68295 w 727160"/>
                  <a:gd name="connsiteY0" fmla="*/ 10831 h 177086"/>
                  <a:gd name="connsiteX1" fmla="*/ 673937 w 727160"/>
                  <a:gd name="connsiteY1" fmla="*/ 10831 h 177086"/>
                  <a:gd name="connsiteX2" fmla="*/ 685812 w 727160"/>
                  <a:gd name="connsiteY2" fmla="*/ 129584 h 177086"/>
                  <a:gd name="connsiteX3" fmla="*/ 578934 w 727160"/>
                  <a:gd name="connsiteY3" fmla="*/ 93958 h 177086"/>
                  <a:gd name="connsiteX4" fmla="*/ 472057 w 727160"/>
                  <a:gd name="connsiteY4" fmla="*/ 141460 h 177086"/>
                  <a:gd name="connsiteX5" fmla="*/ 282051 w 727160"/>
                  <a:gd name="connsiteY5" fmla="*/ 58332 h 177086"/>
                  <a:gd name="connsiteX6" fmla="*/ 139547 w 727160"/>
                  <a:gd name="connsiteY6" fmla="*/ 177086 h 177086"/>
                  <a:gd name="connsiteX7" fmla="*/ 20794 w 727160"/>
                  <a:gd name="connsiteY7" fmla="*/ 58332 h 177086"/>
                  <a:gd name="connsiteX8" fmla="*/ 68295 w 727160"/>
                  <a:gd name="connsiteY8" fmla="*/ 10831 h 177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27160" h="177086">
                    <a:moveTo>
                      <a:pt x="68295" y="10831"/>
                    </a:moveTo>
                    <a:cubicBezTo>
                      <a:pt x="177152" y="2914"/>
                      <a:pt x="571018" y="-8961"/>
                      <a:pt x="673937" y="10831"/>
                    </a:cubicBezTo>
                    <a:cubicBezTo>
                      <a:pt x="776856" y="30623"/>
                      <a:pt x="701646" y="115730"/>
                      <a:pt x="685812" y="129584"/>
                    </a:cubicBezTo>
                    <a:cubicBezTo>
                      <a:pt x="669978" y="143438"/>
                      <a:pt x="614560" y="91979"/>
                      <a:pt x="578934" y="93958"/>
                    </a:cubicBezTo>
                    <a:cubicBezTo>
                      <a:pt x="543308" y="95937"/>
                      <a:pt x="521537" y="147398"/>
                      <a:pt x="472057" y="141460"/>
                    </a:cubicBezTo>
                    <a:cubicBezTo>
                      <a:pt x="422577" y="135522"/>
                      <a:pt x="337469" y="52394"/>
                      <a:pt x="282051" y="58332"/>
                    </a:cubicBezTo>
                    <a:cubicBezTo>
                      <a:pt x="226633" y="64270"/>
                      <a:pt x="183090" y="177086"/>
                      <a:pt x="139547" y="177086"/>
                    </a:cubicBezTo>
                    <a:cubicBezTo>
                      <a:pt x="96004" y="177086"/>
                      <a:pt x="30690" y="86041"/>
                      <a:pt x="20794" y="58332"/>
                    </a:cubicBezTo>
                    <a:cubicBezTo>
                      <a:pt x="10898" y="30623"/>
                      <a:pt x="-40562" y="18748"/>
                      <a:pt x="68295" y="10831"/>
                    </a:cubicBezTo>
                    <a:close/>
                  </a:path>
                </a:pathLst>
              </a:cu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2967745" y="3091048"/>
              <a:ext cx="581652" cy="296566"/>
              <a:chOff x="8087360" y="1045346"/>
              <a:chExt cx="2214880" cy="950602"/>
            </a:xfrm>
          </p:grpSpPr>
          <p:sp>
            <p:nvSpPr>
              <p:cNvPr id="25" name="Flowchart: Terminator 24"/>
              <p:cNvSpPr/>
              <p:nvPr/>
            </p:nvSpPr>
            <p:spPr>
              <a:xfrm>
                <a:off x="8087360" y="1045346"/>
                <a:ext cx="2214880" cy="950602"/>
              </a:xfrm>
              <a:prstGeom prst="flowChartTerminator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8288095" y="1140247"/>
                <a:ext cx="1813409" cy="760800"/>
              </a:xfrm>
              <a:custGeom>
                <a:avLst/>
                <a:gdLst>
                  <a:gd name="connsiteX0" fmla="*/ 233878 w 1813409"/>
                  <a:gd name="connsiteY0" fmla="*/ 213430 h 760800"/>
                  <a:gd name="connsiteX1" fmla="*/ 61158 w 1813409"/>
                  <a:gd name="connsiteY1" fmla="*/ 284550 h 760800"/>
                  <a:gd name="connsiteX2" fmla="*/ 198 w 1813409"/>
                  <a:gd name="connsiteY2" fmla="*/ 558870 h 760800"/>
                  <a:gd name="connsiteX3" fmla="*/ 50998 w 1813409"/>
                  <a:gd name="connsiteY3" fmla="*/ 701110 h 760800"/>
                  <a:gd name="connsiteX4" fmla="*/ 264358 w 1813409"/>
                  <a:gd name="connsiteY4" fmla="*/ 741750 h 760800"/>
                  <a:gd name="connsiteX5" fmla="*/ 315158 w 1813409"/>
                  <a:gd name="connsiteY5" fmla="*/ 599510 h 760800"/>
                  <a:gd name="connsiteX6" fmla="*/ 315158 w 1813409"/>
                  <a:gd name="connsiteY6" fmla="*/ 477590 h 760800"/>
                  <a:gd name="connsiteX7" fmla="*/ 315158 w 1813409"/>
                  <a:gd name="connsiteY7" fmla="*/ 315030 h 760800"/>
                  <a:gd name="connsiteX8" fmla="*/ 376118 w 1813409"/>
                  <a:gd name="connsiteY8" fmla="*/ 274390 h 760800"/>
                  <a:gd name="connsiteX9" fmla="*/ 406598 w 1813409"/>
                  <a:gd name="connsiteY9" fmla="*/ 497910 h 760800"/>
                  <a:gd name="connsiteX10" fmla="*/ 406598 w 1813409"/>
                  <a:gd name="connsiteY10" fmla="*/ 731590 h 760800"/>
                  <a:gd name="connsiteX11" fmla="*/ 609798 w 1813409"/>
                  <a:gd name="connsiteY11" fmla="*/ 731590 h 760800"/>
                  <a:gd name="connsiteX12" fmla="*/ 619958 w 1813409"/>
                  <a:gd name="connsiteY12" fmla="*/ 497910 h 760800"/>
                  <a:gd name="connsiteX13" fmla="*/ 609798 w 1813409"/>
                  <a:gd name="connsiteY13" fmla="*/ 335350 h 760800"/>
                  <a:gd name="connsiteX14" fmla="*/ 650438 w 1813409"/>
                  <a:gd name="connsiteY14" fmla="*/ 233750 h 760800"/>
                  <a:gd name="connsiteX15" fmla="*/ 741878 w 1813409"/>
                  <a:gd name="connsiteY15" fmla="*/ 660470 h 760800"/>
                  <a:gd name="connsiteX16" fmla="*/ 955238 w 1813409"/>
                  <a:gd name="connsiteY16" fmla="*/ 701110 h 760800"/>
                  <a:gd name="connsiteX17" fmla="*/ 985718 w 1813409"/>
                  <a:gd name="connsiteY17" fmla="*/ 315030 h 760800"/>
                  <a:gd name="connsiteX18" fmla="*/ 1138118 w 1813409"/>
                  <a:gd name="connsiteY18" fmla="*/ 619830 h 760800"/>
                  <a:gd name="connsiteX19" fmla="*/ 1341318 w 1813409"/>
                  <a:gd name="connsiteY19" fmla="*/ 650310 h 760800"/>
                  <a:gd name="connsiteX20" fmla="*/ 1341318 w 1813409"/>
                  <a:gd name="connsiteY20" fmla="*/ 650310 h 760800"/>
                  <a:gd name="connsiteX21" fmla="*/ 1442918 w 1813409"/>
                  <a:gd name="connsiteY21" fmla="*/ 264230 h 760800"/>
                  <a:gd name="connsiteX22" fmla="*/ 1564838 w 1813409"/>
                  <a:gd name="connsiteY22" fmla="*/ 589350 h 760800"/>
                  <a:gd name="connsiteX23" fmla="*/ 1625798 w 1813409"/>
                  <a:gd name="connsiteY23" fmla="*/ 670630 h 760800"/>
                  <a:gd name="connsiteX24" fmla="*/ 1798518 w 1813409"/>
                  <a:gd name="connsiteY24" fmla="*/ 609670 h 760800"/>
                  <a:gd name="connsiteX25" fmla="*/ 1798518 w 1813409"/>
                  <a:gd name="connsiteY25" fmla="*/ 315030 h 760800"/>
                  <a:gd name="connsiteX26" fmla="*/ 1747718 w 1813409"/>
                  <a:gd name="connsiteY26" fmla="*/ 40710 h 760800"/>
                  <a:gd name="connsiteX27" fmla="*/ 1666438 w 1813409"/>
                  <a:gd name="connsiteY27" fmla="*/ 355670 h 760800"/>
                  <a:gd name="connsiteX28" fmla="*/ 1493718 w 1813409"/>
                  <a:gd name="connsiteY28" fmla="*/ 50870 h 760800"/>
                  <a:gd name="connsiteX29" fmla="*/ 1290518 w 1813409"/>
                  <a:gd name="connsiteY29" fmla="*/ 50870 h 760800"/>
                  <a:gd name="connsiteX30" fmla="*/ 1280358 w 1813409"/>
                  <a:gd name="connsiteY30" fmla="*/ 548710 h 760800"/>
                  <a:gd name="connsiteX31" fmla="*/ 1117798 w 1813409"/>
                  <a:gd name="connsiteY31" fmla="*/ 111830 h 760800"/>
                  <a:gd name="connsiteX32" fmla="*/ 955238 w 1813409"/>
                  <a:gd name="connsiteY32" fmla="*/ 71190 h 760800"/>
                  <a:gd name="connsiteX33" fmla="*/ 863798 w 1813409"/>
                  <a:gd name="connsiteY33" fmla="*/ 91510 h 760800"/>
                  <a:gd name="connsiteX34" fmla="*/ 853638 w 1813409"/>
                  <a:gd name="connsiteY34" fmla="*/ 406470 h 760800"/>
                  <a:gd name="connsiteX35" fmla="*/ 721558 w 1813409"/>
                  <a:gd name="connsiteY35" fmla="*/ 132150 h 760800"/>
                  <a:gd name="connsiteX36" fmla="*/ 640278 w 1813409"/>
                  <a:gd name="connsiteY36" fmla="*/ 61030 h 760800"/>
                  <a:gd name="connsiteX37" fmla="*/ 498038 w 1813409"/>
                  <a:gd name="connsiteY37" fmla="*/ 30550 h 760800"/>
                  <a:gd name="connsiteX38" fmla="*/ 528518 w 1813409"/>
                  <a:gd name="connsiteY38" fmla="*/ 406470 h 760800"/>
                  <a:gd name="connsiteX39" fmla="*/ 386278 w 1813409"/>
                  <a:gd name="connsiteY39" fmla="*/ 50870 h 760800"/>
                  <a:gd name="connsiteX40" fmla="*/ 233878 w 1813409"/>
                  <a:gd name="connsiteY40" fmla="*/ 213430 h 76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813409" h="760800">
                    <a:moveTo>
                      <a:pt x="233878" y="213430"/>
                    </a:moveTo>
                    <a:cubicBezTo>
                      <a:pt x="179691" y="252377"/>
                      <a:pt x="100105" y="226977"/>
                      <a:pt x="61158" y="284550"/>
                    </a:cubicBezTo>
                    <a:cubicBezTo>
                      <a:pt x="22211" y="342123"/>
                      <a:pt x="1891" y="489443"/>
                      <a:pt x="198" y="558870"/>
                    </a:cubicBezTo>
                    <a:cubicBezTo>
                      <a:pt x="-1495" y="628297"/>
                      <a:pt x="6971" y="670630"/>
                      <a:pt x="50998" y="701110"/>
                    </a:cubicBezTo>
                    <a:cubicBezTo>
                      <a:pt x="95025" y="731590"/>
                      <a:pt x="220331" y="758683"/>
                      <a:pt x="264358" y="741750"/>
                    </a:cubicBezTo>
                    <a:cubicBezTo>
                      <a:pt x="308385" y="724817"/>
                      <a:pt x="306691" y="643537"/>
                      <a:pt x="315158" y="599510"/>
                    </a:cubicBezTo>
                    <a:cubicBezTo>
                      <a:pt x="323625" y="555483"/>
                      <a:pt x="315158" y="477590"/>
                      <a:pt x="315158" y="477590"/>
                    </a:cubicBezTo>
                    <a:cubicBezTo>
                      <a:pt x="315158" y="430177"/>
                      <a:pt x="304998" y="348897"/>
                      <a:pt x="315158" y="315030"/>
                    </a:cubicBezTo>
                    <a:cubicBezTo>
                      <a:pt x="325318" y="281163"/>
                      <a:pt x="360878" y="243910"/>
                      <a:pt x="376118" y="274390"/>
                    </a:cubicBezTo>
                    <a:cubicBezTo>
                      <a:pt x="391358" y="304870"/>
                      <a:pt x="401518" y="421710"/>
                      <a:pt x="406598" y="497910"/>
                    </a:cubicBezTo>
                    <a:cubicBezTo>
                      <a:pt x="411678" y="574110"/>
                      <a:pt x="372731" y="692643"/>
                      <a:pt x="406598" y="731590"/>
                    </a:cubicBezTo>
                    <a:cubicBezTo>
                      <a:pt x="440465" y="770537"/>
                      <a:pt x="574238" y="770537"/>
                      <a:pt x="609798" y="731590"/>
                    </a:cubicBezTo>
                    <a:cubicBezTo>
                      <a:pt x="645358" y="692643"/>
                      <a:pt x="619958" y="563950"/>
                      <a:pt x="619958" y="497910"/>
                    </a:cubicBezTo>
                    <a:cubicBezTo>
                      <a:pt x="619958" y="431870"/>
                      <a:pt x="604718" y="379377"/>
                      <a:pt x="609798" y="335350"/>
                    </a:cubicBezTo>
                    <a:cubicBezTo>
                      <a:pt x="614878" y="291323"/>
                      <a:pt x="628425" y="179563"/>
                      <a:pt x="650438" y="233750"/>
                    </a:cubicBezTo>
                    <a:cubicBezTo>
                      <a:pt x="672451" y="287937"/>
                      <a:pt x="691078" y="582577"/>
                      <a:pt x="741878" y="660470"/>
                    </a:cubicBezTo>
                    <a:cubicBezTo>
                      <a:pt x="792678" y="738363"/>
                      <a:pt x="914598" y="758683"/>
                      <a:pt x="955238" y="701110"/>
                    </a:cubicBezTo>
                    <a:cubicBezTo>
                      <a:pt x="995878" y="643537"/>
                      <a:pt x="955238" y="328577"/>
                      <a:pt x="985718" y="315030"/>
                    </a:cubicBezTo>
                    <a:cubicBezTo>
                      <a:pt x="1016198" y="301483"/>
                      <a:pt x="1078851" y="563950"/>
                      <a:pt x="1138118" y="619830"/>
                    </a:cubicBezTo>
                    <a:cubicBezTo>
                      <a:pt x="1197385" y="675710"/>
                      <a:pt x="1341318" y="650310"/>
                      <a:pt x="1341318" y="650310"/>
                    </a:cubicBezTo>
                    <a:lnTo>
                      <a:pt x="1341318" y="650310"/>
                    </a:lnTo>
                    <a:cubicBezTo>
                      <a:pt x="1358251" y="585963"/>
                      <a:pt x="1405665" y="274390"/>
                      <a:pt x="1442918" y="264230"/>
                    </a:cubicBezTo>
                    <a:cubicBezTo>
                      <a:pt x="1480171" y="254070"/>
                      <a:pt x="1534358" y="521617"/>
                      <a:pt x="1564838" y="589350"/>
                    </a:cubicBezTo>
                    <a:cubicBezTo>
                      <a:pt x="1595318" y="657083"/>
                      <a:pt x="1586851" y="667243"/>
                      <a:pt x="1625798" y="670630"/>
                    </a:cubicBezTo>
                    <a:cubicBezTo>
                      <a:pt x="1664745" y="674017"/>
                      <a:pt x="1769731" y="668937"/>
                      <a:pt x="1798518" y="609670"/>
                    </a:cubicBezTo>
                    <a:cubicBezTo>
                      <a:pt x="1827305" y="550403"/>
                      <a:pt x="1806985" y="409857"/>
                      <a:pt x="1798518" y="315030"/>
                    </a:cubicBezTo>
                    <a:cubicBezTo>
                      <a:pt x="1790051" y="220203"/>
                      <a:pt x="1769731" y="33937"/>
                      <a:pt x="1747718" y="40710"/>
                    </a:cubicBezTo>
                    <a:cubicBezTo>
                      <a:pt x="1725705" y="47483"/>
                      <a:pt x="1708771" y="353977"/>
                      <a:pt x="1666438" y="355670"/>
                    </a:cubicBezTo>
                    <a:cubicBezTo>
                      <a:pt x="1624105" y="357363"/>
                      <a:pt x="1556371" y="101670"/>
                      <a:pt x="1493718" y="50870"/>
                    </a:cubicBezTo>
                    <a:cubicBezTo>
                      <a:pt x="1431065" y="70"/>
                      <a:pt x="1326078" y="-32103"/>
                      <a:pt x="1290518" y="50870"/>
                    </a:cubicBezTo>
                    <a:cubicBezTo>
                      <a:pt x="1254958" y="133843"/>
                      <a:pt x="1309145" y="538550"/>
                      <a:pt x="1280358" y="548710"/>
                    </a:cubicBezTo>
                    <a:cubicBezTo>
                      <a:pt x="1251571" y="558870"/>
                      <a:pt x="1171985" y="191417"/>
                      <a:pt x="1117798" y="111830"/>
                    </a:cubicBezTo>
                    <a:cubicBezTo>
                      <a:pt x="1063611" y="32243"/>
                      <a:pt x="997571" y="74577"/>
                      <a:pt x="955238" y="71190"/>
                    </a:cubicBezTo>
                    <a:cubicBezTo>
                      <a:pt x="912905" y="67803"/>
                      <a:pt x="880731" y="35630"/>
                      <a:pt x="863798" y="91510"/>
                    </a:cubicBezTo>
                    <a:cubicBezTo>
                      <a:pt x="846865" y="147390"/>
                      <a:pt x="877345" y="399697"/>
                      <a:pt x="853638" y="406470"/>
                    </a:cubicBezTo>
                    <a:cubicBezTo>
                      <a:pt x="829931" y="413243"/>
                      <a:pt x="757118" y="189723"/>
                      <a:pt x="721558" y="132150"/>
                    </a:cubicBezTo>
                    <a:cubicBezTo>
                      <a:pt x="685998" y="74577"/>
                      <a:pt x="677531" y="77963"/>
                      <a:pt x="640278" y="61030"/>
                    </a:cubicBezTo>
                    <a:cubicBezTo>
                      <a:pt x="603025" y="44097"/>
                      <a:pt x="516665" y="-27023"/>
                      <a:pt x="498038" y="30550"/>
                    </a:cubicBezTo>
                    <a:cubicBezTo>
                      <a:pt x="479411" y="88123"/>
                      <a:pt x="547145" y="403083"/>
                      <a:pt x="528518" y="406470"/>
                    </a:cubicBezTo>
                    <a:cubicBezTo>
                      <a:pt x="509891" y="409857"/>
                      <a:pt x="438771" y="88123"/>
                      <a:pt x="386278" y="50870"/>
                    </a:cubicBezTo>
                    <a:cubicBezTo>
                      <a:pt x="333785" y="13617"/>
                      <a:pt x="288065" y="174483"/>
                      <a:pt x="233878" y="21343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8">
                <p14:nvContentPartPr>
                  <p14:cNvPr id="27" name="Ink 26"/>
                  <p14:cNvContentPartPr/>
                  <p14:nvPr/>
                </p14:nvContentPartPr>
                <p14:xfrm>
                  <a:off x="8321000" y="1168240"/>
                  <a:ext cx="1778400" cy="711720"/>
                </p14:xfrm>
              </p:contentPart>
            </mc:Choice>
            <mc:Fallback xmlns="">
              <p:pic>
                <p:nvPicPr>
                  <p:cNvPr id="114" name="Ink 113"/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8252442" y="1110564"/>
                    <a:ext cx="1915516" cy="827072"/>
                  </a:xfrm>
                  <a:prstGeom prst="rect">
                    <a:avLst/>
                  </a:prstGeom>
                </p:spPr>
              </p:pic>
            </mc:Fallback>
          </mc:AlternateContent>
        </p:grpSp>
        <p:sp>
          <p:nvSpPr>
            <p:cNvPr id="24" name="Freeform 23"/>
            <p:cNvSpPr/>
            <p:nvPr/>
          </p:nvSpPr>
          <p:spPr>
            <a:xfrm>
              <a:off x="4879364" y="4092066"/>
              <a:ext cx="1118778" cy="479329"/>
            </a:xfrm>
            <a:custGeom>
              <a:avLst/>
              <a:gdLst>
                <a:gd name="connsiteX0" fmla="*/ 216254 w 2342115"/>
                <a:gd name="connsiteY0" fmla="*/ 170570 h 835618"/>
                <a:gd name="connsiteX1" fmla="*/ 501261 w 2342115"/>
                <a:gd name="connsiteY1" fmla="*/ 16191 h 835618"/>
                <a:gd name="connsiteX2" fmla="*/ 1095028 w 2342115"/>
                <a:gd name="connsiteY2" fmla="*/ 16191 h 835618"/>
                <a:gd name="connsiteX3" fmla="*/ 1902550 w 2342115"/>
                <a:gd name="connsiteY3" fmla="*/ 4316 h 835618"/>
                <a:gd name="connsiteX4" fmla="*/ 2211308 w 2342115"/>
                <a:gd name="connsiteY4" fmla="*/ 99318 h 835618"/>
                <a:gd name="connsiteX5" fmla="*/ 893147 w 2342115"/>
                <a:gd name="connsiteY5" fmla="*/ 99318 h 835618"/>
                <a:gd name="connsiteX6" fmla="*/ 2211308 w 2342115"/>
                <a:gd name="connsiteY6" fmla="*/ 206196 h 835618"/>
                <a:gd name="connsiteX7" fmla="*/ 679391 w 2342115"/>
                <a:gd name="connsiteY7" fmla="*/ 265573 h 835618"/>
                <a:gd name="connsiteX8" fmla="*/ 631890 w 2342115"/>
                <a:gd name="connsiteY8" fmla="*/ 289324 h 835618"/>
                <a:gd name="connsiteX9" fmla="*/ 2033178 w 2342115"/>
                <a:gd name="connsiteY9" fmla="*/ 336825 h 835618"/>
                <a:gd name="connsiteX10" fmla="*/ 905022 w 2342115"/>
                <a:gd name="connsiteY10" fmla="*/ 372451 h 835618"/>
                <a:gd name="connsiteX11" fmla="*/ 2341937 w 2342115"/>
                <a:gd name="connsiteY11" fmla="*/ 514955 h 835618"/>
                <a:gd name="connsiteX12" fmla="*/ 1011900 w 2342115"/>
                <a:gd name="connsiteY12" fmla="*/ 598082 h 835618"/>
                <a:gd name="connsiteX13" fmla="*/ 2187557 w 2342115"/>
                <a:gd name="connsiteY13" fmla="*/ 693085 h 835618"/>
                <a:gd name="connsiteX14" fmla="*/ 346882 w 2342115"/>
                <a:gd name="connsiteY14" fmla="*/ 835589 h 835618"/>
                <a:gd name="connsiteX15" fmla="*/ 1106903 w 2342115"/>
                <a:gd name="connsiteY15" fmla="*/ 704960 h 835618"/>
                <a:gd name="connsiteX16" fmla="*/ 465635 w 2342115"/>
                <a:gd name="connsiteY16" fmla="*/ 633708 h 835618"/>
                <a:gd name="connsiteX17" fmla="*/ 1095028 w 2342115"/>
                <a:gd name="connsiteY17" fmla="*/ 526830 h 835618"/>
                <a:gd name="connsiteX18" fmla="*/ 2498 w 2342115"/>
                <a:gd name="connsiteY18" fmla="*/ 514955 h 835618"/>
                <a:gd name="connsiteX19" fmla="*/ 774394 w 2342115"/>
                <a:gd name="connsiteY19" fmla="*/ 360576 h 835618"/>
                <a:gd name="connsiteX20" fmla="*/ 26248 w 2342115"/>
                <a:gd name="connsiteY20" fmla="*/ 372451 h 835618"/>
                <a:gd name="connsiteX21" fmla="*/ 738768 w 2342115"/>
                <a:gd name="connsiteY21" fmla="*/ 134944 h 835618"/>
                <a:gd name="connsiteX22" fmla="*/ 216254 w 2342115"/>
                <a:gd name="connsiteY22" fmla="*/ 170570 h 835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342115" h="835618">
                  <a:moveTo>
                    <a:pt x="216254" y="170570"/>
                  </a:moveTo>
                  <a:cubicBezTo>
                    <a:pt x="176670" y="150778"/>
                    <a:pt x="354799" y="41921"/>
                    <a:pt x="501261" y="16191"/>
                  </a:cubicBezTo>
                  <a:cubicBezTo>
                    <a:pt x="647723" y="-9539"/>
                    <a:pt x="1095028" y="16191"/>
                    <a:pt x="1095028" y="16191"/>
                  </a:cubicBezTo>
                  <a:cubicBezTo>
                    <a:pt x="1328576" y="14212"/>
                    <a:pt x="1716503" y="-9538"/>
                    <a:pt x="1902550" y="4316"/>
                  </a:cubicBezTo>
                  <a:cubicBezTo>
                    <a:pt x="2088597" y="18170"/>
                    <a:pt x="2379542" y="83484"/>
                    <a:pt x="2211308" y="99318"/>
                  </a:cubicBezTo>
                  <a:cubicBezTo>
                    <a:pt x="2043074" y="115152"/>
                    <a:pt x="893147" y="81505"/>
                    <a:pt x="893147" y="99318"/>
                  </a:cubicBezTo>
                  <a:cubicBezTo>
                    <a:pt x="893147" y="117131"/>
                    <a:pt x="2246934" y="178487"/>
                    <a:pt x="2211308" y="206196"/>
                  </a:cubicBezTo>
                  <a:cubicBezTo>
                    <a:pt x="2175682" y="233905"/>
                    <a:pt x="679391" y="265573"/>
                    <a:pt x="679391" y="265573"/>
                  </a:cubicBezTo>
                  <a:cubicBezTo>
                    <a:pt x="416155" y="279428"/>
                    <a:pt x="406259" y="277449"/>
                    <a:pt x="631890" y="289324"/>
                  </a:cubicBezTo>
                  <a:cubicBezTo>
                    <a:pt x="857521" y="301199"/>
                    <a:pt x="1987656" y="322971"/>
                    <a:pt x="2033178" y="336825"/>
                  </a:cubicBezTo>
                  <a:cubicBezTo>
                    <a:pt x="2078700" y="350680"/>
                    <a:pt x="853562" y="342763"/>
                    <a:pt x="905022" y="372451"/>
                  </a:cubicBezTo>
                  <a:cubicBezTo>
                    <a:pt x="956482" y="402139"/>
                    <a:pt x="2324124" y="477350"/>
                    <a:pt x="2341937" y="514955"/>
                  </a:cubicBezTo>
                  <a:cubicBezTo>
                    <a:pt x="2359750" y="552560"/>
                    <a:pt x="1037630" y="568394"/>
                    <a:pt x="1011900" y="598082"/>
                  </a:cubicBezTo>
                  <a:cubicBezTo>
                    <a:pt x="986170" y="627770"/>
                    <a:pt x="2298393" y="653501"/>
                    <a:pt x="2187557" y="693085"/>
                  </a:cubicBezTo>
                  <a:cubicBezTo>
                    <a:pt x="2076721" y="732670"/>
                    <a:pt x="526991" y="833610"/>
                    <a:pt x="346882" y="835589"/>
                  </a:cubicBezTo>
                  <a:cubicBezTo>
                    <a:pt x="166773" y="837568"/>
                    <a:pt x="1087111" y="738607"/>
                    <a:pt x="1106903" y="704960"/>
                  </a:cubicBezTo>
                  <a:cubicBezTo>
                    <a:pt x="1126695" y="671313"/>
                    <a:pt x="467614" y="663396"/>
                    <a:pt x="465635" y="633708"/>
                  </a:cubicBezTo>
                  <a:cubicBezTo>
                    <a:pt x="463656" y="604020"/>
                    <a:pt x="1172218" y="546622"/>
                    <a:pt x="1095028" y="526830"/>
                  </a:cubicBezTo>
                  <a:cubicBezTo>
                    <a:pt x="1017839" y="507038"/>
                    <a:pt x="55937" y="542664"/>
                    <a:pt x="2498" y="514955"/>
                  </a:cubicBezTo>
                  <a:cubicBezTo>
                    <a:pt x="-50941" y="487246"/>
                    <a:pt x="770436" y="384327"/>
                    <a:pt x="774394" y="360576"/>
                  </a:cubicBezTo>
                  <a:cubicBezTo>
                    <a:pt x="778352" y="336825"/>
                    <a:pt x="32186" y="410056"/>
                    <a:pt x="26248" y="372451"/>
                  </a:cubicBezTo>
                  <a:cubicBezTo>
                    <a:pt x="20310" y="334846"/>
                    <a:pt x="709080" y="162653"/>
                    <a:pt x="738768" y="134944"/>
                  </a:cubicBezTo>
                  <a:cubicBezTo>
                    <a:pt x="768456" y="107235"/>
                    <a:pt x="255838" y="190362"/>
                    <a:pt x="216254" y="17057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solidFill>
                  <a:schemeClr val="tx1"/>
                </a:solidFill>
              </a:endParaRPr>
            </a:p>
          </p:txBody>
        </p:sp>
      </p:grpSp>
      <p:sp>
        <p:nvSpPr>
          <p:cNvPr id="38" name="Oval 37"/>
          <p:cNvSpPr/>
          <p:nvPr/>
        </p:nvSpPr>
        <p:spPr>
          <a:xfrm>
            <a:off x="6002904" y="2338247"/>
            <a:ext cx="4975122" cy="1305905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কীসের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দেখছ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SG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92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58761" y="530942"/>
            <a:ext cx="6292645" cy="63909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---</a:t>
            </a:r>
            <a:endParaRPr lang="en-SG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273278" y="2128683"/>
            <a:ext cx="8490155" cy="303325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কোষের</a:t>
            </a:r>
            <a:r>
              <a:rPr lang="en-US" sz="115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115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SG" sz="115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296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809136" y="412955"/>
            <a:ext cx="2261420" cy="639097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SG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481782" y="1307690"/>
            <a:ext cx="10353368" cy="3480619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কোষের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বিভাজিত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কোষের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অঙ্গের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মাইটোকন্ড্রিয়ার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প্লাস্টিডের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SG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03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589807" y="310615"/>
            <a:ext cx="4584033" cy="6076335"/>
            <a:chOff x="2240477" y="570271"/>
            <a:chExt cx="4584033" cy="6076335"/>
          </a:xfrm>
        </p:grpSpPr>
        <p:sp>
          <p:nvSpPr>
            <p:cNvPr id="33" name="Oval 32"/>
            <p:cNvSpPr/>
            <p:nvPr/>
          </p:nvSpPr>
          <p:spPr>
            <a:xfrm>
              <a:off x="2753031" y="845575"/>
              <a:ext cx="3588775" cy="5289753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solidFill>
                  <a:schemeClr val="tx1"/>
                </a:solidFill>
              </a:endParaRPr>
            </a:p>
          </p:txBody>
        </p:sp>
        <p:sp>
          <p:nvSpPr>
            <p:cNvPr id="34" name="Freeform 33"/>
            <p:cNvSpPr/>
            <p:nvPr/>
          </p:nvSpPr>
          <p:spPr>
            <a:xfrm>
              <a:off x="6420009" y="1995948"/>
              <a:ext cx="404501" cy="2096118"/>
            </a:xfrm>
            <a:custGeom>
              <a:avLst/>
              <a:gdLst>
                <a:gd name="connsiteX0" fmla="*/ 256094 w 404501"/>
                <a:gd name="connsiteY0" fmla="*/ 0 h 2096118"/>
                <a:gd name="connsiteX1" fmla="*/ 79114 w 404501"/>
                <a:gd name="connsiteY1" fmla="*/ 216310 h 2096118"/>
                <a:gd name="connsiteX2" fmla="*/ 456 w 404501"/>
                <a:gd name="connsiteY2" fmla="*/ 540775 h 2096118"/>
                <a:gd name="connsiteX3" fmla="*/ 49617 w 404501"/>
                <a:gd name="connsiteY3" fmla="*/ 1140542 h 2096118"/>
                <a:gd name="connsiteX4" fmla="*/ 108610 w 404501"/>
                <a:gd name="connsiteY4" fmla="*/ 1622323 h 2096118"/>
                <a:gd name="connsiteX5" fmla="*/ 206933 w 404501"/>
                <a:gd name="connsiteY5" fmla="*/ 1907458 h 2096118"/>
                <a:gd name="connsiteX6" fmla="*/ 383914 w 404501"/>
                <a:gd name="connsiteY6" fmla="*/ 2084439 h 2096118"/>
                <a:gd name="connsiteX7" fmla="*/ 393746 w 404501"/>
                <a:gd name="connsiteY7" fmla="*/ 2064775 h 2096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4501" h="2096118">
                  <a:moveTo>
                    <a:pt x="256094" y="0"/>
                  </a:moveTo>
                  <a:cubicBezTo>
                    <a:pt x="188907" y="63090"/>
                    <a:pt x="121720" y="126181"/>
                    <a:pt x="79114" y="216310"/>
                  </a:cubicBezTo>
                  <a:cubicBezTo>
                    <a:pt x="36508" y="306439"/>
                    <a:pt x="5372" y="386736"/>
                    <a:pt x="456" y="540775"/>
                  </a:cubicBezTo>
                  <a:cubicBezTo>
                    <a:pt x="-4460" y="694814"/>
                    <a:pt x="31591" y="960284"/>
                    <a:pt x="49617" y="1140542"/>
                  </a:cubicBezTo>
                  <a:cubicBezTo>
                    <a:pt x="67643" y="1320800"/>
                    <a:pt x="82391" y="1494504"/>
                    <a:pt x="108610" y="1622323"/>
                  </a:cubicBezTo>
                  <a:cubicBezTo>
                    <a:pt x="134829" y="1750142"/>
                    <a:pt x="161049" y="1830439"/>
                    <a:pt x="206933" y="1907458"/>
                  </a:cubicBezTo>
                  <a:cubicBezTo>
                    <a:pt x="252817" y="1984477"/>
                    <a:pt x="352779" y="2058220"/>
                    <a:pt x="383914" y="2084439"/>
                  </a:cubicBezTo>
                  <a:cubicBezTo>
                    <a:pt x="415049" y="2110658"/>
                    <a:pt x="404397" y="2087716"/>
                    <a:pt x="393746" y="2064775"/>
                  </a:cubicBez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35" name="Freeform 34"/>
            <p:cNvSpPr/>
            <p:nvPr/>
          </p:nvSpPr>
          <p:spPr>
            <a:xfrm rot="11027789">
              <a:off x="2240477" y="2669458"/>
              <a:ext cx="404501" cy="2096118"/>
            </a:xfrm>
            <a:custGeom>
              <a:avLst/>
              <a:gdLst>
                <a:gd name="connsiteX0" fmla="*/ 256094 w 404501"/>
                <a:gd name="connsiteY0" fmla="*/ 0 h 2096118"/>
                <a:gd name="connsiteX1" fmla="*/ 79114 w 404501"/>
                <a:gd name="connsiteY1" fmla="*/ 216310 h 2096118"/>
                <a:gd name="connsiteX2" fmla="*/ 456 w 404501"/>
                <a:gd name="connsiteY2" fmla="*/ 540775 h 2096118"/>
                <a:gd name="connsiteX3" fmla="*/ 49617 w 404501"/>
                <a:gd name="connsiteY3" fmla="*/ 1140542 h 2096118"/>
                <a:gd name="connsiteX4" fmla="*/ 108610 w 404501"/>
                <a:gd name="connsiteY4" fmla="*/ 1622323 h 2096118"/>
                <a:gd name="connsiteX5" fmla="*/ 206933 w 404501"/>
                <a:gd name="connsiteY5" fmla="*/ 1907458 h 2096118"/>
                <a:gd name="connsiteX6" fmla="*/ 383914 w 404501"/>
                <a:gd name="connsiteY6" fmla="*/ 2084439 h 2096118"/>
                <a:gd name="connsiteX7" fmla="*/ 393746 w 404501"/>
                <a:gd name="connsiteY7" fmla="*/ 2064775 h 2096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4501" h="2096118">
                  <a:moveTo>
                    <a:pt x="256094" y="0"/>
                  </a:moveTo>
                  <a:cubicBezTo>
                    <a:pt x="188907" y="63090"/>
                    <a:pt x="121720" y="126181"/>
                    <a:pt x="79114" y="216310"/>
                  </a:cubicBezTo>
                  <a:cubicBezTo>
                    <a:pt x="36508" y="306439"/>
                    <a:pt x="5372" y="386736"/>
                    <a:pt x="456" y="540775"/>
                  </a:cubicBezTo>
                  <a:cubicBezTo>
                    <a:pt x="-4460" y="694814"/>
                    <a:pt x="31591" y="960284"/>
                    <a:pt x="49617" y="1140542"/>
                  </a:cubicBezTo>
                  <a:cubicBezTo>
                    <a:pt x="67643" y="1320800"/>
                    <a:pt x="82391" y="1494504"/>
                    <a:pt x="108610" y="1622323"/>
                  </a:cubicBezTo>
                  <a:cubicBezTo>
                    <a:pt x="134829" y="1750142"/>
                    <a:pt x="161049" y="1830439"/>
                    <a:pt x="206933" y="1907458"/>
                  </a:cubicBezTo>
                  <a:cubicBezTo>
                    <a:pt x="252817" y="1984477"/>
                    <a:pt x="352779" y="2058220"/>
                    <a:pt x="383914" y="2084439"/>
                  </a:cubicBezTo>
                  <a:cubicBezTo>
                    <a:pt x="415049" y="2110658"/>
                    <a:pt x="404397" y="2087716"/>
                    <a:pt x="393746" y="2064775"/>
                  </a:cubicBez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379406" y="757084"/>
              <a:ext cx="1101905" cy="1710813"/>
            </a:xfrm>
            <a:custGeom>
              <a:avLst/>
              <a:gdLst>
                <a:gd name="connsiteX0" fmla="*/ 1061884 w 1101905"/>
                <a:gd name="connsiteY0" fmla="*/ 0 h 1710813"/>
                <a:gd name="connsiteX1" fmla="*/ 1101213 w 1101905"/>
                <a:gd name="connsiteY1" fmla="*/ 245806 h 1710813"/>
                <a:gd name="connsiteX2" fmla="*/ 1032388 w 1101905"/>
                <a:gd name="connsiteY2" fmla="*/ 432619 h 1710813"/>
                <a:gd name="connsiteX3" fmla="*/ 550607 w 1101905"/>
                <a:gd name="connsiteY3" fmla="*/ 1120877 h 1710813"/>
                <a:gd name="connsiteX4" fmla="*/ 334297 w 1101905"/>
                <a:gd name="connsiteY4" fmla="*/ 1514168 h 1710813"/>
                <a:gd name="connsiteX5" fmla="*/ 127820 w 1101905"/>
                <a:gd name="connsiteY5" fmla="*/ 1651819 h 1710813"/>
                <a:gd name="connsiteX6" fmla="*/ 0 w 1101905"/>
                <a:gd name="connsiteY6" fmla="*/ 1710813 h 1710813"/>
                <a:gd name="connsiteX7" fmla="*/ 0 w 1101905"/>
                <a:gd name="connsiteY7" fmla="*/ 1710813 h 1710813"/>
                <a:gd name="connsiteX8" fmla="*/ 0 w 1101905"/>
                <a:gd name="connsiteY8" fmla="*/ 1710813 h 1710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1905" h="1710813">
                  <a:moveTo>
                    <a:pt x="1061884" y="0"/>
                  </a:moveTo>
                  <a:cubicBezTo>
                    <a:pt x="1084006" y="86851"/>
                    <a:pt x="1106129" y="173703"/>
                    <a:pt x="1101213" y="245806"/>
                  </a:cubicBezTo>
                  <a:cubicBezTo>
                    <a:pt x="1096297" y="317909"/>
                    <a:pt x="1124156" y="286774"/>
                    <a:pt x="1032388" y="432619"/>
                  </a:cubicBezTo>
                  <a:cubicBezTo>
                    <a:pt x="940620" y="578464"/>
                    <a:pt x="666955" y="940619"/>
                    <a:pt x="550607" y="1120877"/>
                  </a:cubicBezTo>
                  <a:cubicBezTo>
                    <a:pt x="434258" y="1301135"/>
                    <a:pt x="404761" y="1425678"/>
                    <a:pt x="334297" y="1514168"/>
                  </a:cubicBezTo>
                  <a:cubicBezTo>
                    <a:pt x="263832" y="1602658"/>
                    <a:pt x="183536" y="1619045"/>
                    <a:pt x="127820" y="1651819"/>
                  </a:cubicBezTo>
                  <a:cubicBezTo>
                    <a:pt x="72104" y="1684593"/>
                    <a:pt x="0" y="1710813"/>
                    <a:pt x="0" y="1710813"/>
                  </a:cubicBezTo>
                  <a:lnTo>
                    <a:pt x="0" y="1710813"/>
                  </a:lnTo>
                  <a:lnTo>
                    <a:pt x="0" y="1710813"/>
                  </a:ln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510116" y="570271"/>
              <a:ext cx="1887794" cy="259385"/>
            </a:xfrm>
            <a:custGeom>
              <a:avLst/>
              <a:gdLst>
                <a:gd name="connsiteX0" fmla="*/ 0 w 1887794"/>
                <a:gd name="connsiteY0" fmla="*/ 137652 h 259385"/>
                <a:gd name="connsiteX1" fmla="*/ 235974 w 1887794"/>
                <a:gd name="connsiteY1" fmla="*/ 255639 h 259385"/>
                <a:gd name="connsiteX2" fmla="*/ 550607 w 1887794"/>
                <a:gd name="connsiteY2" fmla="*/ 226142 h 259385"/>
                <a:gd name="connsiteX3" fmla="*/ 875071 w 1887794"/>
                <a:gd name="connsiteY3" fmla="*/ 186813 h 259385"/>
                <a:gd name="connsiteX4" fmla="*/ 1209368 w 1887794"/>
                <a:gd name="connsiteY4" fmla="*/ 147484 h 259385"/>
                <a:gd name="connsiteX5" fmla="*/ 1474839 w 1887794"/>
                <a:gd name="connsiteY5" fmla="*/ 186813 h 259385"/>
                <a:gd name="connsiteX6" fmla="*/ 1700981 w 1887794"/>
                <a:gd name="connsiteY6" fmla="*/ 127819 h 259385"/>
                <a:gd name="connsiteX7" fmla="*/ 1887794 w 1887794"/>
                <a:gd name="connsiteY7" fmla="*/ 0 h 259385"/>
                <a:gd name="connsiteX8" fmla="*/ 1887794 w 1887794"/>
                <a:gd name="connsiteY8" fmla="*/ 0 h 259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7794" h="259385">
                  <a:moveTo>
                    <a:pt x="0" y="137652"/>
                  </a:moveTo>
                  <a:cubicBezTo>
                    <a:pt x="72103" y="189271"/>
                    <a:pt x="144206" y="240891"/>
                    <a:pt x="235974" y="255639"/>
                  </a:cubicBezTo>
                  <a:cubicBezTo>
                    <a:pt x="327742" y="270387"/>
                    <a:pt x="444091" y="237613"/>
                    <a:pt x="550607" y="226142"/>
                  </a:cubicBezTo>
                  <a:cubicBezTo>
                    <a:pt x="657123" y="214671"/>
                    <a:pt x="875071" y="186813"/>
                    <a:pt x="875071" y="186813"/>
                  </a:cubicBezTo>
                  <a:cubicBezTo>
                    <a:pt x="984865" y="173703"/>
                    <a:pt x="1109407" y="147484"/>
                    <a:pt x="1209368" y="147484"/>
                  </a:cubicBezTo>
                  <a:cubicBezTo>
                    <a:pt x="1309329" y="147484"/>
                    <a:pt x="1392904" y="190090"/>
                    <a:pt x="1474839" y="186813"/>
                  </a:cubicBezTo>
                  <a:cubicBezTo>
                    <a:pt x="1556774" y="183536"/>
                    <a:pt x="1632155" y="158954"/>
                    <a:pt x="1700981" y="127819"/>
                  </a:cubicBezTo>
                  <a:cubicBezTo>
                    <a:pt x="1769807" y="96684"/>
                    <a:pt x="1887794" y="0"/>
                    <a:pt x="1887794" y="0"/>
                  </a:cubicBezTo>
                  <a:lnTo>
                    <a:pt x="1887794" y="0"/>
                  </a:ln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5463552" y="668594"/>
              <a:ext cx="1183054" cy="1288971"/>
            </a:xfrm>
            <a:custGeom>
              <a:avLst/>
              <a:gdLst>
                <a:gd name="connsiteX0" fmla="*/ 22848 w 1183054"/>
                <a:gd name="connsiteY0" fmla="*/ 0 h 1288971"/>
                <a:gd name="connsiteX1" fmla="*/ 3183 w 1183054"/>
                <a:gd name="connsiteY1" fmla="*/ 186812 h 1288971"/>
                <a:gd name="connsiteX2" fmla="*/ 81842 w 1183054"/>
                <a:gd name="connsiteY2" fmla="*/ 373625 h 1288971"/>
                <a:gd name="connsiteX3" fmla="*/ 327648 w 1183054"/>
                <a:gd name="connsiteY3" fmla="*/ 658761 h 1288971"/>
                <a:gd name="connsiteX4" fmla="*/ 563622 w 1183054"/>
                <a:gd name="connsiteY4" fmla="*/ 953729 h 1288971"/>
                <a:gd name="connsiteX5" fmla="*/ 720938 w 1183054"/>
                <a:gd name="connsiteY5" fmla="*/ 1189703 h 1288971"/>
                <a:gd name="connsiteX6" fmla="*/ 838925 w 1183054"/>
                <a:gd name="connsiteY6" fmla="*/ 1278193 h 1288971"/>
                <a:gd name="connsiteX7" fmla="*/ 1094564 w 1183054"/>
                <a:gd name="connsiteY7" fmla="*/ 1288025 h 1288971"/>
                <a:gd name="connsiteX8" fmla="*/ 1183054 w 1183054"/>
                <a:gd name="connsiteY8" fmla="*/ 1288025 h 1288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83054" h="1288971">
                  <a:moveTo>
                    <a:pt x="22848" y="0"/>
                  </a:moveTo>
                  <a:cubicBezTo>
                    <a:pt x="8099" y="62270"/>
                    <a:pt x="-6649" y="124541"/>
                    <a:pt x="3183" y="186812"/>
                  </a:cubicBezTo>
                  <a:cubicBezTo>
                    <a:pt x="13015" y="249083"/>
                    <a:pt x="27765" y="294967"/>
                    <a:pt x="81842" y="373625"/>
                  </a:cubicBezTo>
                  <a:cubicBezTo>
                    <a:pt x="135919" y="452283"/>
                    <a:pt x="247351" y="562077"/>
                    <a:pt x="327648" y="658761"/>
                  </a:cubicBezTo>
                  <a:cubicBezTo>
                    <a:pt x="407945" y="755445"/>
                    <a:pt x="498074" y="865239"/>
                    <a:pt x="563622" y="953729"/>
                  </a:cubicBezTo>
                  <a:cubicBezTo>
                    <a:pt x="629170" y="1042219"/>
                    <a:pt x="675054" y="1135626"/>
                    <a:pt x="720938" y="1189703"/>
                  </a:cubicBezTo>
                  <a:cubicBezTo>
                    <a:pt x="766822" y="1243780"/>
                    <a:pt x="776654" y="1261806"/>
                    <a:pt x="838925" y="1278193"/>
                  </a:cubicBezTo>
                  <a:cubicBezTo>
                    <a:pt x="901196" y="1294580"/>
                    <a:pt x="1037209" y="1286386"/>
                    <a:pt x="1094564" y="1288025"/>
                  </a:cubicBezTo>
                  <a:cubicBezTo>
                    <a:pt x="1151919" y="1289664"/>
                    <a:pt x="1167486" y="1288844"/>
                    <a:pt x="1183054" y="1288025"/>
                  </a:cubicBez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349910" y="4850309"/>
              <a:ext cx="2418735" cy="1796297"/>
            </a:xfrm>
            <a:custGeom>
              <a:avLst/>
              <a:gdLst>
                <a:gd name="connsiteX0" fmla="*/ 0 w 2418735"/>
                <a:gd name="connsiteY0" fmla="*/ 26491 h 1796297"/>
                <a:gd name="connsiteX1" fmla="*/ 353961 w 2418735"/>
                <a:gd name="connsiteY1" fmla="*/ 26491 h 1796297"/>
                <a:gd name="connsiteX2" fmla="*/ 530942 w 2418735"/>
                <a:gd name="connsiteY2" fmla="*/ 301794 h 1796297"/>
                <a:gd name="connsiteX3" fmla="*/ 747251 w 2418735"/>
                <a:gd name="connsiteY3" fmla="*/ 675420 h 1796297"/>
                <a:gd name="connsiteX4" fmla="*/ 1120877 w 2418735"/>
                <a:gd name="connsiteY4" fmla="*/ 1058878 h 1796297"/>
                <a:gd name="connsiteX5" fmla="*/ 1494503 w 2418735"/>
                <a:gd name="connsiteY5" fmla="*/ 1285020 h 1796297"/>
                <a:gd name="connsiteX6" fmla="*/ 1730477 w 2418735"/>
                <a:gd name="connsiteY6" fmla="*/ 1383343 h 1796297"/>
                <a:gd name="connsiteX7" fmla="*/ 2084438 w 2418735"/>
                <a:gd name="connsiteY7" fmla="*/ 1452168 h 1796297"/>
                <a:gd name="connsiteX8" fmla="*/ 2290916 w 2418735"/>
                <a:gd name="connsiteY8" fmla="*/ 1648814 h 1796297"/>
                <a:gd name="connsiteX9" fmla="*/ 2418735 w 2418735"/>
                <a:gd name="connsiteY9" fmla="*/ 1796297 h 1796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18735" h="1796297">
                  <a:moveTo>
                    <a:pt x="0" y="26491"/>
                  </a:moveTo>
                  <a:cubicBezTo>
                    <a:pt x="132735" y="3549"/>
                    <a:pt x="265471" y="-19393"/>
                    <a:pt x="353961" y="26491"/>
                  </a:cubicBezTo>
                  <a:cubicBezTo>
                    <a:pt x="442451" y="72375"/>
                    <a:pt x="465394" y="193639"/>
                    <a:pt x="530942" y="301794"/>
                  </a:cubicBezTo>
                  <a:cubicBezTo>
                    <a:pt x="596490" y="409949"/>
                    <a:pt x="648928" y="549239"/>
                    <a:pt x="747251" y="675420"/>
                  </a:cubicBezTo>
                  <a:cubicBezTo>
                    <a:pt x="845574" y="801601"/>
                    <a:pt x="996335" y="957278"/>
                    <a:pt x="1120877" y="1058878"/>
                  </a:cubicBezTo>
                  <a:cubicBezTo>
                    <a:pt x="1245419" y="1160478"/>
                    <a:pt x="1392903" y="1230943"/>
                    <a:pt x="1494503" y="1285020"/>
                  </a:cubicBezTo>
                  <a:cubicBezTo>
                    <a:pt x="1596103" y="1339097"/>
                    <a:pt x="1632155" y="1355485"/>
                    <a:pt x="1730477" y="1383343"/>
                  </a:cubicBezTo>
                  <a:cubicBezTo>
                    <a:pt x="1828799" y="1411201"/>
                    <a:pt x="1991032" y="1407923"/>
                    <a:pt x="2084438" y="1452168"/>
                  </a:cubicBezTo>
                  <a:cubicBezTo>
                    <a:pt x="2177845" y="1496413"/>
                    <a:pt x="2235200" y="1591459"/>
                    <a:pt x="2290916" y="1648814"/>
                  </a:cubicBezTo>
                  <a:cubicBezTo>
                    <a:pt x="2346632" y="1706169"/>
                    <a:pt x="2382683" y="1751233"/>
                    <a:pt x="2418735" y="1796297"/>
                  </a:cubicBez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866968" y="4177060"/>
              <a:ext cx="1946787" cy="2410553"/>
            </a:xfrm>
            <a:custGeom>
              <a:avLst/>
              <a:gdLst>
                <a:gd name="connsiteX0" fmla="*/ 1946787 w 1946787"/>
                <a:gd name="connsiteY0" fmla="*/ 40979 h 2410553"/>
                <a:gd name="connsiteX1" fmla="*/ 1710813 w 1946787"/>
                <a:gd name="connsiteY1" fmla="*/ 1650 h 2410553"/>
                <a:gd name="connsiteX2" fmla="*/ 1592826 w 1946787"/>
                <a:gd name="connsiteY2" fmla="*/ 90140 h 2410553"/>
                <a:gd name="connsiteX3" fmla="*/ 1504335 w 1946787"/>
                <a:gd name="connsiteY3" fmla="*/ 404772 h 2410553"/>
                <a:gd name="connsiteX4" fmla="*/ 1248697 w 1946787"/>
                <a:gd name="connsiteY4" fmla="*/ 1034037 h 2410553"/>
                <a:gd name="connsiteX5" fmla="*/ 943897 w 1946787"/>
                <a:gd name="connsiteY5" fmla="*/ 1486321 h 2410553"/>
                <a:gd name="connsiteX6" fmla="*/ 521109 w 1946787"/>
                <a:gd name="connsiteY6" fmla="*/ 1879611 h 2410553"/>
                <a:gd name="connsiteX7" fmla="*/ 157316 w 1946787"/>
                <a:gd name="connsiteY7" fmla="*/ 2056592 h 2410553"/>
                <a:gd name="connsiteX8" fmla="*/ 29497 w 1946787"/>
                <a:gd name="connsiteY8" fmla="*/ 2223740 h 2410553"/>
                <a:gd name="connsiteX9" fmla="*/ 0 w 1946787"/>
                <a:gd name="connsiteY9" fmla="*/ 2410553 h 2410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46787" h="2410553">
                  <a:moveTo>
                    <a:pt x="1946787" y="40979"/>
                  </a:moveTo>
                  <a:cubicBezTo>
                    <a:pt x="1858296" y="17217"/>
                    <a:pt x="1769806" y="-6544"/>
                    <a:pt x="1710813" y="1650"/>
                  </a:cubicBezTo>
                  <a:cubicBezTo>
                    <a:pt x="1651819" y="9843"/>
                    <a:pt x="1627239" y="22953"/>
                    <a:pt x="1592826" y="90140"/>
                  </a:cubicBezTo>
                  <a:cubicBezTo>
                    <a:pt x="1558413" y="157327"/>
                    <a:pt x="1561690" y="247456"/>
                    <a:pt x="1504335" y="404772"/>
                  </a:cubicBezTo>
                  <a:cubicBezTo>
                    <a:pt x="1446980" y="562088"/>
                    <a:pt x="1342103" y="853779"/>
                    <a:pt x="1248697" y="1034037"/>
                  </a:cubicBezTo>
                  <a:cubicBezTo>
                    <a:pt x="1155291" y="1214295"/>
                    <a:pt x="1065162" y="1345392"/>
                    <a:pt x="943897" y="1486321"/>
                  </a:cubicBezTo>
                  <a:cubicBezTo>
                    <a:pt x="822632" y="1627250"/>
                    <a:pt x="652206" y="1784566"/>
                    <a:pt x="521109" y="1879611"/>
                  </a:cubicBezTo>
                  <a:cubicBezTo>
                    <a:pt x="390012" y="1974656"/>
                    <a:pt x="239251" y="1999237"/>
                    <a:pt x="157316" y="2056592"/>
                  </a:cubicBezTo>
                  <a:cubicBezTo>
                    <a:pt x="75381" y="2113947"/>
                    <a:pt x="55716" y="2164747"/>
                    <a:pt x="29497" y="2223740"/>
                  </a:cubicBezTo>
                  <a:cubicBezTo>
                    <a:pt x="3278" y="2282733"/>
                    <a:pt x="1639" y="2346643"/>
                    <a:pt x="0" y="2410553"/>
                  </a:cubicBez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41" name="Oval 40"/>
            <p:cNvSpPr/>
            <p:nvPr/>
          </p:nvSpPr>
          <p:spPr>
            <a:xfrm>
              <a:off x="2812252" y="914650"/>
              <a:ext cx="3450896" cy="513218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solidFill>
                  <a:schemeClr val="tx1"/>
                </a:solidFill>
              </a:endParaRPr>
            </a:p>
          </p:txBody>
        </p:sp>
        <p:sp>
          <p:nvSpPr>
            <p:cNvPr id="42" name="Freeform 41"/>
            <p:cNvSpPr/>
            <p:nvPr/>
          </p:nvSpPr>
          <p:spPr>
            <a:xfrm>
              <a:off x="3568948" y="1780423"/>
              <a:ext cx="1484878" cy="3407271"/>
            </a:xfrm>
            <a:custGeom>
              <a:avLst/>
              <a:gdLst>
                <a:gd name="connsiteX0" fmla="*/ 717917 w 1484878"/>
                <a:gd name="connsiteY0" fmla="*/ 284351 h 3407271"/>
                <a:gd name="connsiteX1" fmla="*/ 393452 w 1484878"/>
                <a:gd name="connsiteY1" fmla="*/ 687474 h 3407271"/>
                <a:gd name="connsiteX2" fmla="*/ 88652 w 1484878"/>
                <a:gd name="connsiteY2" fmla="*/ 1454390 h 3407271"/>
                <a:gd name="connsiteX3" fmla="*/ 9994 w 1484878"/>
                <a:gd name="connsiteY3" fmla="*/ 2339293 h 3407271"/>
                <a:gd name="connsiteX4" fmla="*/ 275465 w 1484878"/>
                <a:gd name="connsiteY4" fmla="*/ 3194700 h 3407271"/>
                <a:gd name="connsiteX5" fmla="*/ 678587 w 1484878"/>
                <a:gd name="connsiteY5" fmla="*/ 3391345 h 3407271"/>
                <a:gd name="connsiteX6" fmla="*/ 1258691 w 1484878"/>
                <a:gd name="connsiteY6" fmla="*/ 2889900 h 3407271"/>
                <a:gd name="connsiteX7" fmla="*/ 1199697 w 1484878"/>
                <a:gd name="connsiteY7" fmla="*/ 1985332 h 3407271"/>
                <a:gd name="connsiteX8" fmla="*/ 855568 w 1484878"/>
                <a:gd name="connsiteY8" fmla="*/ 1316738 h 3407271"/>
                <a:gd name="connsiteX9" fmla="*/ 1209529 w 1484878"/>
                <a:gd name="connsiteY9" fmla="*/ 510493 h 3407271"/>
                <a:gd name="connsiteX10" fmla="*/ 1484833 w 1484878"/>
                <a:gd name="connsiteY10" fmla="*/ 97538 h 3407271"/>
                <a:gd name="connsiteX11" fmla="*/ 1189865 w 1484878"/>
                <a:gd name="connsiteY11" fmla="*/ 9048 h 3407271"/>
                <a:gd name="connsiteX12" fmla="*/ 717917 w 1484878"/>
                <a:gd name="connsiteY12" fmla="*/ 284351 h 3407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84878" h="3407271">
                  <a:moveTo>
                    <a:pt x="717917" y="284351"/>
                  </a:moveTo>
                  <a:cubicBezTo>
                    <a:pt x="585182" y="397422"/>
                    <a:pt x="498329" y="492468"/>
                    <a:pt x="393452" y="687474"/>
                  </a:cubicBezTo>
                  <a:cubicBezTo>
                    <a:pt x="288574" y="882481"/>
                    <a:pt x="152562" y="1179087"/>
                    <a:pt x="88652" y="1454390"/>
                  </a:cubicBezTo>
                  <a:cubicBezTo>
                    <a:pt x="24742" y="1729693"/>
                    <a:pt x="-21141" y="2049241"/>
                    <a:pt x="9994" y="2339293"/>
                  </a:cubicBezTo>
                  <a:cubicBezTo>
                    <a:pt x="41129" y="2629345"/>
                    <a:pt x="164033" y="3019358"/>
                    <a:pt x="275465" y="3194700"/>
                  </a:cubicBezTo>
                  <a:cubicBezTo>
                    <a:pt x="386897" y="3370042"/>
                    <a:pt x="514716" y="3442145"/>
                    <a:pt x="678587" y="3391345"/>
                  </a:cubicBezTo>
                  <a:cubicBezTo>
                    <a:pt x="842458" y="3340545"/>
                    <a:pt x="1171839" y="3124235"/>
                    <a:pt x="1258691" y="2889900"/>
                  </a:cubicBezTo>
                  <a:cubicBezTo>
                    <a:pt x="1345543" y="2655565"/>
                    <a:pt x="1266884" y="2247526"/>
                    <a:pt x="1199697" y="1985332"/>
                  </a:cubicBezTo>
                  <a:cubicBezTo>
                    <a:pt x="1132510" y="1723138"/>
                    <a:pt x="853929" y="1562545"/>
                    <a:pt x="855568" y="1316738"/>
                  </a:cubicBezTo>
                  <a:cubicBezTo>
                    <a:pt x="857207" y="1070932"/>
                    <a:pt x="1104652" y="713693"/>
                    <a:pt x="1209529" y="510493"/>
                  </a:cubicBezTo>
                  <a:cubicBezTo>
                    <a:pt x="1314407" y="307293"/>
                    <a:pt x="1488110" y="181112"/>
                    <a:pt x="1484833" y="97538"/>
                  </a:cubicBezTo>
                  <a:cubicBezTo>
                    <a:pt x="1481556" y="13964"/>
                    <a:pt x="1317684" y="-17171"/>
                    <a:pt x="1189865" y="9048"/>
                  </a:cubicBezTo>
                  <a:cubicBezTo>
                    <a:pt x="1062046" y="35267"/>
                    <a:pt x="850652" y="171280"/>
                    <a:pt x="717917" y="284351"/>
                  </a:cubicBezTo>
                  <a:close/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solidFill>
                  <a:schemeClr val="tx1"/>
                </a:solidFill>
              </a:endParaRPr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4660308" y="2263681"/>
              <a:ext cx="1180053" cy="1430121"/>
              <a:chOff x="9030746" y="1313078"/>
              <a:chExt cx="1180053" cy="1430121"/>
            </a:xfrm>
          </p:grpSpPr>
          <p:sp>
            <p:nvSpPr>
              <p:cNvPr id="59" name="Flowchart: Connector 58"/>
              <p:cNvSpPr/>
              <p:nvPr/>
            </p:nvSpPr>
            <p:spPr>
              <a:xfrm>
                <a:off x="9030746" y="1313078"/>
                <a:ext cx="1180053" cy="1430121"/>
              </a:xfrm>
              <a:prstGeom prst="flowChartConnector">
                <a:avLst/>
              </a:prstGeom>
              <a:noFill/>
              <a:ln w="57150" cap="rnd" cmpd="sng">
                <a:solidFill>
                  <a:schemeClr val="accent1">
                    <a:shade val="50000"/>
                  </a:schemeClr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Freeform 59"/>
              <p:cNvSpPr/>
              <p:nvPr/>
            </p:nvSpPr>
            <p:spPr>
              <a:xfrm>
                <a:off x="9092841" y="1422400"/>
                <a:ext cx="1038781" cy="1217420"/>
              </a:xfrm>
              <a:custGeom>
                <a:avLst/>
                <a:gdLst>
                  <a:gd name="connsiteX0" fmla="*/ 406759 w 1038781"/>
                  <a:gd name="connsiteY0" fmla="*/ 182880 h 1217420"/>
                  <a:gd name="connsiteX1" fmla="*/ 71479 w 1038781"/>
                  <a:gd name="connsiteY1" fmla="*/ 365760 h 1217420"/>
                  <a:gd name="connsiteX2" fmla="*/ 223879 w 1038781"/>
                  <a:gd name="connsiteY2" fmla="*/ 924560 h 1217420"/>
                  <a:gd name="connsiteX3" fmla="*/ 731879 w 1038781"/>
                  <a:gd name="connsiteY3" fmla="*/ 1097280 h 1217420"/>
                  <a:gd name="connsiteX4" fmla="*/ 782679 w 1038781"/>
                  <a:gd name="connsiteY4" fmla="*/ 386080 h 1217420"/>
                  <a:gd name="connsiteX5" fmla="*/ 701399 w 1038781"/>
                  <a:gd name="connsiteY5" fmla="*/ 50800 h 1217420"/>
                  <a:gd name="connsiteX6" fmla="*/ 437239 w 1038781"/>
                  <a:gd name="connsiteY6" fmla="*/ 711200 h 1217420"/>
                  <a:gd name="connsiteX7" fmla="*/ 924919 w 1038781"/>
                  <a:gd name="connsiteY7" fmla="*/ 426720 h 1217420"/>
                  <a:gd name="connsiteX8" fmla="*/ 599799 w 1038781"/>
                  <a:gd name="connsiteY8" fmla="*/ 924560 h 1217420"/>
                  <a:gd name="connsiteX9" fmla="*/ 359 w 1038781"/>
                  <a:gd name="connsiteY9" fmla="*/ 792480 h 1217420"/>
                  <a:gd name="connsiteX10" fmla="*/ 518519 w 1038781"/>
                  <a:gd name="connsiteY10" fmla="*/ 172720 h 1217420"/>
                  <a:gd name="connsiteX11" fmla="*/ 955399 w 1038781"/>
                  <a:gd name="connsiteY11" fmla="*/ 772160 h 1217420"/>
                  <a:gd name="connsiteX12" fmla="*/ 315319 w 1038781"/>
                  <a:gd name="connsiteY12" fmla="*/ 660400 h 1217420"/>
                  <a:gd name="connsiteX13" fmla="*/ 488039 w 1038781"/>
                  <a:gd name="connsiteY13" fmla="*/ 20320 h 1217420"/>
                  <a:gd name="connsiteX14" fmla="*/ 914759 w 1038781"/>
                  <a:gd name="connsiteY14" fmla="*/ 294640 h 1217420"/>
                  <a:gd name="connsiteX15" fmla="*/ 406759 w 1038781"/>
                  <a:gd name="connsiteY15" fmla="*/ 1209040 h 1217420"/>
                  <a:gd name="connsiteX16" fmla="*/ 234039 w 1038781"/>
                  <a:gd name="connsiteY16" fmla="*/ 711200 h 1217420"/>
                  <a:gd name="connsiteX17" fmla="*/ 234039 w 1038781"/>
                  <a:gd name="connsiteY17" fmla="*/ 81280 h 1217420"/>
                  <a:gd name="connsiteX18" fmla="*/ 335639 w 1038781"/>
                  <a:gd name="connsiteY18" fmla="*/ 802640 h 1217420"/>
                  <a:gd name="connsiteX19" fmla="*/ 427079 w 1038781"/>
                  <a:gd name="connsiteY19" fmla="*/ 416560 h 1217420"/>
                  <a:gd name="connsiteX20" fmla="*/ 609959 w 1038781"/>
                  <a:gd name="connsiteY20" fmla="*/ 416560 h 1217420"/>
                  <a:gd name="connsiteX21" fmla="*/ 1016359 w 1038781"/>
                  <a:gd name="connsiteY21" fmla="*/ 436880 h 1217420"/>
                  <a:gd name="connsiteX22" fmla="*/ 894439 w 1038781"/>
                  <a:gd name="connsiteY22" fmla="*/ 955040 h 1217420"/>
                  <a:gd name="connsiteX23" fmla="*/ 132439 w 1038781"/>
                  <a:gd name="connsiteY23" fmla="*/ 132080 h 1217420"/>
                  <a:gd name="connsiteX24" fmla="*/ 183239 w 1038781"/>
                  <a:gd name="connsiteY24" fmla="*/ 985520 h 1217420"/>
                  <a:gd name="connsiteX25" fmla="*/ 691239 w 1038781"/>
                  <a:gd name="connsiteY25" fmla="*/ 975360 h 1217420"/>
                  <a:gd name="connsiteX26" fmla="*/ 843639 w 1038781"/>
                  <a:gd name="connsiteY26" fmla="*/ 223520 h 1217420"/>
                  <a:gd name="connsiteX27" fmla="*/ 335639 w 1038781"/>
                  <a:gd name="connsiteY27" fmla="*/ 0 h 1217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038781" h="1217420">
                    <a:moveTo>
                      <a:pt x="406759" y="182880"/>
                    </a:moveTo>
                    <a:cubicBezTo>
                      <a:pt x="254359" y="212513"/>
                      <a:pt x="101959" y="242147"/>
                      <a:pt x="71479" y="365760"/>
                    </a:cubicBezTo>
                    <a:cubicBezTo>
                      <a:pt x="40999" y="489373"/>
                      <a:pt x="113812" y="802640"/>
                      <a:pt x="223879" y="924560"/>
                    </a:cubicBezTo>
                    <a:cubicBezTo>
                      <a:pt x="333946" y="1046480"/>
                      <a:pt x="638746" y="1187027"/>
                      <a:pt x="731879" y="1097280"/>
                    </a:cubicBezTo>
                    <a:cubicBezTo>
                      <a:pt x="825012" y="1007533"/>
                      <a:pt x="787759" y="560493"/>
                      <a:pt x="782679" y="386080"/>
                    </a:cubicBezTo>
                    <a:cubicBezTo>
                      <a:pt x="777599" y="211667"/>
                      <a:pt x="758972" y="-3387"/>
                      <a:pt x="701399" y="50800"/>
                    </a:cubicBezTo>
                    <a:cubicBezTo>
                      <a:pt x="643826" y="104987"/>
                      <a:pt x="399986" y="648547"/>
                      <a:pt x="437239" y="711200"/>
                    </a:cubicBezTo>
                    <a:cubicBezTo>
                      <a:pt x="474492" y="773853"/>
                      <a:pt x="897826" y="391160"/>
                      <a:pt x="924919" y="426720"/>
                    </a:cubicBezTo>
                    <a:cubicBezTo>
                      <a:pt x="952012" y="462280"/>
                      <a:pt x="753892" y="863600"/>
                      <a:pt x="599799" y="924560"/>
                    </a:cubicBezTo>
                    <a:cubicBezTo>
                      <a:pt x="445706" y="985520"/>
                      <a:pt x="13906" y="917787"/>
                      <a:pt x="359" y="792480"/>
                    </a:cubicBezTo>
                    <a:cubicBezTo>
                      <a:pt x="-13188" y="667173"/>
                      <a:pt x="359346" y="176107"/>
                      <a:pt x="518519" y="172720"/>
                    </a:cubicBezTo>
                    <a:cubicBezTo>
                      <a:pt x="677692" y="169333"/>
                      <a:pt x="989266" y="690880"/>
                      <a:pt x="955399" y="772160"/>
                    </a:cubicBezTo>
                    <a:cubicBezTo>
                      <a:pt x="921532" y="853440"/>
                      <a:pt x="393212" y="785707"/>
                      <a:pt x="315319" y="660400"/>
                    </a:cubicBezTo>
                    <a:cubicBezTo>
                      <a:pt x="237426" y="535093"/>
                      <a:pt x="388132" y="81280"/>
                      <a:pt x="488039" y="20320"/>
                    </a:cubicBezTo>
                    <a:cubicBezTo>
                      <a:pt x="587946" y="-40640"/>
                      <a:pt x="928306" y="96520"/>
                      <a:pt x="914759" y="294640"/>
                    </a:cubicBezTo>
                    <a:cubicBezTo>
                      <a:pt x="901212" y="492760"/>
                      <a:pt x="520212" y="1139613"/>
                      <a:pt x="406759" y="1209040"/>
                    </a:cubicBezTo>
                    <a:cubicBezTo>
                      <a:pt x="293306" y="1278467"/>
                      <a:pt x="262826" y="899160"/>
                      <a:pt x="234039" y="711200"/>
                    </a:cubicBezTo>
                    <a:cubicBezTo>
                      <a:pt x="205252" y="523240"/>
                      <a:pt x="217106" y="66040"/>
                      <a:pt x="234039" y="81280"/>
                    </a:cubicBezTo>
                    <a:cubicBezTo>
                      <a:pt x="250972" y="96520"/>
                      <a:pt x="303466" y="746760"/>
                      <a:pt x="335639" y="802640"/>
                    </a:cubicBezTo>
                    <a:cubicBezTo>
                      <a:pt x="367812" y="858520"/>
                      <a:pt x="381359" y="480907"/>
                      <a:pt x="427079" y="416560"/>
                    </a:cubicBezTo>
                    <a:cubicBezTo>
                      <a:pt x="472799" y="352213"/>
                      <a:pt x="511746" y="413173"/>
                      <a:pt x="609959" y="416560"/>
                    </a:cubicBezTo>
                    <a:cubicBezTo>
                      <a:pt x="708172" y="419947"/>
                      <a:pt x="968946" y="347133"/>
                      <a:pt x="1016359" y="436880"/>
                    </a:cubicBezTo>
                    <a:cubicBezTo>
                      <a:pt x="1063772" y="526627"/>
                      <a:pt x="1041759" y="1005840"/>
                      <a:pt x="894439" y="955040"/>
                    </a:cubicBezTo>
                    <a:cubicBezTo>
                      <a:pt x="747119" y="904240"/>
                      <a:pt x="250972" y="127000"/>
                      <a:pt x="132439" y="132080"/>
                    </a:cubicBezTo>
                    <a:cubicBezTo>
                      <a:pt x="13906" y="137160"/>
                      <a:pt x="90106" y="844973"/>
                      <a:pt x="183239" y="985520"/>
                    </a:cubicBezTo>
                    <a:cubicBezTo>
                      <a:pt x="276372" y="1126067"/>
                      <a:pt x="581172" y="1102360"/>
                      <a:pt x="691239" y="975360"/>
                    </a:cubicBezTo>
                    <a:cubicBezTo>
                      <a:pt x="801306" y="848360"/>
                      <a:pt x="902906" y="386080"/>
                      <a:pt x="843639" y="223520"/>
                    </a:cubicBezTo>
                    <a:cubicBezTo>
                      <a:pt x="784372" y="60960"/>
                      <a:pt x="560005" y="30480"/>
                      <a:pt x="335639" y="0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61" name="Flowchart: Connector 60"/>
              <p:cNvSpPr/>
              <p:nvPr/>
            </p:nvSpPr>
            <p:spPr>
              <a:xfrm>
                <a:off x="9620772" y="1957565"/>
                <a:ext cx="325120" cy="365760"/>
              </a:xfrm>
              <a:prstGeom prst="flowChartConnector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4098445" y="5433607"/>
              <a:ext cx="561863" cy="237345"/>
              <a:chOff x="8087360" y="1045346"/>
              <a:chExt cx="2214880" cy="950602"/>
            </a:xfrm>
          </p:grpSpPr>
          <p:sp>
            <p:nvSpPr>
              <p:cNvPr id="56" name="Flowchart: Terminator 55"/>
              <p:cNvSpPr/>
              <p:nvPr/>
            </p:nvSpPr>
            <p:spPr>
              <a:xfrm>
                <a:off x="8087360" y="1045346"/>
                <a:ext cx="2214880" cy="950602"/>
              </a:xfrm>
              <a:prstGeom prst="flowChartTerminator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Freeform 56"/>
              <p:cNvSpPr/>
              <p:nvPr/>
            </p:nvSpPr>
            <p:spPr>
              <a:xfrm>
                <a:off x="8288095" y="1140247"/>
                <a:ext cx="1813409" cy="760800"/>
              </a:xfrm>
              <a:custGeom>
                <a:avLst/>
                <a:gdLst>
                  <a:gd name="connsiteX0" fmla="*/ 233878 w 1813409"/>
                  <a:gd name="connsiteY0" fmla="*/ 213430 h 760800"/>
                  <a:gd name="connsiteX1" fmla="*/ 61158 w 1813409"/>
                  <a:gd name="connsiteY1" fmla="*/ 284550 h 760800"/>
                  <a:gd name="connsiteX2" fmla="*/ 198 w 1813409"/>
                  <a:gd name="connsiteY2" fmla="*/ 558870 h 760800"/>
                  <a:gd name="connsiteX3" fmla="*/ 50998 w 1813409"/>
                  <a:gd name="connsiteY3" fmla="*/ 701110 h 760800"/>
                  <a:gd name="connsiteX4" fmla="*/ 264358 w 1813409"/>
                  <a:gd name="connsiteY4" fmla="*/ 741750 h 760800"/>
                  <a:gd name="connsiteX5" fmla="*/ 315158 w 1813409"/>
                  <a:gd name="connsiteY5" fmla="*/ 599510 h 760800"/>
                  <a:gd name="connsiteX6" fmla="*/ 315158 w 1813409"/>
                  <a:gd name="connsiteY6" fmla="*/ 477590 h 760800"/>
                  <a:gd name="connsiteX7" fmla="*/ 315158 w 1813409"/>
                  <a:gd name="connsiteY7" fmla="*/ 315030 h 760800"/>
                  <a:gd name="connsiteX8" fmla="*/ 376118 w 1813409"/>
                  <a:gd name="connsiteY8" fmla="*/ 274390 h 760800"/>
                  <a:gd name="connsiteX9" fmla="*/ 406598 w 1813409"/>
                  <a:gd name="connsiteY9" fmla="*/ 497910 h 760800"/>
                  <a:gd name="connsiteX10" fmla="*/ 406598 w 1813409"/>
                  <a:gd name="connsiteY10" fmla="*/ 731590 h 760800"/>
                  <a:gd name="connsiteX11" fmla="*/ 609798 w 1813409"/>
                  <a:gd name="connsiteY11" fmla="*/ 731590 h 760800"/>
                  <a:gd name="connsiteX12" fmla="*/ 619958 w 1813409"/>
                  <a:gd name="connsiteY12" fmla="*/ 497910 h 760800"/>
                  <a:gd name="connsiteX13" fmla="*/ 609798 w 1813409"/>
                  <a:gd name="connsiteY13" fmla="*/ 335350 h 760800"/>
                  <a:gd name="connsiteX14" fmla="*/ 650438 w 1813409"/>
                  <a:gd name="connsiteY14" fmla="*/ 233750 h 760800"/>
                  <a:gd name="connsiteX15" fmla="*/ 741878 w 1813409"/>
                  <a:gd name="connsiteY15" fmla="*/ 660470 h 760800"/>
                  <a:gd name="connsiteX16" fmla="*/ 955238 w 1813409"/>
                  <a:gd name="connsiteY16" fmla="*/ 701110 h 760800"/>
                  <a:gd name="connsiteX17" fmla="*/ 985718 w 1813409"/>
                  <a:gd name="connsiteY17" fmla="*/ 315030 h 760800"/>
                  <a:gd name="connsiteX18" fmla="*/ 1138118 w 1813409"/>
                  <a:gd name="connsiteY18" fmla="*/ 619830 h 760800"/>
                  <a:gd name="connsiteX19" fmla="*/ 1341318 w 1813409"/>
                  <a:gd name="connsiteY19" fmla="*/ 650310 h 760800"/>
                  <a:gd name="connsiteX20" fmla="*/ 1341318 w 1813409"/>
                  <a:gd name="connsiteY20" fmla="*/ 650310 h 760800"/>
                  <a:gd name="connsiteX21" fmla="*/ 1442918 w 1813409"/>
                  <a:gd name="connsiteY21" fmla="*/ 264230 h 760800"/>
                  <a:gd name="connsiteX22" fmla="*/ 1564838 w 1813409"/>
                  <a:gd name="connsiteY22" fmla="*/ 589350 h 760800"/>
                  <a:gd name="connsiteX23" fmla="*/ 1625798 w 1813409"/>
                  <a:gd name="connsiteY23" fmla="*/ 670630 h 760800"/>
                  <a:gd name="connsiteX24" fmla="*/ 1798518 w 1813409"/>
                  <a:gd name="connsiteY24" fmla="*/ 609670 h 760800"/>
                  <a:gd name="connsiteX25" fmla="*/ 1798518 w 1813409"/>
                  <a:gd name="connsiteY25" fmla="*/ 315030 h 760800"/>
                  <a:gd name="connsiteX26" fmla="*/ 1747718 w 1813409"/>
                  <a:gd name="connsiteY26" fmla="*/ 40710 h 760800"/>
                  <a:gd name="connsiteX27" fmla="*/ 1666438 w 1813409"/>
                  <a:gd name="connsiteY27" fmla="*/ 355670 h 760800"/>
                  <a:gd name="connsiteX28" fmla="*/ 1493718 w 1813409"/>
                  <a:gd name="connsiteY28" fmla="*/ 50870 h 760800"/>
                  <a:gd name="connsiteX29" fmla="*/ 1290518 w 1813409"/>
                  <a:gd name="connsiteY29" fmla="*/ 50870 h 760800"/>
                  <a:gd name="connsiteX30" fmla="*/ 1280358 w 1813409"/>
                  <a:gd name="connsiteY30" fmla="*/ 548710 h 760800"/>
                  <a:gd name="connsiteX31" fmla="*/ 1117798 w 1813409"/>
                  <a:gd name="connsiteY31" fmla="*/ 111830 h 760800"/>
                  <a:gd name="connsiteX32" fmla="*/ 955238 w 1813409"/>
                  <a:gd name="connsiteY32" fmla="*/ 71190 h 760800"/>
                  <a:gd name="connsiteX33" fmla="*/ 863798 w 1813409"/>
                  <a:gd name="connsiteY33" fmla="*/ 91510 h 760800"/>
                  <a:gd name="connsiteX34" fmla="*/ 853638 w 1813409"/>
                  <a:gd name="connsiteY34" fmla="*/ 406470 h 760800"/>
                  <a:gd name="connsiteX35" fmla="*/ 721558 w 1813409"/>
                  <a:gd name="connsiteY35" fmla="*/ 132150 h 760800"/>
                  <a:gd name="connsiteX36" fmla="*/ 640278 w 1813409"/>
                  <a:gd name="connsiteY36" fmla="*/ 61030 h 760800"/>
                  <a:gd name="connsiteX37" fmla="*/ 498038 w 1813409"/>
                  <a:gd name="connsiteY37" fmla="*/ 30550 h 760800"/>
                  <a:gd name="connsiteX38" fmla="*/ 528518 w 1813409"/>
                  <a:gd name="connsiteY38" fmla="*/ 406470 h 760800"/>
                  <a:gd name="connsiteX39" fmla="*/ 386278 w 1813409"/>
                  <a:gd name="connsiteY39" fmla="*/ 50870 h 760800"/>
                  <a:gd name="connsiteX40" fmla="*/ 233878 w 1813409"/>
                  <a:gd name="connsiteY40" fmla="*/ 213430 h 76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813409" h="760800">
                    <a:moveTo>
                      <a:pt x="233878" y="213430"/>
                    </a:moveTo>
                    <a:cubicBezTo>
                      <a:pt x="179691" y="252377"/>
                      <a:pt x="100105" y="226977"/>
                      <a:pt x="61158" y="284550"/>
                    </a:cubicBezTo>
                    <a:cubicBezTo>
                      <a:pt x="22211" y="342123"/>
                      <a:pt x="1891" y="489443"/>
                      <a:pt x="198" y="558870"/>
                    </a:cubicBezTo>
                    <a:cubicBezTo>
                      <a:pt x="-1495" y="628297"/>
                      <a:pt x="6971" y="670630"/>
                      <a:pt x="50998" y="701110"/>
                    </a:cubicBezTo>
                    <a:cubicBezTo>
                      <a:pt x="95025" y="731590"/>
                      <a:pt x="220331" y="758683"/>
                      <a:pt x="264358" y="741750"/>
                    </a:cubicBezTo>
                    <a:cubicBezTo>
                      <a:pt x="308385" y="724817"/>
                      <a:pt x="306691" y="643537"/>
                      <a:pt x="315158" y="599510"/>
                    </a:cubicBezTo>
                    <a:cubicBezTo>
                      <a:pt x="323625" y="555483"/>
                      <a:pt x="315158" y="477590"/>
                      <a:pt x="315158" y="477590"/>
                    </a:cubicBezTo>
                    <a:cubicBezTo>
                      <a:pt x="315158" y="430177"/>
                      <a:pt x="304998" y="348897"/>
                      <a:pt x="315158" y="315030"/>
                    </a:cubicBezTo>
                    <a:cubicBezTo>
                      <a:pt x="325318" y="281163"/>
                      <a:pt x="360878" y="243910"/>
                      <a:pt x="376118" y="274390"/>
                    </a:cubicBezTo>
                    <a:cubicBezTo>
                      <a:pt x="391358" y="304870"/>
                      <a:pt x="401518" y="421710"/>
                      <a:pt x="406598" y="497910"/>
                    </a:cubicBezTo>
                    <a:cubicBezTo>
                      <a:pt x="411678" y="574110"/>
                      <a:pt x="372731" y="692643"/>
                      <a:pt x="406598" y="731590"/>
                    </a:cubicBezTo>
                    <a:cubicBezTo>
                      <a:pt x="440465" y="770537"/>
                      <a:pt x="574238" y="770537"/>
                      <a:pt x="609798" y="731590"/>
                    </a:cubicBezTo>
                    <a:cubicBezTo>
                      <a:pt x="645358" y="692643"/>
                      <a:pt x="619958" y="563950"/>
                      <a:pt x="619958" y="497910"/>
                    </a:cubicBezTo>
                    <a:cubicBezTo>
                      <a:pt x="619958" y="431870"/>
                      <a:pt x="604718" y="379377"/>
                      <a:pt x="609798" y="335350"/>
                    </a:cubicBezTo>
                    <a:cubicBezTo>
                      <a:pt x="614878" y="291323"/>
                      <a:pt x="628425" y="179563"/>
                      <a:pt x="650438" y="233750"/>
                    </a:cubicBezTo>
                    <a:cubicBezTo>
                      <a:pt x="672451" y="287937"/>
                      <a:pt x="691078" y="582577"/>
                      <a:pt x="741878" y="660470"/>
                    </a:cubicBezTo>
                    <a:cubicBezTo>
                      <a:pt x="792678" y="738363"/>
                      <a:pt x="914598" y="758683"/>
                      <a:pt x="955238" y="701110"/>
                    </a:cubicBezTo>
                    <a:cubicBezTo>
                      <a:pt x="995878" y="643537"/>
                      <a:pt x="955238" y="328577"/>
                      <a:pt x="985718" y="315030"/>
                    </a:cubicBezTo>
                    <a:cubicBezTo>
                      <a:pt x="1016198" y="301483"/>
                      <a:pt x="1078851" y="563950"/>
                      <a:pt x="1138118" y="619830"/>
                    </a:cubicBezTo>
                    <a:cubicBezTo>
                      <a:pt x="1197385" y="675710"/>
                      <a:pt x="1341318" y="650310"/>
                      <a:pt x="1341318" y="650310"/>
                    </a:cubicBezTo>
                    <a:lnTo>
                      <a:pt x="1341318" y="650310"/>
                    </a:lnTo>
                    <a:cubicBezTo>
                      <a:pt x="1358251" y="585963"/>
                      <a:pt x="1405665" y="274390"/>
                      <a:pt x="1442918" y="264230"/>
                    </a:cubicBezTo>
                    <a:cubicBezTo>
                      <a:pt x="1480171" y="254070"/>
                      <a:pt x="1534358" y="521617"/>
                      <a:pt x="1564838" y="589350"/>
                    </a:cubicBezTo>
                    <a:cubicBezTo>
                      <a:pt x="1595318" y="657083"/>
                      <a:pt x="1586851" y="667243"/>
                      <a:pt x="1625798" y="670630"/>
                    </a:cubicBezTo>
                    <a:cubicBezTo>
                      <a:pt x="1664745" y="674017"/>
                      <a:pt x="1769731" y="668937"/>
                      <a:pt x="1798518" y="609670"/>
                    </a:cubicBezTo>
                    <a:cubicBezTo>
                      <a:pt x="1827305" y="550403"/>
                      <a:pt x="1806985" y="409857"/>
                      <a:pt x="1798518" y="315030"/>
                    </a:cubicBezTo>
                    <a:cubicBezTo>
                      <a:pt x="1790051" y="220203"/>
                      <a:pt x="1769731" y="33937"/>
                      <a:pt x="1747718" y="40710"/>
                    </a:cubicBezTo>
                    <a:cubicBezTo>
                      <a:pt x="1725705" y="47483"/>
                      <a:pt x="1708771" y="353977"/>
                      <a:pt x="1666438" y="355670"/>
                    </a:cubicBezTo>
                    <a:cubicBezTo>
                      <a:pt x="1624105" y="357363"/>
                      <a:pt x="1556371" y="101670"/>
                      <a:pt x="1493718" y="50870"/>
                    </a:cubicBezTo>
                    <a:cubicBezTo>
                      <a:pt x="1431065" y="70"/>
                      <a:pt x="1326078" y="-32103"/>
                      <a:pt x="1290518" y="50870"/>
                    </a:cubicBezTo>
                    <a:cubicBezTo>
                      <a:pt x="1254958" y="133843"/>
                      <a:pt x="1309145" y="538550"/>
                      <a:pt x="1280358" y="548710"/>
                    </a:cubicBezTo>
                    <a:cubicBezTo>
                      <a:pt x="1251571" y="558870"/>
                      <a:pt x="1171985" y="191417"/>
                      <a:pt x="1117798" y="111830"/>
                    </a:cubicBezTo>
                    <a:cubicBezTo>
                      <a:pt x="1063611" y="32243"/>
                      <a:pt x="997571" y="74577"/>
                      <a:pt x="955238" y="71190"/>
                    </a:cubicBezTo>
                    <a:cubicBezTo>
                      <a:pt x="912905" y="67803"/>
                      <a:pt x="880731" y="35630"/>
                      <a:pt x="863798" y="91510"/>
                    </a:cubicBezTo>
                    <a:cubicBezTo>
                      <a:pt x="846865" y="147390"/>
                      <a:pt x="877345" y="399697"/>
                      <a:pt x="853638" y="406470"/>
                    </a:cubicBezTo>
                    <a:cubicBezTo>
                      <a:pt x="829931" y="413243"/>
                      <a:pt x="757118" y="189723"/>
                      <a:pt x="721558" y="132150"/>
                    </a:cubicBezTo>
                    <a:cubicBezTo>
                      <a:pt x="685998" y="74577"/>
                      <a:pt x="677531" y="77963"/>
                      <a:pt x="640278" y="61030"/>
                    </a:cubicBezTo>
                    <a:cubicBezTo>
                      <a:pt x="603025" y="44097"/>
                      <a:pt x="516665" y="-27023"/>
                      <a:pt x="498038" y="30550"/>
                    </a:cubicBezTo>
                    <a:cubicBezTo>
                      <a:pt x="479411" y="88123"/>
                      <a:pt x="547145" y="403083"/>
                      <a:pt x="528518" y="406470"/>
                    </a:cubicBezTo>
                    <a:cubicBezTo>
                      <a:pt x="509891" y="409857"/>
                      <a:pt x="438771" y="88123"/>
                      <a:pt x="386278" y="50870"/>
                    </a:cubicBezTo>
                    <a:cubicBezTo>
                      <a:pt x="333785" y="13617"/>
                      <a:pt x="288065" y="174483"/>
                      <a:pt x="233878" y="21343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2">
                <p14:nvContentPartPr>
                  <p14:cNvPr id="58" name="Ink 57"/>
                  <p14:cNvContentPartPr/>
                  <p14:nvPr/>
                </p14:nvContentPartPr>
                <p14:xfrm>
                  <a:off x="8321000" y="1168240"/>
                  <a:ext cx="1778400" cy="711720"/>
                </p14:xfrm>
              </p:contentPart>
            </mc:Choice>
            <mc:Fallback xmlns="">
              <p:pic>
                <p:nvPicPr>
                  <p:cNvPr id="70" name="Ink 69"/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8250034" y="1096057"/>
                    <a:ext cx="1920331" cy="856085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45" name="Group 44"/>
            <p:cNvGrpSpPr/>
            <p:nvPr/>
          </p:nvGrpSpPr>
          <p:grpSpPr>
            <a:xfrm>
              <a:off x="4318027" y="1118877"/>
              <a:ext cx="686448" cy="218371"/>
              <a:chOff x="9288670" y="2071866"/>
              <a:chExt cx="864733" cy="301137"/>
            </a:xfrm>
          </p:grpSpPr>
          <p:sp>
            <p:nvSpPr>
              <p:cNvPr id="54" name="Flowchart: Terminator 53"/>
              <p:cNvSpPr/>
              <p:nvPr/>
            </p:nvSpPr>
            <p:spPr>
              <a:xfrm>
                <a:off x="9288670" y="2071866"/>
                <a:ext cx="864733" cy="301137"/>
              </a:xfrm>
              <a:prstGeom prst="flowChartTerminator">
                <a:avLst/>
              </a:prstGeom>
              <a:solidFill>
                <a:srgbClr val="00B05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Freeform 54"/>
              <p:cNvSpPr/>
              <p:nvPr/>
            </p:nvSpPr>
            <p:spPr>
              <a:xfrm>
                <a:off x="9348837" y="2114852"/>
                <a:ext cx="727160" cy="177086"/>
              </a:xfrm>
              <a:custGeom>
                <a:avLst/>
                <a:gdLst>
                  <a:gd name="connsiteX0" fmla="*/ 68295 w 727160"/>
                  <a:gd name="connsiteY0" fmla="*/ 10831 h 177086"/>
                  <a:gd name="connsiteX1" fmla="*/ 673937 w 727160"/>
                  <a:gd name="connsiteY1" fmla="*/ 10831 h 177086"/>
                  <a:gd name="connsiteX2" fmla="*/ 685812 w 727160"/>
                  <a:gd name="connsiteY2" fmla="*/ 129584 h 177086"/>
                  <a:gd name="connsiteX3" fmla="*/ 578934 w 727160"/>
                  <a:gd name="connsiteY3" fmla="*/ 93958 h 177086"/>
                  <a:gd name="connsiteX4" fmla="*/ 472057 w 727160"/>
                  <a:gd name="connsiteY4" fmla="*/ 141460 h 177086"/>
                  <a:gd name="connsiteX5" fmla="*/ 282051 w 727160"/>
                  <a:gd name="connsiteY5" fmla="*/ 58332 h 177086"/>
                  <a:gd name="connsiteX6" fmla="*/ 139547 w 727160"/>
                  <a:gd name="connsiteY6" fmla="*/ 177086 h 177086"/>
                  <a:gd name="connsiteX7" fmla="*/ 20794 w 727160"/>
                  <a:gd name="connsiteY7" fmla="*/ 58332 h 177086"/>
                  <a:gd name="connsiteX8" fmla="*/ 68295 w 727160"/>
                  <a:gd name="connsiteY8" fmla="*/ 10831 h 177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27160" h="177086">
                    <a:moveTo>
                      <a:pt x="68295" y="10831"/>
                    </a:moveTo>
                    <a:cubicBezTo>
                      <a:pt x="177152" y="2914"/>
                      <a:pt x="571018" y="-8961"/>
                      <a:pt x="673937" y="10831"/>
                    </a:cubicBezTo>
                    <a:cubicBezTo>
                      <a:pt x="776856" y="30623"/>
                      <a:pt x="701646" y="115730"/>
                      <a:pt x="685812" y="129584"/>
                    </a:cubicBezTo>
                    <a:cubicBezTo>
                      <a:pt x="669978" y="143438"/>
                      <a:pt x="614560" y="91979"/>
                      <a:pt x="578934" y="93958"/>
                    </a:cubicBezTo>
                    <a:cubicBezTo>
                      <a:pt x="543308" y="95937"/>
                      <a:pt x="521537" y="147398"/>
                      <a:pt x="472057" y="141460"/>
                    </a:cubicBezTo>
                    <a:cubicBezTo>
                      <a:pt x="422577" y="135522"/>
                      <a:pt x="337469" y="52394"/>
                      <a:pt x="282051" y="58332"/>
                    </a:cubicBezTo>
                    <a:cubicBezTo>
                      <a:pt x="226633" y="64270"/>
                      <a:pt x="183090" y="177086"/>
                      <a:pt x="139547" y="177086"/>
                    </a:cubicBezTo>
                    <a:cubicBezTo>
                      <a:pt x="96004" y="177086"/>
                      <a:pt x="30690" y="86041"/>
                      <a:pt x="20794" y="58332"/>
                    </a:cubicBezTo>
                    <a:cubicBezTo>
                      <a:pt x="10898" y="30623"/>
                      <a:pt x="-40562" y="18748"/>
                      <a:pt x="68295" y="10831"/>
                    </a:cubicBezTo>
                    <a:close/>
                  </a:path>
                </a:pathLst>
              </a:cu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4768645" y="5164645"/>
              <a:ext cx="735990" cy="211737"/>
              <a:chOff x="9288670" y="2071866"/>
              <a:chExt cx="864733" cy="301137"/>
            </a:xfrm>
          </p:grpSpPr>
          <p:sp>
            <p:nvSpPr>
              <p:cNvPr id="52" name="Flowchart: Terminator 51"/>
              <p:cNvSpPr/>
              <p:nvPr/>
            </p:nvSpPr>
            <p:spPr>
              <a:xfrm>
                <a:off x="9288670" y="2071866"/>
                <a:ext cx="864733" cy="301137"/>
              </a:xfrm>
              <a:prstGeom prst="flowChartTerminator">
                <a:avLst/>
              </a:prstGeom>
              <a:solidFill>
                <a:srgbClr val="00B05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Freeform 52"/>
              <p:cNvSpPr/>
              <p:nvPr/>
            </p:nvSpPr>
            <p:spPr>
              <a:xfrm>
                <a:off x="9348837" y="2114852"/>
                <a:ext cx="727160" cy="177086"/>
              </a:xfrm>
              <a:custGeom>
                <a:avLst/>
                <a:gdLst>
                  <a:gd name="connsiteX0" fmla="*/ 68295 w 727160"/>
                  <a:gd name="connsiteY0" fmla="*/ 10831 h 177086"/>
                  <a:gd name="connsiteX1" fmla="*/ 673937 w 727160"/>
                  <a:gd name="connsiteY1" fmla="*/ 10831 h 177086"/>
                  <a:gd name="connsiteX2" fmla="*/ 685812 w 727160"/>
                  <a:gd name="connsiteY2" fmla="*/ 129584 h 177086"/>
                  <a:gd name="connsiteX3" fmla="*/ 578934 w 727160"/>
                  <a:gd name="connsiteY3" fmla="*/ 93958 h 177086"/>
                  <a:gd name="connsiteX4" fmla="*/ 472057 w 727160"/>
                  <a:gd name="connsiteY4" fmla="*/ 141460 h 177086"/>
                  <a:gd name="connsiteX5" fmla="*/ 282051 w 727160"/>
                  <a:gd name="connsiteY5" fmla="*/ 58332 h 177086"/>
                  <a:gd name="connsiteX6" fmla="*/ 139547 w 727160"/>
                  <a:gd name="connsiteY6" fmla="*/ 177086 h 177086"/>
                  <a:gd name="connsiteX7" fmla="*/ 20794 w 727160"/>
                  <a:gd name="connsiteY7" fmla="*/ 58332 h 177086"/>
                  <a:gd name="connsiteX8" fmla="*/ 68295 w 727160"/>
                  <a:gd name="connsiteY8" fmla="*/ 10831 h 177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27160" h="177086">
                    <a:moveTo>
                      <a:pt x="68295" y="10831"/>
                    </a:moveTo>
                    <a:cubicBezTo>
                      <a:pt x="177152" y="2914"/>
                      <a:pt x="571018" y="-8961"/>
                      <a:pt x="673937" y="10831"/>
                    </a:cubicBezTo>
                    <a:cubicBezTo>
                      <a:pt x="776856" y="30623"/>
                      <a:pt x="701646" y="115730"/>
                      <a:pt x="685812" y="129584"/>
                    </a:cubicBezTo>
                    <a:cubicBezTo>
                      <a:pt x="669978" y="143438"/>
                      <a:pt x="614560" y="91979"/>
                      <a:pt x="578934" y="93958"/>
                    </a:cubicBezTo>
                    <a:cubicBezTo>
                      <a:pt x="543308" y="95937"/>
                      <a:pt x="521537" y="147398"/>
                      <a:pt x="472057" y="141460"/>
                    </a:cubicBezTo>
                    <a:cubicBezTo>
                      <a:pt x="422577" y="135522"/>
                      <a:pt x="337469" y="52394"/>
                      <a:pt x="282051" y="58332"/>
                    </a:cubicBezTo>
                    <a:cubicBezTo>
                      <a:pt x="226633" y="64270"/>
                      <a:pt x="183090" y="177086"/>
                      <a:pt x="139547" y="177086"/>
                    </a:cubicBezTo>
                    <a:cubicBezTo>
                      <a:pt x="96004" y="177086"/>
                      <a:pt x="30690" y="86041"/>
                      <a:pt x="20794" y="58332"/>
                    </a:cubicBezTo>
                    <a:cubicBezTo>
                      <a:pt x="10898" y="30623"/>
                      <a:pt x="-40562" y="18748"/>
                      <a:pt x="68295" y="10831"/>
                    </a:cubicBezTo>
                    <a:close/>
                  </a:path>
                </a:pathLst>
              </a:cu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2967745" y="3091048"/>
              <a:ext cx="581652" cy="296566"/>
              <a:chOff x="8087360" y="1045346"/>
              <a:chExt cx="2214880" cy="950602"/>
            </a:xfrm>
          </p:grpSpPr>
          <p:sp>
            <p:nvSpPr>
              <p:cNvPr id="49" name="Flowchart: Terminator 48"/>
              <p:cNvSpPr/>
              <p:nvPr/>
            </p:nvSpPr>
            <p:spPr>
              <a:xfrm>
                <a:off x="8087360" y="1045346"/>
                <a:ext cx="2214880" cy="950602"/>
              </a:xfrm>
              <a:prstGeom prst="flowChartTerminator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Freeform 49"/>
              <p:cNvSpPr/>
              <p:nvPr/>
            </p:nvSpPr>
            <p:spPr>
              <a:xfrm>
                <a:off x="8288095" y="1140247"/>
                <a:ext cx="1813409" cy="760800"/>
              </a:xfrm>
              <a:custGeom>
                <a:avLst/>
                <a:gdLst>
                  <a:gd name="connsiteX0" fmla="*/ 233878 w 1813409"/>
                  <a:gd name="connsiteY0" fmla="*/ 213430 h 760800"/>
                  <a:gd name="connsiteX1" fmla="*/ 61158 w 1813409"/>
                  <a:gd name="connsiteY1" fmla="*/ 284550 h 760800"/>
                  <a:gd name="connsiteX2" fmla="*/ 198 w 1813409"/>
                  <a:gd name="connsiteY2" fmla="*/ 558870 h 760800"/>
                  <a:gd name="connsiteX3" fmla="*/ 50998 w 1813409"/>
                  <a:gd name="connsiteY3" fmla="*/ 701110 h 760800"/>
                  <a:gd name="connsiteX4" fmla="*/ 264358 w 1813409"/>
                  <a:gd name="connsiteY4" fmla="*/ 741750 h 760800"/>
                  <a:gd name="connsiteX5" fmla="*/ 315158 w 1813409"/>
                  <a:gd name="connsiteY5" fmla="*/ 599510 h 760800"/>
                  <a:gd name="connsiteX6" fmla="*/ 315158 w 1813409"/>
                  <a:gd name="connsiteY6" fmla="*/ 477590 h 760800"/>
                  <a:gd name="connsiteX7" fmla="*/ 315158 w 1813409"/>
                  <a:gd name="connsiteY7" fmla="*/ 315030 h 760800"/>
                  <a:gd name="connsiteX8" fmla="*/ 376118 w 1813409"/>
                  <a:gd name="connsiteY8" fmla="*/ 274390 h 760800"/>
                  <a:gd name="connsiteX9" fmla="*/ 406598 w 1813409"/>
                  <a:gd name="connsiteY9" fmla="*/ 497910 h 760800"/>
                  <a:gd name="connsiteX10" fmla="*/ 406598 w 1813409"/>
                  <a:gd name="connsiteY10" fmla="*/ 731590 h 760800"/>
                  <a:gd name="connsiteX11" fmla="*/ 609798 w 1813409"/>
                  <a:gd name="connsiteY11" fmla="*/ 731590 h 760800"/>
                  <a:gd name="connsiteX12" fmla="*/ 619958 w 1813409"/>
                  <a:gd name="connsiteY12" fmla="*/ 497910 h 760800"/>
                  <a:gd name="connsiteX13" fmla="*/ 609798 w 1813409"/>
                  <a:gd name="connsiteY13" fmla="*/ 335350 h 760800"/>
                  <a:gd name="connsiteX14" fmla="*/ 650438 w 1813409"/>
                  <a:gd name="connsiteY14" fmla="*/ 233750 h 760800"/>
                  <a:gd name="connsiteX15" fmla="*/ 741878 w 1813409"/>
                  <a:gd name="connsiteY15" fmla="*/ 660470 h 760800"/>
                  <a:gd name="connsiteX16" fmla="*/ 955238 w 1813409"/>
                  <a:gd name="connsiteY16" fmla="*/ 701110 h 760800"/>
                  <a:gd name="connsiteX17" fmla="*/ 985718 w 1813409"/>
                  <a:gd name="connsiteY17" fmla="*/ 315030 h 760800"/>
                  <a:gd name="connsiteX18" fmla="*/ 1138118 w 1813409"/>
                  <a:gd name="connsiteY18" fmla="*/ 619830 h 760800"/>
                  <a:gd name="connsiteX19" fmla="*/ 1341318 w 1813409"/>
                  <a:gd name="connsiteY19" fmla="*/ 650310 h 760800"/>
                  <a:gd name="connsiteX20" fmla="*/ 1341318 w 1813409"/>
                  <a:gd name="connsiteY20" fmla="*/ 650310 h 760800"/>
                  <a:gd name="connsiteX21" fmla="*/ 1442918 w 1813409"/>
                  <a:gd name="connsiteY21" fmla="*/ 264230 h 760800"/>
                  <a:gd name="connsiteX22" fmla="*/ 1564838 w 1813409"/>
                  <a:gd name="connsiteY22" fmla="*/ 589350 h 760800"/>
                  <a:gd name="connsiteX23" fmla="*/ 1625798 w 1813409"/>
                  <a:gd name="connsiteY23" fmla="*/ 670630 h 760800"/>
                  <a:gd name="connsiteX24" fmla="*/ 1798518 w 1813409"/>
                  <a:gd name="connsiteY24" fmla="*/ 609670 h 760800"/>
                  <a:gd name="connsiteX25" fmla="*/ 1798518 w 1813409"/>
                  <a:gd name="connsiteY25" fmla="*/ 315030 h 760800"/>
                  <a:gd name="connsiteX26" fmla="*/ 1747718 w 1813409"/>
                  <a:gd name="connsiteY26" fmla="*/ 40710 h 760800"/>
                  <a:gd name="connsiteX27" fmla="*/ 1666438 w 1813409"/>
                  <a:gd name="connsiteY27" fmla="*/ 355670 h 760800"/>
                  <a:gd name="connsiteX28" fmla="*/ 1493718 w 1813409"/>
                  <a:gd name="connsiteY28" fmla="*/ 50870 h 760800"/>
                  <a:gd name="connsiteX29" fmla="*/ 1290518 w 1813409"/>
                  <a:gd name="connsiteY29" fmla="*/ 50870 h 760800"/>
                  <a:gd name="connsiteX30" fmla="*/ 1280358 w 1813409"/>
                  <a:gd name="connsiteY30" fmla="*/ 548710 h 760800"/>
                  <a:gd name="connsiteX31" fmla="*/ 1117798 w 1813409"/>
                  <a:gd name="connsiteY31" fmla="*/ 111830 h 760800"/>
                  <a:gd name="connsiteX32" fmla="*/ 955238 w 1813409"/>
                  <a:gd name="connsiteY32" fmla="*/ 71190 h 760800"/>
                  <a:gd name="connsiteX33" fmla="*/ 863798 w 1813409"/>
                  <a:gd name="connsiteY33" fmla="*/ 91510 h 760800"/>
                  <a:gd name="connsiteX34" fmla="*/ 853638 w 1813409"/>
                  <a:gd name="connsiteY34" fmla="*/ 406470 h 760800"/>
                  <a:gd name="connsiteX35" fmla="*/ 721558 w 1813409"/>
                  <a:gd name="connsiteY35" fmla="*/ 132150 h 760800"/>
                  <a:gd name="connsiteX36" fmla="*/ 640278 w 1813409"/>
                  <a:gd name="connsiteY36" fmla="*/ 61030 h 760800"/>
                  <a:gd name="connsiteX37" fmla="*/ 498038 w 1813409"/>
                  <a:gd name="connsiteY37" fmla="*/ 30550 h 760800"/>
                  <a:gd name="connsiteX38" fmla="*/ 528518 w 1813409"/>
                  <a:gd name="connsiteY38" fmla="*/ 406470 h 760800"/>
                  <a:gd name="connsiteX39" fmla="*/ 386278 w 1813409"/>
                  <a:gd name="connsiteY39" fmla="*/ 50870 h 760800"/>
                  <a:gd name="connsiteX40" fmla="*/ 233878 w 1813409"/>
                  <a:gd name="connsiteY40" fmla="*/ 213430 h 76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813409" h="760800">
                    <a:moveTo>
                      <a:pt x="233878" y="213430"/>
                    </a:moveTo>
                    <a:cubicBezTo>
                      <a:pt x="179691" y="252377"/>
                      <a:pt x="100105" y="226977"/>
                      <a:pt x="61158" y="284550"/>
                    </a:cubicBezTo>
                    <a:cubicBezTo>
                      <a:pt x="22211" y="342123"/>
                      <a:pt x="1891" y="489443"/>
                      <a:pt x="198" y="558870"/>
                    </a:cubicBezTo>
                    <a:cubicBezTo>
                      <a:pt x="-1495" y="628297"/>
                      <a:pt x="6971" y="670630"/>
                      <a:pt x="50998" y="701110"/>
                    </a:cubicBezTo>
                    <a:cubicBezTo>
                      <a:pt x="95025" y="731590"/>
                      <a:pt x="220331" y="758683"/>
                      <a:pt x="264358" y="741750"/>
                    </a:cubicBezTo>
                    <a:cubicBezTo>
                      <a:pt x="308385" y="724817"/>
                      <a:pt x="306691" y="643537"/>
                      <a:pt x="315158" y="599510"/>
                    </a:cubicBezTo>
                    <a:cubicBezTo>
                      <a:pt x="323625" y="555483"/>
                      <a:pt x="315158" y="477590"/>
                      <a:pt x="315158" y="477590"/>
                    </a:cubicBezTo>
                    <a:cubicBezTo>
                      <a:pt x="315158" y="430177"/>
                      <a:pt x="304998" y="348897"/>
                      <a:pt x="315158" y="315030"/>
                    </a:cubicBezTo>
                    <a:cubicBezTo>
                      <a:pt x="325318" y="281163"/>
                      <a:pt x="360878" y="243910"/>
                      <a:pt x="376118" y="274390"/>
                    </a:cubicBezTo>
                    <a:cubicBezTo>
                      <a:pt x="391358" y="304870"/>
                      <a:pt x="401518" y="421710"/>
                      <a:pt x="406598" y="497910"/>
                    </a:cubicBezTo>
                    <a:cubicBezTo>
                      <a:pt x="411678" y="574110"/>
                      <a:pt x="372731" y="692643"/>
                      <a:pt x="406598" y="731590"/>
                    </a:cubicBezTo>
                    <a:cubicBezTo>
                      <a:pt x="440465" y="770537"/>
                      <a:pt x="574238" y="770537"/>
                      <a:pt x="609798" y="731590"/>
                    </a:cubicBezTo>
                    <a:cubicBezTo>
                      <a:pt x="645358" y="692643"/>
                      <a:pt x="619958" y="563950"/>
                      <a:pt x="619958" y="497910"/>
                    </a:cubicBezTo>
                    <a:cubicBezTo>
                      <a:pt x="619958" y="431870"/>
                      <a:pt x="604718" y="379377"/>
                      <a:pt x="609798" y="335350"/>
                    </a:cubicBezTo>
                    <a:cubicBezTo>
                      <a:pt x="614878" y="291323"/>
                      <a:pt x="628425" y="179563"/>
                      <a:pt x="650438" y="233750"/>
                    </a:cubicBezTo>
                    <a:cubicBezTo>
                      <a:pt x="672451" y="287937"/>
                      <a:pt x="691078" y="582577"/>
                      <a:pt x="741878" y="660470"/>
                    </a:cubicBezTo>
                    <a:cubicBezTo>
                      <a:pt x="792678" y="738363"/>
                      <a:pt x="914598" y="758683"/>
                      <a:pt x="955238" y="701110"/>
                    </a:cubicBezTo>
                    <a:cubicBezTo>
                      <a:pt x="995878" y="643537"/>
                      <a:pt x="955238" y="328577"/>
                      <a:pt x="985718" y="315030"/>
                    </a:cubicBezTo>
                    <a:cubicBezTo>
                      <a:pt x="1016198" y="301483"/>
                      <a:pt x="1078851" y="563950"/>
                      <a:pt x="1138118" y="619830"/>
                    </a:cubicBezTo>
                    <a:cubicBezTo>
                      <a:pt x="1197385" y="675710"/>
                      <a:pt x="1341318" y="650310"/>
                      <a:pt x="1341318" y="650310"/>
                    </a:cubicBezTo>
                    <a:lnTo>
                      <a:pt x="1341318" y="650310"/>
                    </a:lnTo>
                    <a:cubicBezTo>
                      <a:pt x="1358251" y="585963"/>
                      <a:pt x="1405665" y="274390"/>
                      <a:pt x="1442918" y="264230"/>
                    </a:cubicBezTo>
                    <a:cubicBezTo>
                      <a:pt x="1480171" y="254070"/>
                      <a:pt x="1534358" y="521617"/>
                      <a:pt x="1564838" y="589350"/>
                    </a:cubicBezTo>
                    <a:cubicBezTo>
                      <a:pt x="1595318" y="657083"/>
                      <a:pt x="1586851" y="667243"/>
                      <a:pt x="1625798" y="670630"/>
                    </a:cubicBezTo>
                    <a:cubicBezTo>
                      <a:pt x="1664745" y="674017"/>
                      <a:pt x="1769731" y="668937"/>
                      <a:pt x="1798518" y="609670"/>
                    </a:cubicBezTo>
                    <a:cubicBezTo>
                      <a:pt x="1827305" y="550403"/>
                      <a:pt x="1806985" y="409857"/>
                      <a:pt x="1798518" y="315030"/>
                    </a:cubicBezTo>
                    <a:cubicBezTo>
                      <a:pt x="1790051" y="220203"/>
                      <a:pt x="1769731" y="33937"/>
                      <a:pt x="1747718" y="40710"/>
                    </a:cubicBezTo>
                    <a:cubicBezTo>
                      <a:pt x="1725705" y="47483"/>
                      <a:pt x="1708771" y="353977"/>
                      <a:pt x="1666438" y="355670"/>
                    </a:cubicBezTo>
                    <a:cubicBezTo>
                      <a:pt x="1624105" y="357363"/>
                      <a:pt x="1556371" y="101670"/>
                      <a:pt x="1493718" y="50870"/>
                    </a:cubicBezTo>
                    <a:cubicBezTo>
                      <a:pt x="1431065" y="70"/>
                      <a:pt x="1326078" y="-32103"/>
                      <a:pt x="1290518" y="50870"/>
                    </a:cubicBezTo>
                    <a:cubicBezTo>
                      <a:pt x="1254958" y="133843"/>
                      <a:pt x="1309145" y="538550"/>
                      <a:pt x="1280358" y="548710"/>
                    </a:cubicBezTo>
                    <a:cubicBezTo>
                      <a:pt x="1251571" y="558870"/>
                      <a:pt x="1171985" y="191417"/>
                      <a:pt x="1117798" y="111830"/>
                    </a:cubicBezTo>
                    <a:cubicBezTo>
                      <a:pt x="1063611" y="32243"/>
                      <a:pt x="997571" y="74577"/>
                      <a:pt x="955238" y="71190"/>
                    </a:cubicBezTo>
                    <a:cubicBezTo>
                      <a:pt x="912905" y="67803"/>
                      <a:pt x="880731" y="35630"/>
                      <a:pt x="863798" y="91510"/>
                    </a:cubicBezTo>
                    <a:cubicBezTo>
                      <a:pt x="846865" y="147390"/>
                      <a:pt x="877345" y="399697"/>
                      <a:pt x="853638" y="406470"/>
                    </a:cubicBezTo>
                    <a:cubicBezTo>
                      <a:pt x="829931" y="413243"/>
                      <a:pt x="757118" y="189723"/>
                      <a:pt x="721558" y="132150"/>
                    </a:cubicBezTo>
                    <a:cubicBezTo>
                      <a:pt x="685998" y="74577"/>
                      <a:pt x="677531" y="77963"/>
                      <a:pt x="640278" y="61030"/>
                    </a:cubicBezTo>
                    <a:cubicBezTo>
                      <a:pt x="603025" y="44097"/>
                      <a:pt x="516665" y="-27023"/>
                      <a:pt x="498038" y="30550"/>
                    </a:cubicBezTo>
                    <a:cubicBezTo>
                      <a:pt x="479411" y="88123"/>
                      <a:pt x="547145" y="403083"/>
                      <a:pt x="528518" y="406470"/>
                    </a:cubicBezTo>
                    <a:cubicBezTo>
                      <a:pt x="509891" y="409857"/>
                      <a:pt x="438771" y="88123"/>
                      <a:pt x="386278" y="50870"/>
                    </a:cubicBezTo>
                    <a:cubicBezTo>
                      <a:pt x="333785" y="13617"/>
                      <a:pt x="288065" y="174483"/>
                      <a:pt x="233878" y="21343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8">
                <p14:nvContentPartPr>
                  <p14:cNvPr id="51" name="Ink 50"/>
                  <p14:cNvContentPartPr/>
                  <p14:nvPr/>
                </p14:nvContentPartPr>
                <p14:xfrm>
                  <a:off x="8321000" y="1168240"/>
                  <a:ext cx="1778400" cy="711720"/>
                </p14:xfrm>
              </p:contentPart>
            </mc:Choice>
            <mc:Fallback xmlns="">
              <p:pic>
                <p:nvPicPr>
                  <p:cNvPr id="114" name="Ink 113"/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8252442" y="1110564"/>
                    <a:ext cx="1915516" cy="827072"/>
                  </a:xfrm>
                  <a:prstGeom prst="rect">
                    <a:avLst/>
                  </a:prstGeom>
                </p:spPr>
              </p:pic>
            </mc:Fallback>
          </mc:AlternateContent>
        </p:grpSp>
        <p:sp>
          <p:nvSpPr>
            <p:cNvPr id="48" name="Freeform 47"/>
            <p:cNvSpPr/>
            <p:nvPr/>
          </p:nvSpPr>
          <p:spPr>
            <a:xfrm>
              <a:off x="3179512" y="1751536"/>
              <a:ext cx="1118778" cy="479329"/>
            </a:xfrm>
            <a:custGeom>
              <a:avLst/>
              <a:gdLst>
                <a:gd name="connsiteX0" fmla="*/ 216254 w 2342115"/>
                <a:gd name="connsiteY0" fmla="*/ 170570 h 835618"/>
                <a:gd name="connsiteX1" fmla="*/ 501261 w 2342115"/>
                <a:gd name="connsiteY1" fmla="*/ 16191 h 835618"/>
                <a:gd name="connsiteX2" fmla="*/ 1095028 w 2342115"/>
                <a:gd name="connsiteY2" fmla="*/ 16191 h 835618"/>
                <a:gd name="connsiteX3" fmla="*/ 1902550 w 2342115"/>
                <a:gd name="connsiteY3" fmla="*/ 4316 h 835618"/>
                <a:gd name="connsiteX4" fmla="*/ 2211308 w 2342115"/>
                <a:gd name="connsiteY4" fmla="*/ 99318 h 835618"/>
                <a:gd name="connsiteX5" fmla="*/ 893147 w 2342115"/>
                <a:gd name="connsiteY5" fmla="*/ 99318 h 835618"/>
                <a:gd name="connsiteX6" fmla="*/ 2211308 w 2342115"/>
                <a:gd name="connsiteY6" fmla="*/ 206196 h 835618"/>
                <a:gd name="connsiteX7" fmla="*/ 679391 w 2342115"/>
                <a:gd name="connsiteY7" fmla="*/ 265573 h 835618"/>
                <a:gd name="connsiteX8" fmla="*/ 631890 w 2342115"/>
                <a:gd name="connsiteY8" fmla="*/ 289324 h 835618"/>
                <a:gd name="connsiteX9" fmla="*/ 2033178 w 2342115"/>
                <a:gd name="connsiteY9" fmla="*/ 336825 h 835618"/>
                <a:gd name="connsiteX10" fmla="*/ 905022 w 2342115"/>
                <a:gd name="connsiteY10" fmla="*/ 372451 h 835618"/>
                <a:gd name="connsiteX11" fmla="*/ 2341937 w 2342115"/>
                <a:gd name="connsiteY11" fmla="*/ 514955 h 835618"/>
                <a:gd name="connsiteX12" fmla="*/ 1011900 w 2342115"/>
                <a:gd name="connsiteY12" fmla="*/ 598082 h 835618"/>
                <a:gd name="connsiteX13" fmla="*/ 2187557 w 2342115"/>
                <a:gd name="connsiteY13" fmla="*/ 693085 h 835618"/>
                <a:gd name="connsiteX14" fmla="*/ 346882 w 2342115"/>
                <a:gd name="connsiteY14" fmla="*/ 835589 h 835618"/>
                <a:gd name="connsiteX15" fmla="*/ 1106903 w 2342115"/>
                <a:gd name="connsiteY15" fmla="*/ 704960 h 835618"/>
                <a:gd name="connsiteX16" fmla="*/ 465635 w 2342115"/>
                <a:gd name="connsiteY16" fmla="*/ 633708 h 835618"/>
                <a:gd name="connsiteX17" fmla="*/ 1095028 w 2342115"/>
                <a:gd name="connsiteY17" fmla="*/ 526830 h 835618"/>
                <a:gd name="connsiteX18" fmla="*/ 2498 w 2342115"/>
                <a:gd name="connsiteY18" fmla="*/ 514955 h 835618"/>
                <a:gd name="connsiteX19" fmla="*/ 774394 w 2342115"/>
                <a:gd name="connsiteY19" fmla="*/ 360576 h 835618"/>
                <a:gd name="connsiteX20" fmla="*/ 26248 w 2342115"/>
                <a:gd name="connsiteY20" fmla="*/ 372451 h 835618"/>
                <a:gd name="connsiteX21" fmla="*/ 738768 w 2342115"/>
                <a:gd name="connsiteY21" fmla="*/ 134944 h 835618"/>
                <a:gd name="connsiteX22" fmla="*/ 216254 w 2342115"/>
                <a:gd name="connsiteY22" fmla="*/ 170570 h 835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342115" h="835618">
                  <a:moveTo>
                    <a:pt x="216254" y="170570"/>
                  </a:moveTo>
                  <a:cubicBezTo>
                    <a:pt x="176670" y="150778"/>
                    <a:pt x="354799" y="41921"/>
                    <a:pt x="501261" y="16191"/>
                  </a:cubicBezTo>
                  <a:cubicBezTo>
                    <a:pt x="647723" y="-9539"/>
                    <a:pt x="1095028" y="16191"/>
                    <a:pt x="1095028" y="16191"/>
                  </a:cubicBezTo>
                  <a:cubicBezTo>
                    <a:pt x="1328576" y="14212"/>
                    <a:pt x="1716503" y="-9538"/>
                    <a:pt x="1902550" y="4316"/>
                  </a:cubicBezTo>
                  <a:cubicBezTo>
                    <a:pt x="2088597" y="18170"/>
                    <a:pt x="2379542" y="83484"/>
                    <a:pt x="2211308" y="99318"/>
                  </a:cubicBezTo>
                  <a:cubicBezTo>
                    <a:pt x="2043074" y="115152"/>
                    <a:pt x="893147" y="81505"/>
                    <a:pt x="893147" y="99318"/>
                  </a:cubicBezTo>
                  <a:cubicBezTo>
                    <a:pt x="893147" y="117131"/>
                    <a:pt x="2246934" y="178487"/>
                    <a:pt x="2211308" y="206196"/>
                  </a:cubicBezTo>
                  <a:cubicBezTo>
                    <a:pt x="2175682" y="233905"/>
                    <a:pt x="679391" y="265573"/>
                    <a:pt x="679391" y="265573"/>
                  </a:cubicBezTo>
                  <a:cubicBezTo>
                    <a:pt x="416155" y="279428"/>
                    <a:pt x="406259" y="277449"/>
                    <a:pt x="631890" y="289324"/>
                  </a:cubicBezTo>
                  <a:cubicBezTo>
                    <a:pt x="857521" y="301199"/>
                    <a:pt x="1987656" y="322971"/>
                    <a:pt x="2033178" y="336825"/>
                  </a:cubicBezTo>
                  <a:cubicBezTo>
                    <a:pt x="2078700" y="350680"/>
                    <a:pt x="853562" y="342763"/>
                    <a:pt x="905022" y="372451"/>
                  </a:cubicBezTo>
                  <a:cubicBezTo>
                    <a:pt x="956482" y="402139"/>
                    <a:pt x="2324124" y="477350"/>
                    <a:pt x="2341937" y="514955"/>
                  </a:cubicBezTo>
                  <a:cubicBezTo>
                    <a:pt x="2359750" y="552560"/>
                    <a:pt x="1037630" y="568394"/>
                    <a:pt x="1011900" y="598082"/>
                  </a:cubicBezTo>
                  <a:cubicBezTo>
                    <a:pt x="986170" y="627770"/>
                    <a:pt x="2298393" y="653501"/>
                    <a:pt x="2187557" y="693085"/>
                  </a:cubicBezTo>
                  <a:cubicBezTo>
                    <a:pt x="2076721" y="732670"/>
                    <a:pt x="526991" y="833610"/>
                    <a:pt x="346882" y="835589"/>
                  </a:cubicBezTo>
                  <a:cubicBezTo>
                    <a:pt x="166773" y="837568"/>
                    <a:pt x="1087111" y="738607"/>
                    <a:pt x="1106903" y="704960"/>
                  </a:cubicBezTo>
                  <a:cubicBezTo>
                    <a:pt x="1126695" y="671313"/>
                    <a:pt x="467614" y="663396"/>
                    <a:pt x="465635" y="633708"/>
                  </a:cubicBezTo>
                  <a:cubicBezTo>
                    <a:pt x="463656" y="604020"/>
                    <a:pt x="1172218" y="546622"/>
                    <a:pt x="1095028" y="526830"/>
                  </a:cubicBezTo>
                  <a:cubicBezTo>
                    <a:pt x="1017839" y="507038"/>
                    <a:pt x="55937" y="542664"/>
                    <a:pt x="2498" y="514955"/>
                  </a:cubicBezTo>
                  <a:cubicBezTo>
                    <a:pt x="-50941" y="487246"/>
                    <a:pt x="770436" y="384327"/>
                    <a:pt x="774394" y="360576"/>
                  </a:cubicBezTo>
                  <a:cubicBezTo>
                    <a:pt x="778352" y="336825"/>
                    <a:pt x="32186" y="410056"/>
                    <a:pt x="26248" y="372451"/>
                  </a:cubicBezTo>
                  <a:cubicBezTo>
                    <a:pt x="20310" y="334846"/>
                    <a:pt x="709080" y="162653"/>
                    <a:pt x="738768" y="134944"/>
                  </a:cubicBezTo>
                  <a:cubicBezTo>
                    <a:pt x="768456" y="107235"/>
                    <a:pt x="255838" y="190362"/>
                    <a:pt x="216254" y="17057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solidFill>
                  <a:schemeClr val="tx1"/>
                </a:solidFill>
              </a:endParaRPr>
            </a:p>
          </p:txBody>
        </p:sp>
      </p:grpSp>
      <p:sp>
        <p:nvSpPr>
          <p:cNvPr id="62" name="Flowchart: Terminator 61"/>
          <p:cNvSpPr/>
          <p:nvPr/>
        </p:nvSpPr>
        <p:spPr>
          <a:xfrm>
            <a:off x="6171932" y="1574440"/>
            <a:ext cx="1579418" cy="507592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প্লাস্টিড</a:t>
            </a:r>
            <a:endParaRPr lang="en-SG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3" name="Flowchart: Terminator 62"/>
          <p:cNvSpPr/>
          <p:nvPr/>
        </p:nvSpPr>
        <p:spPr>
          <a:xfrm>
            <a:off x="6171932" y="2474311"/>
            <a:ext cx="2161310" cy="507592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গহবর</a:t>
            </a:r>
            <a:endParaRPr lang="en-SG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4" name="Flowchart: Terminator 63"/>
          <p:cNvSpPr/>
          <p:nvPr/>
        </p:nvSpPr>
        <p:spPr>
          <a:xfrm>
            <a:off x="6171932" y="3935035"/>
            <a:ext cx="4859862" cy="626233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এন্ডোপ্লাজমিক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রেটিকোলাম</a:t>
            </a:r>
            <a:endParaRPr lang="en-SG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5" name="Flowchart: Terminator 64"/>
          <p:cNvSpPr/>
          <p:nvPr/>
        </p:nvSpPr>
        <p:spPr>
          <a:xfrm>
            <a:off x="6171932" y="3240752"/>
            <a:ext cx="1816925" cy="507592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নিউক্লিয়াস</a:t>
            </a:r>
            <a:endParaRPr lang="en-SG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6" name="Flowchart: Terminator 65"/>
          <p:cNvSpPr/>
          <p:nvPr/>
        </p:nvSpPr>
        <p:spPr>
          <a:xfrm>
            <a:off x="6171932" y="4743675"/>
            <a:ext cx="2422568" cy="507592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মাইটোকন্ড্রিয়া</a:t>
            </a:r>
            <a:endParaRPr lang="en-SG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7" name="Flowchart: Terminator 66"/>
          <p:cNvSpPr/>
          <p:nvPr/>
        </p:nvSpPr>
        <p:spPr>
          <a:xfrm>
            <a:off x="6171932" y="206175"/>
            <a:ext cx="2125683" cy="507592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প্রাচীর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SG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8" name="Flowchart: Terminator 67"/>
          <p:cNvSpPr/>
          <p:nvPr/>
        </p:nvSpPr>
        <p:spPr>
          <a:xfrm>
            <a:off x="6171932" y="920464"/>
            <a:ext cx="2125683" cy="507592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পর্দা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SG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9" name="Left Arrow 68"/>
          <p:cNvSpPr/>
          <p:nvPr/>
        </p:nvSpPr>
        <p:spPr>
          <a:xfrm>
            <a:off x="3876011" y="389280"/>
            <a:ext cx="330306" cy="520777"/>
          </a:xfrm>
          <a:prstGeom prst="leftArrow">
            <a:avLst>
              <a:gd name="adj1" fmla="val 50000"/>
              <a:gd name="adj2" fmla="val 71571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70" name="Left Arrow 69"/>
          <p:cNvSpPr/>
          <p:nvPr/>
        </p:nvSpPr>
        <p:spPr>
          <a:xfrm>
            <a:off x="3278662" y="706513"/>
            <a:ext cx="330306" cy="520777"/>
          </a:xfrm>
          <a:prstGeom prst="leftArrow">
            <a:avLst>
              <a:gd name="adj1" fmla="val 50000"/>
              <a:gd name="adj2" fmla="val 71571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71" name="Left Arrow 70"/>
          <p:cNvSpPr/>
          <p:nvPr/>
        </p:nvSpPr>
        <p:spPr>
          <a:xfrm>
            <a:off x="4493233" y="1750022"/>
            <a:ext cx="330306" cy="520777"/>
          </a:xfrm>
          <a:prstGeom prst="leftArrow">
            <a:avLst>
              <a:gd name="adj1" fmla="val 50000"/>
              <a:gd name="adj2" fmla="val 71571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72" name="Left Arrow 71"/>
          <p:cNvSpPr/>
          <p:nvPr/>
        </p:nvSpPr>
        <p:spPr>
          <a:xfrm>
            <a:off x="4236095" y="2618808"/>
            <a:ext cx="330306" cy="520777"/>
          </a:xfrm>
          <a:prstGeom prst="leftArrow">
            <a:avLst>
              <a:gd name="adj1" fmla="val 50000"/>
              <a:gd name="adj2" fmla="val 71571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73" name="Left Arrow 72"/>
          <p:cNvSpPr/>
          <p:nvPr/>
        </p:nvSpPr>
        <p:spPr>
          <a:xfrm>
            <a:off x="2603639" y="1301018"/>
            <a:ext cx="330306" cy="520777"/>
          </a:xfrm>
          <a:prstGeom prst="leftArrow">
            <a:avLst>
              <a:gd name="adj1" fmla="val 50000"/>
              <a:gd name="adj2" fmla="val 71571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74" name="Left Arrow 73"/>
          <p:cNvSpPr/>
          <p:nvPr/>
        </p:nvSpPr>
        <p:spPr>
          <a:xfrm>
            <a:off x="2785680" y="2554597"/>
            <a:ext cx="330306" cy="520777"/>
          </a:xfrm>
          <a:prstGeom prst="leftArrow">
            <a:avLst>
              <a:gd name="adj1" fmla="val 50000"/>
              <a:gd name="adj2" fmla="val 71571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75" name="Left Arrow 74"/>
          <p:cNvSpPr/>
          <p:nvPr/>
        </p:nvSpPr>
        <p:spPr>
          <a:xfrm>
            <a:off x="2959186" y="5054181"/>
            <a:ext cx="330306" cy="520777"/>
          </a:xfrm>
          <a:prstGeom prst="leftArrow">
            <a:avLst>
              <a:gd name="adj1" fmla="val 50000"/>
              <a:gd name="adj2" fmla="val 71571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76" name="Freeform 75"/>
          <p:cNvSpPr/>
          <p:nvPr/>
        </p:nvSpPr>
        <p:spPr>
          <a:xfrm rot="10229537">
            <a:off x="3478850" y="4072238"/>
            <a:ext cx="629193" cy="268944"/>
          </a:xfrm>
          <a:custGeom>
            <a:avLst/>
            <a:gdLst>
              <a:gd name="connsiteX0" fmla="*/ 78658 w 1111191"/>
              <a:gd name="connsiteY0" fmla="*/ 216310 h 377631"/>
              <a:gd name="connsiteX1" fmla="*/ 206478 w 1111191"/>
              <a:gd name="connsiteY1" fmla="*/ 127820 h 377631"/>
              <a:gd name="connsiteX2" fmla="*/ 432619 w 1111191"/>
              <a:gd name="connsiteY2" fmla="*/ 39330 h 377631"/>
              <a:gd name="connsiteX3" fmla="*/ 757084 w 1111191"/>
              <a:gd name="connsiteY3" fmla="*/ 0 h 377631"/>
              <a:gd name="connsiteX4" fmla="*/ 1042219 w 1111191"/>
              <a:gd name="connsiteY4" fmla="*/ 39330 h 377631"/>
              <a:gd name="connsiteX5" fmla="*/ 1111045 w 1111191"/>
              <a:gd name="connsiteY5" fmla="*/ 186813 h 377631"/>
              <a:gd name="connsiteX6" fmla="*/ 1032387 w 1111191"/>
              <a:gd name="connsiteY6" fmla="*/ 216310 h 377631"/>
              <a:gd name="connsiteX7" fmla="*/ 973394 w 1111191"/>
              <a:gd name="connsiteY7" fmla="*/ 117988 h 377631"/>
              <a:gd name="connsiteX8" fmla="*/ 845574 w 1111191"/>
              <a:gd name="connsiteY8" fmla="*/ 78659 h 377631"/>
              <a:gd name="connsiteX9" fmla="*/ 658761 w 1111191"/>
              <a:gd name="connsiteY9" fmla="*/ 88491 h 377631"/>
              <a:gd name="connsiteX10" fmla="*/ 511278 w 1111191"/>
              <a:gd name="connsiteY10" fmla="*/ 108155 h 377631"/>
              <a:gd name="connsiteX11" fmla="*/ 412955 w 1111191"/>
              <a:gd name="connsiteY11" fmla="*/ 127820 h 377631"/>
              <a:gd name="connsiteX12" fmla="*/ 235974 w 1111191"/>
              <a:gd name="connsiteY12" fmla="*/ 216310 h 377631"/>
              <a:gd name="connsiteX13" fmla="*/ 196645 w 1111191"/>
              <a:gd name="connsiteY13" fmla="*/ 314633 h 377631"/>
              <a:gd name="connsiteX14" fmla="*/ 137652 w 1111191"/>
              <a:gd name="connsiteY14" fmla="*/ 373626 h 377631"/>
              <a:gd name="connsiteX15" fmla="*/ 58994 w 1111191"/>
              <a:gd name="connsiteY15" fmla="*/ 363794 h 377631"/>
              <a:gd name="connsiteX16" fmla="*/ 0 w 1111191"/>
              <a:gd name="connsiteY16" fmla="*/ 294968 h 377631"/>
              <a:gd name="connsiteX17" fmla="*/ 78658 w 1111191"/>
              <a:gd name="connsiteY17" fmla="*/ 216310 h 377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11191" h="377631">
                <a:moveTo>
                  <a:pt x="78658" y="216310"/>
                </a:moveTo>
                <a:cubicBezTo>
                  <a:pt x="113071" y="188452"/>
                  <a:pt x="147485" y="157317"/>
                  <a:pt x="206478" y="127820"/>
                </a:cubicBezTo>
                <a:cubicBezTo>
                  <a:pt x="265471" y="98323"/>
                  <a:pt x="340851" y="60633"/>
                  <a:pt x="432619" y="39330"/>
                </a:cubicBezTo>
                <a:cubicBezTo>
                  <a:pt x="524387" y="18027"/>
                  <a:pt x="655484" y="0"/>
                  <a:pt x="757084" y="0"/>
                </a:cubicBezTo>
                <a:cubicBezTo>
                  <a:pt x="858684" y="0"/>
                  <a:pt x="983226" y="8194"/>
                  <a:pt x="1042219" y="39330"/>
                </a:cubicBezTo>
                <a:cubicBezTo>
                  <a:pt x="1101213" y="70465"/>
                  <a:pt x="1112684" y="157317"/>
                  <a:pt x="1111045" y="186813"/>
                </a:cubicBezTo>
                <a:cubicBezTo>
                  <a:pt x="1109406" y="216309"/>
                  <a:pt x="1055329" y="227781"/>
                  <a:pt x="1032387" y="216310"/>
                </a:cubicBezTo>
                <a:cubicBezTo>
                  <a:pt x="1009445" y="204839"/>
                  <a:pt x="1004530" y="140930"/>
                  <a:pt x="973394" y="117988"/>
                </a:cubicBezTo>
                <a:cubicBezTo>
                  <a:pt x="942259" y="95046"/>
                  <a:pt x="898013" y="83575"/>
                  <a:pt x="845574" y="78659"/>
                </a:cubicBezTo>
                <a:cubicBezTo>
                  <a:pt x="793135" y="73743"/>
                  <a:pt x="714477" y="83575"/>
                  <a:pt x="658761" y="88491"/>
                </a:cubicBezTo>
                <a:cubicBezTo>
                  <a:pt x="603045" y="93407"/>
                  <a:pt x="552246" y="101600"/>
                  <a:pt x="511278" y="108155"/>
                </a:cubicBezTo>
                <a:cubicBezTo>
                  <a:pt x="470310" y="114710"/>
                  <a:pt x="458839" y="109794"/>
                  <a:pt x="412955" y="127820"/>
                </a:cubicBezTo>
                <a:cubicBezTo>
                  <a:pt x="367071" y="145846"/>
                  <a:pt x="272026" y="185175"/>
                  <a:pt x="235974" y="216310"/>
                </a:cubicBezTo>
                <a:cubicBezTo>
                  <a:pt x="199922" y="247445"/>
                  <a:pt x="213032" y="288414"/>
                  <a:pt x="196645" y="314633"/>
                </a:cubicBezTo>
                <a:cubicBezTo>
                  <a:pt x="180258" y="340852"/>
                  <a:pt x="160594" y="365433"/>
                  <a:pt x="137652" y="373626"/>
                </a:cubicBezTo>
                <a:cubicBezTo>
                  <a:pt x="114710" y="381819"/>
                  <a:pt x="81936" y="376904"/>
                  <a:pt x="58994" y="363794"/>
                </a:cubicBezTo>
                <a:cubicBezTo>
                  <a:pt x="36052" y="350684"/>
                  <a:pt x="0" y="316271"/>
                  <a:pt x="0" y="294968"/>
                </a:cubicBezTo>
                <a:cubicBezTo>
                  <a:pt x="0" y="273665"/>
                  <a:pt x="44245" y="244168"/>
                  <a:pt x="78658" y="21631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7" name="Freeform 76"/>
          <p:cNvSpPr/>
          <p:nvPr/>
        </p:nvSpPr>
        <p:spPr>
          <a:xfrm rot="10229537">
            <a:off x="3618943" y="4242206"/>
            <a:ext cx="629193" cy="268944"/>
          </a:xfrm>
          <a:custGeom>
            <a:avLst/>
            <a:gdLst>
              <a:gd name="connsiteX0" fmla="*/ 78658 w 1111191"/>
              <a:gd name="connsiteY0" fmla="*/ 216310 h 377631"/>
              <a:gd name="connsiteX1" fmla="*/ 206478 w 1111191"/>
              <a:gd name="connsiteY1" fmla="*/ 127820 h 377631"/>
              <a:gd name="connsiteX2" fmla="*/ 432619 w 1111191"/>
              <a:gd name="connsiteY2" fmla="*/ 39330 h 377631"/>
              <a:gd name="connsiteX3" fmla="*/ 757084 w 1111191"/>
              <a:gd name="connsiteY3" fmla="*/ 0 h 377631"/>
              <a:gd name="connsiteX4" fmla="*/ 1042219 w 1111191"/>
              <a:gd name="connsiteY4" fmla="*/ 39330 h 377631"/>
              <a:gd name="connsiteX5" fmla="*/ 1111045 w 1111191"/>
              <a:gd name="connsiteY5" fmla="*/ 186813 h 377631"/>
              <a:gd name="connsiteX6" fmla="*/ 1032387 w 1111191"/>
              <a:gd name="connsiteY6" fmla="*/ 216310 h 377631"/>
              <a:gd name="connsiteX7" fmla="*/ 973394 w 1111191"/>
              <a:gd name="connsiteY7" fmla="*/ 117988 h 377631"/>
              <a:gd name="connsiteX8" fmla="*/ 845574 w 1111191"/>
              <a:gd name="connsiteY8" fmla="*/ 78659 h 377631"/>
              <a:gd name="connsiteX9" fmla="*/ 658761 w 1111191"/>
              <a:gd name="connsiteY9" fmla="*/ 88491 h 377631"/>
              <a:gd name="connsiteX10" fmla="*/ 511278 w 1111191"/>
              <a:gd name="connsiteY10" fmla="*/ 108155 h 377631"/>
              <a:gd name="connsiteX11" fmla="*/ 412955 w 1111191"/>
              <a:gd name="connsiteY11" fmla="*/ 127820 h 377631"/>
              <a:gd name="connsiteX12" fmla="*/ 235974 w 1111191"/>
              <a:gd name="connsiteY12" fmla="*/ 216310 h 377631"/>
              <a:gd name="connsiteX13" fmla="*/ 196645 w 1111191"/>
              <a:gd name="connsiteY13" fmla="*/ 314633 h 377631"/>
              <a:gd name="connsiteX14" fmla="*/ 137652 w 1111191"/>
              <a:gd name="connsiteY14" fmla="*/ 373626 h 377631"/>
              <a:gd name="connsiteX15" fmla="*/ 58994 w 1111191"/>
              <a:gd name="connsiteY15" fmla="*/ 363794 h 377631"/>
              <a:gd name="connsiteX16" fmla="*/ 0 w 1111191"/>
              <a:gd name="connsiteY16" fmla="*/ 294968 h 377631"/>
              <a:gd name="connsiteX17" fmla="*/ 78658 w 1111191"/>
              <a:gd name="connsiteY17" fmla="*/ 216310 h 377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11191" h="377631">
                <a:moveTo>
                  <a:pt x="78658" y="216310"/>
                </a:moveTo>
                <a:cubicBezTo>
                  <a:pt x="113071" y="188452"/>
                  <a:pt x="147485" y="157317"/>
                  <a:pt x="206478" y="127820"/>
                </a:cubicBezTo>
                <a:cubicBezTo>
                  <a:pt x="265471" y="98323"/>
                  <a:pt x="340851" y="60633"/>
                  <a:pt x="432619" y="39330"/>
                </a:cubicBezTo>
                <a:cubicBezTo>
                  <a:pt x="524387" y="18027"/>
                  <a:pt x="655484" y="0"/>
                  <a:pt x="757084" y="0"/>
                </a:cubicBezTo>
                <a:cubicBezTo>
                  <a:pt x="858684" y="0"/>
                  <a:pt x="983226" y="8194"/>
                  <a:pt x="1042219" y="39330"/>
                </a:cubicBezTo>
                <a:cubicBezTo>
                  <a:pt x="1101213" y="70465"/>
                  <a:pt x="1112684" y="157317"/>
                  <a:pt x="1111045" y="186813"/>
                </a:cubicBezTo>
                <a:cubicBezTo>
                  <a:pt x="1109406" y="216309"/>
                  <a:pt x="1055329" y="227781"/>
                  <a:pt x="1032387" y="216310"/>
                </a:cubicBezTo>
                <a:cubicBezTo>
                  <a:pt x="1009445" y="204839"/>
                  <a:pt x="1004530" y="140930"/>
                  <a:pt x="973394" y="117988"/>
                </a:cubicBezTo>
                <a:cubicBezTo>
                  <a:pt x="942259" y="95046"/>
                  <a:pt x="898013" y="83575"/>
                  <a:pt x="845574" y="78659"/>
                </a:cubicBezTo>
                <a:cubicBezTo>
                  <a:pt x="793135" y="73743"/>
                  <a:pt x="714477" y="83575"/>
                  <a:pt x="658761" y="88491"/>
                </a:cubicBezTo>
                <a:cubicBezTo>
                  <a:pt x="603045" y="93407"/>
                  <a:pt x="552246" y="101600"/>
                  <a:pt x="511278" y="108155"/>
                </a:cubicBezTo>
                <a:cubicBezTo>
                  <a:pt x="470310" y="114710"/>
                  <a:pt x="458839" y="109794"/>
                  <a:pt x="412955" y="127820"/>
                </a:cubicBezTo>
                <a:cubicBezTo>
                  <a:pt x="367071" y="145846"/>
                  <a:pt x="272026" y="185175"/>
                  <a:pt x="235974" y="216310"/>
                </a:cubicBezTo>
                <a:cubicBezTo>
                  <a:pt x="199922" y="247445"/>
                  <a:pt x="213032" y="288414"/>
                  <a:pt x="196645" y="314633"/>
                </a:cubicBezTo>
                <a:cubicBezTo>
                  <a:pt x="180258" y="340852"/>
                  <a:pt x="160594" y="365433"/>
                  <a:pt x="137652" y="373626"/>
                </a:cubicBezTo>
                <a:cubicBezTo>
                  <a:pt x="114710" y="381819"/>
                  <a:pt x="81936" y="376904"/>
                  <a:pt x="58994" y="363794"/>
                </a:cubicBezTo>
                <a:cubicBezTo>
                  <a:pt x="36052" y="350684"/>
                  <a:pt x="0" y="316271"/>
                  <a:pt x="0" y="294968"/>
                </a:cubicBezTo>
                <a:cubicBezTo>
                  <a:pt x="0" y="273665"/>
                  <a:pt x="44245" y="244168"/>
                  <a:pt x="78658" y="21631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8" name="Freeform 77"/>
          <p:cNvSpPr/>
          <p:nvPr/>
        </p:nvSpPr>
        <p:spPr>
          <a:xfrm rot="10229537">
            <a:off x="3498286" y="4106528"/>
            <a:ext cx="629193" cy="268944"/>
          </a:xfrm>
          <a:custGeom>
            <a:avLst/>
            <a:gdLst>
              <a:gd name="connsiteX0" fmla="*/ 78658 w 1111191"/>
              <a:gd name="connsiteY0" fmla="*/ 216310 h 377631"/>
              <a:gd name="connsiteX1" fmla="*/ 206478 w 1111191"/>
              <a:gd name="connsiteY1" fmla="*/ 127820 h 377631"/>
              <a:gd name="connsiteX2" fmla="*/ 432619 w 1111191"/>
              <a:gd name="connsiteY2" fmla="*/ 39330 h 377631"/>
              <a:gd name="connsiteX3" fmla="*/ 757084 w 1111191"/>
              <a:gd name="connsiteY3" fmla="*/ 0 h 377631"/>
              <a:gd name="connsiteX4" fmla="*/ 1042219 w 1111191"/>
              <a:gd name="connsiteY4" fmla="*/ 39330 h 377631"/>
              <a:gd name="connsiteX5" fmla="*/ 1111045 w 1111191"/>
              <a:gd name="connsiteY5" fmla="*/ 186813 h 377631"/>
              <a:gd name="connsiteX6" fmla="*/ 1032387 w 1111191"/>
              <a:gd name="connsiteY6" fmla="*/ 216310 h 377631"/>
              <a:gd name="connsiteX7" fmla="*/ 973394 w 1111191"/>
              <a:gd name="connsiteY7" fmla="*/ 117988 h 377631"/>
              <a:gd name="connsiteX8" fmla="*/ 845574 w 1111191"/>
              <a:gd name="connsiteY8" fmla="*/ 78659 h 377631"/>
              <a:gd name="connsiteX9" fmla="*/ 658761 w 1111191"/>
              <a:gd name="connsiteY9" fmla="*/ 88491 h 377631"/>
              <a:gd name="connsiteX10" fmla="*/ 511278 w 1111191"/>
              <a:gd name="connsiteY10" fmla="*/ 108155 h 377631"/>
              <a:gd name="connsiteX11" fmla="*/ 412955 w 1111191"/>
              <a:gd name="connsiteY11" fmla="*/ 127820 h 377631"/>
              <a:gd name="connsiteX12" fmla="*/ 235974 w 1111191"/>
              <a:gd name="connsiteY12" fmla="*/ 216310 h 377631"/>
              <a:gd name="connsiteX13" fmla="*/ 196645 w 1111191"/>
              <a:gd name="connsiteY13" fmla="*/ 314633 h 377631"/>
              <a:gd name="connsiteX14" fmla="*/ 137652 w 1111191"/>
              <a:gd name="connsiteY14" fmla="*/ 373626 h 377631"/>
              <a:gd name="connsiteX15" fmla="*/ 58994 w 1111191"/>
              <a:gd name="connsiteY15" fmla="*/ 363794 h 377631"/>
              <a:gd name="connsiteX16" fmla="*/ 0 w 1111191"/>
              <a:gd name="connsiteY16" fmla="*/ 294968 h 377631"/>
              <a:gd name="connsiteX17" fmla="*/ 78658 w 1111191"/>
              <a:gd name="connsiteY17" fmla="*/ 216310 h 377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11191" h="377631">
                <a:moveTo>
                  <a:pt x="78658" y="216310"/>
                </a:moveTo>
                <a:cubicBezTo>
                  <a:pt x="113071" y="188452"/>
                  <a:pt x="147485" y="157317"/>
                  <a:pt x="206478" y="127820"/>
                </a:cubicBezTo>
                <a:cubicBezTo>
                  <a:pt x="265471" y="98323"/>
                  <a:pt x="340851" y="60633"/>
                  <a:pt x="432619" y="39330"/>
                </a:cubicBezTo>
                <a:cubicBezTo>
                  <a:pt x="524387" y="18027"/>
                  <a:pt x="655484" y="0"/>
                  <a:pt x="757084" y="0"/>
                </a:cubicBezTo>
                <a:cubicBezTo>
                  <a:pt x="858684" y="0"/>
                  <a:pt x="983226" y="8194"/>
                  <a:pt x="1042219" y="39330"/>
                </a:cubicBezTo>
                <a:cubicBezTo>
                  <a:pt x="1101213" y="70465"/>
                  <a:pt x="1112684" y="157317"/>
                  <a:pt x="1111045" y="186813"/>
                </a:cubicBezTo>
                <a:cubicBezTo>
                  <a:pt x="1109406" y="216309"/>
                  <a:pt x="1055329" y="227781"/>
                  <a:pt x="1032387" y="216310"/>
                </a:cubicBezTo>
                <a:cubicBezTo>
                  <a:pt x="1009445" y="204839"/>
                  <a:pt x="1004530" y="140930"/>
                  <a:pt x="973394" y="117988"/>
                </a:cubicBezTo>
                <a:cubicBezTo>
                  <a:pt x="942259" y="95046"/>
                  <a:pt x="898013" y="83575"/>
                  <a:pt x="845574" y="78659"/>
                </a:cubicBezTo>
                <a:cubicBezTo>
                  <a:pt x="793135" y="73743"/>
                  <a:pt x="714477" y="83575"/>
                  <a:pt x="658761" y="88491"/>
                </a:cubicBezTo>
                <a:cubicBezTo>
                  <a:pt x="603045" y="93407"/>
                  <a:pt x="552246" y="101600"/>
                  <a:pt x="511278" y="108155"/>
                </a:cubicBezTo>
                <a:cubicBezTo>
                  <a:pt x="470310" y="114710"/>
                  <a:pt x="458839" y="109794"/>
                  <a:pt x="412955" y="127820"/>
                </a:cubicBezTo>
                <a:cubicBezTo>
                  <a:pt x="367071" y="145846"/>
                  <a:pt x="272026" y="185175"/>
                  <a:pt x="235974" y="216310"/>
                </a:cubicBezTo>
                <a:cubicBezTo>
                  <a:pt x="199922" y="247445"/>
                  <a:pt x="213032" y="288414"/>
                  <a:pt x="196645" y="314633"/>
                </a:cubicBezTo>
                <a:cubicBezTo>
                  <a:pt x="180258" y="340852"/>
                  <a:pt x="160594" y="365433"/>
                  <a:pt x="137652" y="373626"/>
                </a:cubicBezTo>
                <a:cubicBezTo>
                  <a:pt x="114710" y="381819"/>
                  <a:pt x="81936" y="376904"/>
                  <a:pt x="58994" y="363794"/>
                </a:cubicBezTo>
                <a:cubicBezTo>
                  <a:pt x="36052" y="350684"/>
                  <a:pt x="0" y="316271"/>
                  <a:pt x="0" y="294968"/>
                </a:cubicBezTo>
                <a:cubicBezTo>
                  <a:pt x="0" y="273665"/>
                  <a:pt x="44245" y="244168"/>
                  <a:pt x="78658" y="21631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9" name="Freeform 78"/>
          <p:cNvSpPr/>
          <p:nvPr/>
        </p:nvSpPr>
        <p:spPr>
          <a:xfrm rot="10229537">
            <a:off x="3557508" y="4171357"/>
            <a:ext cx="629193" cy="268944"/>
          </a:xfrm>
          <a:custGeom>
            <a:avLst/>
            <a:gdLst>
              <a:gd name="connsiteX0" fmla="*/ 78658 w 1111191"/>
              <a:gd name="connsiteY0" fmla="*/ 216310 h 377631"/>
              <a:gd name="connsiteX1" fmla="*/ 206478 w 1111191"/>
              <a:gd name="connsiteY1" fmla="*/ 127820 h 377631"/>
              <a:gd name="connsiteX2" fmla="*/ 432619 w 1111191"/>
              <a:gd name="connsiteY2" fmla="*/ 39330 h 377631"/>
              <a:gd name="connsiteX3" fmla="*/ 757084 w 1111191"/>
              <a:gd name="connsiteY3" fmla="*/ 0 h 377631"/>
              <a:gd name="connsiteX4" fmla="*/ 1042219 w 1111191"/>
              <a:gd name="connsiteY4" fmla="*/ 39330 h 377631"/>
              <a:gd name="connsiteX5" fmla="*/ 1111045 w 1111191"/>
              <a:gd name="connsiteY5" fmla="*/ 186813 h 377631"/>
              <a:gd name="connsiteX6" fmla="*/ 1032387 w 1111191"/>
              <a:gd name="connsiteY6" fmla="*/ 216310 h 377631"/>
              <a:gd name="connsiteX7" fmla="*/ 973394 w 1111191"/>
              <a:gd name="connsiteY7" fmla="*/ 117988 h 377631"/>
              <a:gd name="connsiteX8" fmla="*/ 845574 w 1111191"/>
              <a:gd name="connsiteY8" fmla="*/ 78659 h 377631"/>
              <a:gd name="connsiteX9" fmla="*/ 658761 w 1111191"/>
              <a:gd name="connsiteY9" fmla="*/ 88491 h 377631"/>
              <a:gd name="connsiteX10" fmla="*/ 511278 w 1111191"/>
              <a:gd name="connsiteY10" fmla="*/ 108155 h 377631"/>
              <a:gd name="connsiteX11" fmla="*/ 412955 w 1111191"/>
              <a:gd name="connsiteY11" fmla="*/ 127820 h 377631"/>
              <a:gd name="connsiteX12" fmla="*/ 235974 w 1111191"/>
              <a:gd name="connsiteY12" fmla="*/ 216310 h 377631"/>
              <a:gd name="connsiteX13" fmla="*/ 196645 w 1111191"/>
              <a:gd name="connsiteY13" fmla="*/ 314633 h 377631"/>
              <a:gd name="connsiteX14" fmla="*/ 137652 w 1111191"/>
              <a:gd name="connsiteY14" fmla="*/ 373626 h 377631"/>
              <a:gd name="connsiteX15" fmla="*/ 58994 w 1111191"/>
              <a:gd name="connsiteY15" fmla="*/ 363794 h 377631"/>
              <a:gd name="connsiteX16" fmla="*/ 0 w 1111191"/>
              <a:gd name="connsiteY16" fmla="*/ 294968 h 377631"/>
              <a:gd name="connsiteX17" fmla="*/ 78658 w 1111191"/>
              <a:gd name="connsiteY17" fmla="*/ 216310 h 377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11191" h="377631">
                <a:moveTo>
                  <a:pt x="78658" y="216310"/>
                </a:moveTo>
                <a:cubicBezTo>
                  <a:pt x="113071" y="188452"/>
                  <a:pt x="147485" y="157317"/>
                  <a:pt x="206478" y="127820"/>
                </a:cubicBezTo>
                <a:cubicBezTo>
                  <a:pt x="265471" y="98323"/>
                  <a:pt x="340851" y="60633"/>
                  <a:pt x="432619" y="39330"/>
                </a:cubicBezTo>
                <a:cubicBezTo>
                  <a:pt x="524387" y="18027"/>
                  <a:pt x="655484" y="0"/>
                  <a:pt x="757084" y="0"/>
                </a:cubicBezTo>
                <a:cubicBezTo>
                  <a:pt x="858684" y="0"/>
                  <a:pt x="983226" y="8194"/>
                  <a:pt x="1042219" y="39330"/>
                </a:cubicBezTo>
                <a:cubicBezTo>
                  <a:pt x="1101213" y="70465"/>
                  <a:pt x="1112684" y="157317"/>
                  <a:pt x="1111045" y="186813"/>
                </a:cubicBezTo>
                <a:cubicBezTo>
                  <a:pt x="1109406" y="216309"/>
                  <a:pt x="1055329" y="227781"/>
                  <a:pt x="1032387" y="216310"/>
                </a:cubicBezTo>
                <a:cubicBezTo>
                  <a:pt x="1009445" y="204839"/>
                  <a:pt x="1004530" y="140930"/>
                  <a:pt x="973394" y="117988"/>
                </a:cubicBezTo>
                <a:cubicBezTo>
                  <a:pt x="942259" y="95046"/>
                  <a:pt x="898013" y="83575"/>
                  <a:pt x="845574" y="78659"/>
                </a:cubicBezTo>
                <a:cubicBezTo>
                  <a:pt x="793135" y="73743"/>
                  <a:pt x="714477" y="83575"/>
                  <a:pt x="658761" y="88491"/>
                </a:cubicBezTo>
                <a:cubicBezTo>
                  <a:pt x="603045" y="93407"/>
                  <a:pt x="552246" y="101600"/>
                  <a:pt x="511278" y="108155"/>
                </a:cubicBezTo>
                <a:cubicBezTo>
                  <a:pt x="470310" y="114710"/>
                  <a:pt x="458839" y="109794"/>
                  <a:pt x="412955" y="127820"/>
                </a:cubicBezTo>
                <a:cubicBezTo>
                  <a:pt x="367071" y="145846"/>
                  <a:pt x="272026" y="185175"/>
                  <a:pt x="235974" y="216310"/>
                </a:cubicBezTo>
                <a:cubicBezTo>
                  <a:pt x="199922" y="247445"/>
                  <a:pt x="213032" y="288414"/>
                  <a:pt x="196645" y="314633"/>
                </a:cubicBezTo>
                <a:cubicBezTo>
                  <a:pt x="180258" y="340852"/>
                  <a:pt x="160594" y="365433"/>
                  <a:pt x="137652" y="373626"/>
                </a:cubicBezTo>
                <a:cubicBezTo>
                  <a:pt x="114710" y="381819"/>
                  <a:pt x="81936" y="376904"/>
                  <a:pt x="58994" y="363794"/>
                </a:cubicBezTo>
                <a:cubicBezTo>
                  <a:pt x="36052" y="350684"/>
                  <a:pt x="0" y="316271"/>
                  <a:pt x="0" y="294968"/>
                </a:cubicBezTo>
                <a:cubicBezTo>
                  <a:pt x="0" y="273665"/>
                  <a:pt x="44245" y="244168"/>
                  <a:pt x="78658" y="21631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0" name="Left Arrow 79"/>
          <p:cNvSpPr/>
          <p:nvPr/>
        </p:nvSpPr>
        <p:spPr>
          <a:xfrm>
            <a:off x="4145166" y="4140791"/>
            <a:ext cx="330306" cy="520777"/>
          </a:xfrm>
          <a:prstGeom prst="leftArrow">
            <a:avLst>
              <a:gd name="adj1" fmla="val 50000"/>
              <a:gd name="adj2" fmla="val 71571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81" name="Flowchart: Terminator 80"/>
          <p:cNvSpPr/>
          <p:nvPr/>
        </p:nvSpPr>
        <p:spPr>
          <a:xfrm>
            <a:off x="6121470" y="5411296"/>
            <a:ext cx="2422568" cy="507592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গলজ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</a:t>
            </a:r>
            <a:endParaRPr lang="en-SG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91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remove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remov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50" autoRev="1" fill="remove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" dur="250" autoRev="1" fill="remov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250" autoRev="1" fill="remov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remov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remove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remov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remov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250" autoRev="1" fill="remove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250" autoRev="1" fill="remov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250" autoRev="1" fill="remov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50" autoRev="1" fill="remov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8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293677" y="1202941"/>
            <a:ext cx="1907587" cy="2876638"/>
            <a:chOff x="2240477" y="570271"/>
            <a:chExt cx="4584033" cy="6076335"/>
          </a:xfrm>
        </p:grpSpPr>
        <p:sp>
          <p:nvSpPr>
            <p:cNvPr id="3" name="Oval 2"/>
            <p:cNvSpPr/>
            <p:nvPr/>
          </p:nvSpPr>
          <p:spPr>
            <a:xfrm>
              <a:off x="2753031" y="845575"/>
              <a:ext cx="3588775" cy="5289753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solidFill>
                  <a:schemeClr val="tx1"/>
                </a:solidFill>
              </a:endParaRPr>
            </a:p>
          </p:txBody>
        </p:sp>
        <p:sp>
          <p:nvSpPr>
            <p:cNvPr id="4" name="Freeform 3"/>
            <p:cNvSpPr/>
            <p:nvPr/>
          </p:nvSpPr>
          <p:spPr>
            <a:xfrm>
              <a:off x="6420009" y="1995948"/>
              <a:ext cx="404501" cy="2096118"/>
            </a:xfrm>
            <a:custGeom>
              <a:avLst/>
              <a:gdLst>
                <a:gd name="connsiteX0" fmla="*/ 256094 w 404501"/>
                <a:gd name="connsiteY0" fmla="*/ 0 h 2096118"/>
                <a:gd name="connsiteX1" fmla="*/ 79114 w 404501"/>
                <a:gd name="connsiteY1" fmla="*/ 216310 h 2096118"/>
                <a:gd name="connsiteX2" fmla="*/ 456 w 404501"/>
                <a:gd name="connsiteY2" fmla="*/ 540775 h 2096118"/>
                <a:gd name="connsiteX3" fmla="*/ 49617 w 404501"/>
                <a:gd name="connsiteY3" fmla="*/ 1140542 h 2096118"/>
                <a:gd name="connsiteX4" fmla="*/ 108610 w 404501"/>
                <a:gd name="connsiteY4" fmla="*/ 1622323 h 2096118"/>
                <a:gd name="connsiteX5" fmla="*/ 206933 w 404501"/>
                <a:gd name="connsiteY5" fmla="*/ 1907458 h 2096118"/>
                <a:gd name="connsiteX6" fmla="*/ 383914 w 404501"/>
                <a:gd name="connsiteY6" fmla="*/ 2084439 h 2096118"/>
                <a:gd name="connsiteX7" fmla="*/ 393746 w 404501"/>
                <a:gd name="connsiteY7" fmla="*/ 2064775 h 2096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4501" h="2096118">
                  <a:moveTo>
                    <a:pt x="256094" y="0"/>
                  </a:moveTo>
                  <a:cubicBezTo>
                    <a:pt x="188907" y="63090"/>
                    <a:pt x="121720" y="126181"/>
                    <a:pt x="79114" y="216310"/>
                  </a:cubicBezTo>
                  <a:cubicBezTo>
                    <a:pt x="36508" y="306439"/>
                    <a:pt x="5372" y="386736"/>
                    <a:pt x="456" y="540775"/>
                  </a:cubicBezTo>
                  <a:cubicBezTo>
                    <a:pt x="-4460" y="694814"/>
                    <a:pt x="31591" y="960284"/>
                    <a:pt x="49617" y="1140542"/>
                  </a:cubicBezTo>
                  <a:cubicBezTo>
                    <a:pt x="67643" y="1320800"/>
                    <a:pt x="82391" y="1494504"/>
                    <a:pt x="108610" y="1622323"/>
                  </a:cubicBezTo>
                  <a:cubicBezTo>
                    <a:pt x="134829" y="1750142"/>
                    <a:pt x="161049" y="1830439"/>
                    <a:pt x="206933" y="1907458"/>
                  </a:cubicBezTo>
                  <a:cubicBezTo>
                    <a:pt x="252817" y="1984477"/>
                    <a:pt x="352779" y="2058220"/>
                    <a:pt x="383914" y="2084439"/>
                  </a:cubicBezTo>
                  <a:cubicBezTo>
                    <a:pt x="415049" y="2110658"/>
                    <a:pt x="404397" y="2087716"/>
                    <a:pt x="393746" y="2064775"/>
                  </a:cubicBez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5" name="Freeform 4"/>
            <p:cNvSpPr/>
            <p:nvPr/>
          </p:nvSpPr>
          <p:spPr>
            <a:xfrm rot="11027789">
              <a:off x="2240477" y="2669458"/>
              <a:ext cx="404501" cy="2096118"/>
            </a:xfrm>
            <a:custGeom>
              <a:avLst/>
              <a:gdLst>
                <a:gd name="connsiteX0" fmla="*/ 256094 w 404501"/>
                <a:gd name="connsiteY0" fmla="*/ 0 h 2096118"/>
                <a:gd name="connsiteX1" fmla="*/ 79114 w 404501"/>
                <a:gd name="connsiteY1" fmla="*/ 216310 h 2096118"/>
                <a:gd name="connsiteX2" fmla="*/ 456 w 404501"/>
                <a:gd name="connsiteY2" fmla="*/ 540775 h 2096118"/>
                <a:gd name="connsiteX3" fmla="*/ 49617 w 404501"/>
                <a:gd name="connsiteY3" fmla="*/ 1140542 h 2096118"/>
                <a:gd name="connsiteX4" fmla="*/ 108610 w 404501"/>
                <a:gd name="connsiteY4" fmla="*/ 1622323 h 2096118"/>
                <a:gd name="connsiteX5" fmla="*/ 206933 w 404501"/>
                <a:gd name="connsiteY5" fmla="*/ 1907458 h 2096118"/>
                <a:gd name="connsiteX6" fmla="*/ 383914 w 404501"/>
                <a:gd name="connsiteY6" fmla="*/ 2084439 h 2096118"/>
                <a:gd name="connsiteX7" fmla="*/ 393746 w 404501"/>
                <a:gd name="connsiteY7" fmla="*/ 2064775 h 2096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4501" h="2096118">
                  <a:moveTo>
                    <a:pt x="256094" y="0"/>
                  </a:moveTo>
                  <a:cubicBezTo>
                    <a:pt x="188907" y="63090"/>
                    <a:pt x="121720" y="126181"/>
                    <a:pt x="79114" y="216310"/>
                  </a:cubicBezTo>
                  <a:cubicBezTo>
                    <a:pt x="36508" y="306439"/>
                    <a:pt x="5372" y="386736"/>
                    <a:pt x="456" y="540775"/>
                  </a:cubicBezTo>
                  <a:cubicBezTo>
                    <a:pt x="-4460" y="694814"/>
                    <a:pt x="31591" y="960284"/>
                    <a:pt x="49617" y="1140542"/>
                  </a:cubicBezTo>
                  <a:cubicBezTo>
                    <a:pt x="67643" y="1320800"/>
                    <a:pt x="82391" y="1494504"/>
                    <a:pt x="108610" y="1622323"/>
                  </a:cubicBezTo>
                  <a:cubicBezTo>
                    <a:pt x="134829" y="1750142"/>
                    <a:pt x="161049" y="1830439"/>
                    <a:pt x="206933" y="1907458"/>
                  </a:cubicBezTo>
                  <a:cubicBezTo>
                    <a:pt x="252817" y="1984477"/>
                    <a:pt x="352779" y="2058220"/>
                    <a:pt x="383914" y="2084439"/>
                  </a:cubicBezTo>
                  <a:cubicBezTo>
                    <a:pt x="415049" y="2110658"/>
                    <a:pt x="404397" y="2087716"/>
                    <a:pt x="393746" y="2064775"/>
                  </a:cubicBez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6" name="Freeform 5"/>
            <p:cNvSpPr/>
            <p:nvPr/>
          </p:nvSpPr>
          <p:spPr>
            <a:xfrm>
              <a:off x="2379406" y="757084"/>
              <a:ext cx="1101905" cy="1710813"/>
            </a:xfrm>
            <a:custGeom>
              <a:avLst/>
              <a:gdLst>
                <a:gd name="connsiteX0" fmla="*/ 1061884 w 1101905"/>
                <a:gd name="connsiteY0" fmla="*/ 0 h 1710813"/>
                <a:gd name="connsiteX1" fmla="*/ 1101213 w 1101905"/>
                <a:gd name="connsiteY1" fmla="*/ 245806 h 1710813"/>
                <a:gd name="connsiteX2" fmla="*/ 1032388 w 1101905"/>
                <a:gd name="connsiteY2" fmla="*/ 432619 h 1710813"/>
                <a:gd name="connsiteX3" fmla="*/ 550607 w 1101905"/>
                <a:gd name="connsiteY3" fmla="*/ 1120877 h 1710813"/>
                <a:gd name="connsiteX4" fmla="*/ 334297 w 1101905"/>
                <a:gd name="connsiteY4" fmla="*/ 1514168 h 1710813"/>
                <a:gd name="connsiteX5" fmla="*/ 127820 w 1101905"/>
                <a:gd name="connsiteY5" fmla="*/ 1651819 h 1710813"/>
                <a:gd name="connsiteX6" fmla="*/ 0 w 1101905"/>
                <a:gd name="connsiteY6" fmla="*/ 1710813 h 1710813"/>
                <a:gd name="connsiteX7" fmla="*/ 0 w 1101905"/>
                <a:gd name="connsiteY7" fmla="*/ 1710813 h 1710813"/>
                <a:gd name="connsiteX8" fmla="*/ 0 w 1101905"/>
                <a:gd name="connsiteY8" fmla="*/ 1710813 h 1710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1905" h="1710813">
                  <a:moveTo>
                    <a:pt x="1061884" y="0"/>
                  </a:moveTo>
                  <a:cubicBezTo>
                    <a:pt x="1084006" y="86851"/>
                    <a:pt x="1106129" y="173703"/>
                    <a:pt x="1101213" y="245806"/>
                  </a:cubicBezTo>
                  <a:cubicBezTo>
                    <a:pt x="1096297" y="317909"/>
                    <a:pt x="1124156" y="286774"/>
                    <a:pt x="1032388" y="432619"/>
                  </a:cubicBezTo>
                  <a:cubicBezTo>
                    <a:pt x="940620" y="578464"/>
                    <a:pt x="666955" y="940619"/>
                    <a:pt x="550607" y="1120877"/>
                  </a:cubicBezTo>
                  <a:cubicBezTo>
                    <a:pt x="434258" y="1301135"/>
                    <a:pt x="404761" y="1425678"/>
                    <a:pt x="334297" y="1514168"/>
                  </a:cubicBezTo>
                  <a:cubicBezTo>
                    <a:pt x="263832" y="1602658"/>
                    <a:pt x="183536" y="1619045"/>
                    <a:pt x="127820" y="1651819"/>
                  </a:cubicBezTo>
                  <a:cubicBezTo>
                    <a:pt x="72104" y="1684593"/>
                    <a:pt x="0" y="1710813"/>
                    <a:pt x="0" y="1710813"/>
                  </a:cubicBezTo>
                  <a:lnTo>
                    <a:pt x="0" y="1710813"/>
                  </a:lnTo>
                  <a:lnTo>
                    <a:pt x="0" y="1710813"/>
                  </a:ln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7" name="Freeform 6"/>
            <p:cNvSpPr/>
            <p:nvPr/>
          </p:nvSpPr>
          <p:spPr>
            <a:xfrm>
              <a:off x="3510116" y="570271"/>
              <a:ext cx="1887794" cy="259385"/>
            </a:xfrm>
            <a:custGeom>
              <a:avLst/>
              <a:gdLst>
                <a:gd name="connsiteX0" fmla="*/ 0 w 1887794"/>
                <a:gd name="connsiteY0" fmla="*/ 137652 h 259385"/>
                <a:gd name="connsiteX1" fmla="*/ 235974 w 1887794"/>
                <a:gd name="connsiteY1" fmla="*/ 255639 h 259385"/>
                <a:gd name="connsiteX2" fmla="*/ 550607 w 1887794"/>
                <a:gd name="connsiteY2" fmla="*/ 226142 h 259385"/>
                <a:gd name="connsiteX3" fmla="*/ 875071 w 1887794"/>
                <a:gd name="connsiteY3" fmla="*/ 186813 h 259385"/>
                <a:gd name="connsiteX4" fmla="*/ 1209368 w 1887794"/>
                <a:gd name="connsiteY4" fmla="*/ 147484 h 259385"/>
                <a:gd name="connsiteX5" fmla="*/ 1474839 w 1887794"/>
                <a:gd name="connsiteY5" fmla="*/ 186813 h 259385"/>
                <a:gd name="connsiteX6" fmla="*/ 1700981 w 1887794"/>
                <a:gd name="connsiteY6" fmla="*/ 127819 h 259385"/>
                <a:gd name="connsiteX7" fmla="*/ 1887794 w 1887794"/>
                <a:gd name="connsiteY7" fmla="*/ 0 h 259385"/>
                <a:gd name="connsiteX8" fmla="*/ 1887794 w 1887794"/>
                <a:gd name="connsiteY8" fmla="*/ 0 h 259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7794" h="259385">
                  <a:moveTo>
                    <a:pt x="0" y="137652"/>
                  </a:moveTo>
                  <a:cubicBezTo>
                    <a:pt x="72103" y="189271"/>
                    <a:pt x="144206" y="240891"/>
                    <a:pt x="235974" y="255639"/>
                  </a:cubicBezTo>
                  <a:cubicBezTo>
                    <a:pt x="327742" y="270387"/>
                    <a:pt x="444091" y="237613"/>
                    <a:pt x="550607" y="226142"/>
                  </a:cubicBezTo>
                  <a:cubicBezTo>
                    <a:pt x="657123" y="214671"/>
                    <a:pt x="875071" y="186813"/>
                    <a:pt x="875071" y="186813"/>
                  </a:cubicBezTo>
                  <a:cubicBezTo>
                    <a:pt x="984865" y="173703"/>
                    <a:pt x="1109407" y="147484"/>
                    <a:pt x="1209368" y="147484"/>
                  </a:cubicBezTo>
                  <a:cubicBezTo>
                    <a:pt x="1309329" y="147484"/>
                    <a:pt x="1392904" y="190090"/>
                    <a:pt x="1474839" y="186813"/>
                  </a:cubicBezTo>
                  <a:cubicBezTo>
                    <a:pt x="1556774" y="183536"/>
                    <a:pt x="1632155" y="158954"/>
                    <a:pt x="1700981" y="127819"/>
                  </a:cubicBezTo>
                  <a:cubicBezTo>
                    <a:pt x="1769807" y="96684"/>
                    <a:pt x="1887794" y="0"/>
                    <a:pt x="1887794" y="0"/>
                  </a:cubicBezTo>
                  <a:lnTo>
                    <a:pt x="1887794" y="0"/>
                  </a:ln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8" name="Freeform 7"/>
            <p:cNvSpPr/>
            <p:nvPr/>
          </p:nvSpPr>
          <p:spPr>
            <a:xfrm>
              <a:off x="5463552" y="668594"/>
              <a:ext cx="1183054" cy="1288971"/>
            </a:xfrm>
            <a:custGeom>
              <a:avLst/>
              <a:gdLst>
                <a:gd name="connsiteX0" fmla="*/ 22848 w 1183054"/>
                <a:gd name="connsiteY0" fmla="*/ 0 h 1288971"/>
                <a:gd name="connsiteX1" fmla="*/ 3183 w 1183054"/>
                <a:gd name="connsiteY1" fmla="*/ 186812 h 1288971"/>
                <a:gd name="connsiteX2" fmla="*/ 81842 w 1183054"/>
                <a:gd name="connsiteY2" fmla="*/ 373625 h 1288971"/>
                <a:gd name="connsiteX3" fmla="*/ 327648 w 1183054"/>
                <a:gd name="connsiteY3" fmla="*/ 658761 h 1288971"/>
                <a:gd name="connsiteX4" fmla="*/ 563622 w 1183054"/>
                <a:gd name="connsiteY4" fmla="*/ 953729 h 1288971"/>
                <a:gd name="connsiteX5" fmla="*/ 720938 w 1183054"/>
                <a:gd name="connsiteY5" fmla="*/ 1189703 h 1288971"/>
                <a:gd name="connsiteX6" fmla="*/ 838925 w 1183054"/>
                <a:gd name="connsiteY6" fmla="*/ 1278193 h 1288971"/>
                <a:gd name="connsiteX7" fmla="*/ 1094564 w 1183054"/>
                <a:gd name="connsiteY7" fmla="*/ 1288025 h 1288971"/>
                <a:gd name="connsiteX8" fmla="*/ 1183054 w 1183054"/>
                <a:gd name="connsiteY8" fmla="*/ 1288025 h 1288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83054" h="1288971">
                  <a:moveTo>
                    <a:pt x="22848" y="0"/>
                  </a:moveTo>
                  <a:cubicBezTo>
                    <a:pt x="8099" y="62270"/>
                    <a:pt x="-6649" y="124541"/>
                    <a:pt x="3183" y="186812"/>
                  </a:cubicBezTo>
                  <a:cubicBezTo>
                    <a:pt x="13015" y="249083"/>
                    <a:pt x="27765" y="294967"/>
                    <a:pt x="81842" y="373625"/>
                  </a:cubicBezTo>
                  <a:cubicBezTo>
                    <a:pt x="135919" y="452283"/>
                    <a:pt x="247351" y="562077"/>
                    <a:pt x="327648" y="658761"/>
                  </a:cubicBezTo>
                  <a:cubicBezTo>
                    <a:pt x="407945" y="755445"/>
                    <a:pt x="498074" y="865239"/>
                    <a:pt x="563622" y="953729"/>
                  </a:cubicBezTo>
                  <a:cubicBezTo>
                    <a:pt x="629170" y="1042219"/>
                    <a:pt x="675054" y="1135626"/>
                    <a:pt x="720938" y="1189703"/>
                  </a:cubicBezTo>
                  <a:cubicBezTo>
                    <a:pt x="766822" y="1243780"/>
                    <a:pt x="776654" y="1261806"/>
                    <a:pt x="838925" y="1278193"/>
                  </a:cubicBezTo>
                  <a:cubicBezTo>
                    <a:pt x="901196" y="1294580"/>
                    <a:pt x="1037209" y="1286386"/>
                    <a:pt x="1094564" y="1288025"/>
                  </a:cubicBezTo>
                  <a:cubicBezTo>
                    <a:pt x="1151919" y="1289664"/>
                    <a:pt x="1167486" y="1288844"/>
                    <a:pt x="1183054" y="1288025"/>
                  </a:cubicBez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9" name="Freeform 8"/>
            <p:cNvSpPr/>
            <p:nvPr/>
          </p:nvSpPr>
          <p:spPr>
            <a:xfrm>
              <a:off x="2349910" y="4850309"/>
              <a:ext cx="2418735" cy="1796297"/>
            </a:xfrm>
            <a:custGeom>
              <a:avLst/>
              <a:gdLst>
                <a:gd name="connsiteX0" fmla="*/ 0 w 2418735"/>
                <a:gd name="connsiteY0" fmla="*/ 26491 h 1796297"/>
                <a:gd name="connsiteX1" fmla="*/ 353961 w 2418735"/>
                <a:gd name="connsiteY1" fmla="*/ 26491 h 1796297"/>
                <a:gd name="connsiteX2" fmla="*/ 530942 w 2418735"/>
                <a:gd name="connsiteY2" fmla="*/ 301794 h 1796297"/>
                <a:gd name="connsiteX3" fmla="*/ 747251 w 2418735"/>
                <a:gd name="connsiteY3" fmla="*/ 675420 h 1796297"/>
                <a:gd name="connsiteX4" fmla="*/ 1120877 w 2418735"/>
                <a:gd name="connsiteY4" fmla="*/ 1058878 h 1796297"/>
                <a:gd name="connsiteX5" fmla="*/ 1494503 w 2418735"/>
                <a:gd name="connsiteY5" fmla="*/ 1285020 h 1796297"/>
                <a:gd name="connsiteX6" fmla="*/ 1730477 w 2418735"/>
                <a:gd name="connsiteY6" fmla="*/ 1383343 h 1796297"/>
                <a:gd name="connsiteX7" fmla="*/ 2084438 w 2418735"/>
                <a:gd name="connsiteY7" fmla="*/ 1452168 h 1796297"/>
                <a:gd name="connsiteX8" fmla="*/ 2290916 w 2418735"/>
                <a:gd name="connsiteY8" fmla="*/ 1648814 h 1796297"/>
                <a:gd name="connsiteX9" fmla="*/ 2418735 w 2418735"/>
                <a:gd name="connsiteY9" fmla="*/ 1796297 h 1796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18735" h="1796297">
                  <a:moveTo>
                    <a:pt x="0" y="26491"/>
                  </a:moveTo>
                  <a:cubicBezTo>
                    <a:pt x="132735" y="3549"/>
                    <a:pt x="265471" y="-19393"/>
                    <a:pt x="353961" y="26491"/>
                  </a:cubicBezTo>
                  <a:cubicBezTo>
                    <a:pt x="442451" y="72375"/>
                    <a:pt x="465394" y="193639"/>
                    <a:pt x="530942" y="301794"/>
                  </a:cubicBezTo>
                  <a:cubicBezTo>
                    <a:pt x="596490" y="409949"/>
                    <a:pt x="648928" y="549239"/>
                    <a:pt x="747251" y="675420"/>
                  </a:cubicBezTo>
                  <a:cubicBezTo>
                    <a:pt x="845574" y="801601"/>
                    <a:pt x="996335" y="957278"/>
                    <a:pt x="1120877" y="1058878"/>
                  </a:cubicBezTo>
                  <a:cubicBezTo>
                    <a:pt x="1245419" y="1160478"/>
                    <a:pt x="1392903" y="1230943"/>
                    <a:pt x="1494503" y="1285020"/>
                  </a:cubicBezTo>
                  <a:cubicBezTo>
                    <a:pt x="1596103" y="1339097"/>
                    <a:pt x="1632155" y="1355485"/>
                    <a:pt x="1730477" y="1383343"/>
                  </a:cubicBezTo>
                  <a:cubicBezTo>
                    <a:pt x="1828799" y="1411201"/>
                    <a:pt x="1991032" y="1407923"/>
                    <a:pt x="2084438" y="1452168"/>
                  </a:cubicBezTo>
                  <a:cubicBezTo>
                    <a:pt x="2177845" y="1496413"/>
                    <a:pt x="2235200" y="1591459"/>
                    <a:pt x="2290916" y="1648814"/>
                  </a:cubicBezTo>
                  <a:cubicBezTo>
                    <a:pt x="2346632" y="1706169"/>
                    <a:pt x="2382683" y="1751233"/>
                    <a:pt x="2418735" y="1796297"/>
                  </a:cubicBez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0" name="Freeform 9"/>
            <p:cNvSpPr/>
            <p:nvPr/>
          </p:nvSpPr>
          <p:spPr>
            <a:xfrm>
              <a:off x="4866968" y="4177060"/>
              <a:ext cx="1946787" cy="2410553"/>
            </a:xfrm>
            <a:custGeom>
              <a:avLst/>
              <a:gdLst>
                <a:gd name="connsiteX0" fmla="*/ 1946787 w 1946787"/>
                <a:gd name="connsiteY0" fmla="*/ 40979 h 2410553"/>
                <a:gd name="connsiteX1" fmla="*/ 1710813 w 1946787"/>
                <a:gd name="connsiteY1" fmla="*/ 1650 h 2410553"/>
                <a:gd name="connsiteX2" fmla="*/ 1592826 w 1946787"/>
                <a:gd name="connsiteY2" fmla="*/ 90140 h 2410553"/>
                <a:gd name="connsiteX3" fmla="*/ 1504335 w 1946787"/>
                <a:gd name="connsiteY3" fmla="*/ 404772 h 2410553"/>
                <a:gd name="connsiteX4" fmla="*/ 1248697 w 1946787"/>
                <a:gd name="connsiteY4" fmla="*/ 1034037 h 2410553"/>
                <a:gd name="connsiteX5" fmla="*/ 943897 w 1946787"/>
                <a:gd name="connsiteY5" fmla="*/ 1486321 h 2410553"/>
                <a:gd name="connsiteX6" fmla="*/ 521109 w 1946787"/>
                <a:gd name="connsiteY6" fmla="*/ 1879611 h 2410553"/>
                <a:gd name="connsiteX7" fmla="*/ 157316 w 1946787"/>
                <a:gd name="connsiteY7" fmla="*/ 2056592 h 2410553"/>
                <a:gd name="connsiteX8" fmla="*/ 29497 w 1946787"/>
                <a:gd name="connsiteY8" fmla="*/ 2223740 h 2410553"/>
                <a:gd name="connsiteX9" fmla="*/ 0 w 1946787"/>
                <a:gd name="connsiteY9" fmla="*/ 2410553 h 2410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46787" h="2410553">
                  <a:moveTo>
                    <a:pt x="1946787" y="40979"/>
                  </a:moveTo>
                  <a:cubicBezTo>
                    <a:pt x="1858296" y="17217"/>
                    <a:pt x="1769806" y="-6544"/>
                    <a:pt x="1710813" y="1650"/>
                  </a:cubicBezTo>
                  <a:cubicBezTo>
                    <a:pt x="1651819" y="9843"/>
                    <a:pt x="1627239" y="22953"/>
                    <a:pt x="1592826" y="90140"/>
                  </a:cubicBezTo>
                  <a:cubicBezTo>
                    <a:pt x="1558413" y="157327"/>
                    <a:pt x="1561690" y="247456"/>
                    <a:pt x="1504335" y="404772"/>
                  </a:cubicBezTo>
                  <a:cubicBezTo>
                    <a:pt x="1446980" y="562088"/>
                    <a:pt x="1342103" y="853779"/>
                    <a:pt x="1248697" y="1034037"/>
                  </a:cubicBezTo>
                  <a:cubicBezTo>
                    <a:pt x="1155291" y="1214295"/>
                    <a:pt x="1065162" y="1345392"/>
                    <a:pt x="943897" y="1486321"/>
                  </a:cubicBezTo>
                  <a:cubicBezTo>
                    <a:pt x="822632" y="1627250"/>
                    <a:pt x="652206" y="1784566"/>
                    <a:pt x="521109" y="1879611"/>
                  </a:cubicBezTo>
                  <a:cubicBezTo>
                    <a:pt x="390012" y="1974656"/>
                    <a:pt x="239251" y="1999237"/>
                    <a:pt x="157316" y="2056592"/>
                  </a:cubicBezTo>
                  <a:cubicBezTo>
                    <a:pt x="75381" y="2113947"/>
                    <a:pt x="55716" y="2164747"/>
                    <a:pt x="29497" y="2223740"/>
                  </a:cubicBezTo>
                  <a:cubicBezTo>
                    <a:pt x="3278" y="2282733"/>
                    <a:pt x="1639" y="2346643"/>
                    <a:pt x="0" y="2410553"/>
                  </a:cubicBez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1" name="Oval 10"/>
            <p:cNvSpPr/>
            <p:nvPr/>
          </p:nvSpPr>
          <p:spPr>
            <a:xfrm>
              <a:off x="2812252" y="914650"/>
              <a:ext cx="3450896" cy="513218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solidFill>
                  <a:schemeClr val="tx1"/>
                </a:solidFill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3568948" y="1780423"/>
              <a:ext cx="1484878" cy="3407271"/>
            </a:xfrm>
            <a:custGeom>
              <a:avLst/>
              <a:gdLst>
                <a:gd name="connsiteX0" fmla="*/ 717917 w 1484878"/>
                <a:gd name="connsiteY0" fmla="*/ 284351 h 3407271"/>
                <a:gd name="connsiteX1" fmla="*/ 393452 w 1484878"/>
                <a:gd name="connsiteY1" fmla="*/ 687474 h 3407271"/>
                <a:gd name="connsiteX2" fmla="*/ 88652 w 1484878"/>
                <a:gd name="connsiteY2" fmla="*/ 1454390 h 3407271"/>
                <a:gd name="connsiteX3" fmla="*/ 9994 w 1484878"/>
                <a:gd name="connsiteY3" fmla="*/ 2339293 h 3407271"/>
                <a:gd name="connsiteX4" fmla="*/ 275465 w 1484878"/>
                <a:gd name="connsiteY4" fmla="*/ 3194700 h 3407271"/>
                <a:gd name="connsiteX5" fmla="*/ 678587 w 1484878"/>
                <a:gd name="connsiteY5" fmla="*/ 3391345 h 3407271"/>
                <a:gd name="connsiteX6" fmla="*/ 1258691 w 1484878"/>
                <a:gd name="connsiteY6" fmla="*/ 2889900 h 3407271"/>
                <a:gd name="connsiteX7" fmla="*/ 1199697 w 1484878"/>
                <a:gd name="connsiteY7" fmla="*/ 1985332 h 3407271"/>
                <a:gd name="connsiteX8" fmla="*/ 855568 w 1484878"/>
                <a:gd name="connsiteY8" fmla="*/ 1316738 h 3407271"/>
                <a:gd name="connsiteX9" fmla="*/ 1209529 w 1484878"/>
                <a:gd name="connsiteY9" fmla="*/ 510493 h 3407271"/>
                <a:gd name="connsiteX10" fmla="*/ 1484833 w 1484878"/>
                <a:gd name="connsiteY10" fmla="*/ 97538 h 3407271"/>
                <a:gd name="connsiteX11" fmla="*/ 1189865 w 1484878"/>
                <a:gd name="connsiteY11" fmla="*/ 9048 h 3407271"/>
                <a:gd name="connsiteX12" fmla="*/ 717917 w 1484878"/>
                <a:gd name="connsiteY12" fmla="*/ 284351 h 3407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84878" h="3407271">
                  <a:moveTo>
                    <a:pt x="717917" y="284351"/>
                  </a:moveTo>
                  <a:cubicBezTo>
                    <a:pt x="585182" y="397422"/>
                    <a:pt x="498329" y="492468"/>
                    <a:pt x="393452" y="687474"/>
                  </a:cubicBezTo>
                  <a:cubicBezTo>
                    <a:pt x="288574" y="882481"/>
                    <a:pt x="152562" y="1179087"/>
                    <a:pt x="88652" y="1454390"/>
                  </a:cubicBezTo>
                  <a:cubicBezTo>
                    <a:pt x="24742" y="1729693"/>
                    <a:pt x="-21141" y="2049241"/>
                    <a:pt x="9994" y="2339293"/>
                  </a:cubicBezTo>
                  <a:cubicBezTo>
                    <a:pt x="41129" y="2629345"/>
                    <a:pt x="164033" y="3019358"/>
                    <a:pt x="275465" y="3194700"/>
                  </a:cubicBezTo>
                  <a:cubicBezTo>
                    <a:pt x="386897" y="3370042"/>
                    <a:pt x="514716" y="3442145"/>
                    <a:pt x="678587" y="3391345"/>
                  </a:cubicBezTo>
                  <a:cubicBezTo>
                    <a:pt x="842458" y="3340545"/>
                    <a:pt x="1171839" y="3124235"/>
                    <a:pt x="1258691" y="2889900"/>
                  </a:cubicBezTo>
                  <a:cubicBezTo>
                    <a:pt x="1345543" y="2655565"/>
                    <a:pt x="1266884" y="2247526"/>
                    <a:pt x="1199697" y="1985332"/>
                  </a:cubicBezTo>
                  <a:cubicBezTo>
                    <a:pt x="1132510" y="1723138"/>
                    <a:pt x="853929" y="1562545"/>
                    <a:pt x="855568" y="1316738"/>
                  </a:cubicBezTo>
                  <a:cubicBezTo>
                    <a:pt x="857207" y="1070932"/>
                    <a:pt x="1104652" y="713693"/>
                    <a:pt x="1209529" y="510493"/>
                  </a:cubicBezTo>
                  <a:cubicBezTo>
                    <a:pt x="1314407" y="307293"/>
                    <a:pt x="1488110" y="181112"/>
                    <a:pt x="1484833" y="97538"/>
                  </a:cubicBezTo>
                  <a:cubicBezTo>
                    <a:pt x="1481556" y="13964"/>
                    <a:pt x="1317684" y="-17171"/>
                    <a:pt x="1189865" y="9048"/>
                  </a:cubicBezTo>
                  <a:cubicBezTo>
                    <a:pt x="1062046" y="35267"/>
                    <a:pt x="850652" y="171280"/>
                    <a:pt x="717917" y="284351"/>
                  </a:cubicBezTo>
                  <a:close/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solidFill>
                  <a:schemeClr val="tx1"/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4660308" y="2263681"/>
              <a:ext cx="1180053" cy="1430121"/>
              <a:chOff x="9030746" y="1313078"/>
              <a:chExt cx="1180053" cy="1430121"/>
            </a:xfrm>
          </p:grpSpPr>
          <p:sp>
            <p:nvSpPr>
              <p:cNvPr id="29" name="Flowchart: Connector 28"/>
              <p:cNvSpPr/>
              <p:nvPr/>
            </p:nvSpPr>
            <p:spPr>
              <a:xfrm>
                <a:off x="9030746" y="1313078"/>
                <a:ext cx="1180053" cy="1430121"/>
              </a:xfrm>
              <a:prstGeom prst="flowChartConnector">
                <a:avLst/>
              </a:prstGeom>
              <a:noFill/>
              <a:ln w="57150" cap="rnd" cmpd="sng">
                <a:solidFill>
                  <a:schemeClr val="accent1">
                    <a:shade val="50000"/>
                  </a:schemeClr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9092841" y="1422400"/>
                <a:ext cx="1038781" cy="1217420"/>
              </a:xfrm>
              <a:custGeom>
                <a:avLst/>
                <a:gdLst>
                  <a:gd name="connsiteX0" fmla="*/ 406759 w 1038781"/>
                  <a:gd name="connsiteY0" fmla="*/ 182880 h 1217420"/>
                  <a:gd name="connsiteX1" fmla="*/ 71479 w 1038781"/>
                  <a:gd name="connsiteY1" fmla="*/ 365760 h 1217420"/>
                  <a:gd name="connsiteX2" fmla="*/ 223879 w 1038781"/>
                  <a:gd name="connsiteY2" fmla="*/ 924560 h 1217420"/>
                  <a:gd name="connsiteX3" fmla="*/ 731879 w 1038781"/>
                  <a:gd name="connsiteY3" fmla="*/ 1097280 h 1217420"/>
                  <a:gd name="connsiteX4" fmla="*/ 782679 w 1038781"/>
                  <a:gd name="connsiteY4" fmla="*/ 386080 h 1217420"/>
                  <a:gd name="connsiteX5" fmla="*/ 701399 w 1038781"/>
                  <a:gd name="connsiteY5" fmla="*/ 50800 h 1217420"/>
                  <a:gd name="connsiteX6" fmla="*/ 437239 w 1038781"/>
                  <a:gd name="connsiteY6" fmla="*/ 711200 h 1217420"/>
                  <a:gd name="connsiteX7" fmla="*/ 924919 w 1038781"/>
                  <a:gd name="connsiteY7" fmla="*/ 426720 h 1217420"/>
                  <a:gd name="connsiteX8" fmla="*/ 599799 w 1038781"/>
                  <a:gd name="connsiteY8" fmla="*/ 924560 h 1217420"/>
                  <a:gd name="connsiteX9" fmla="*/ 359 w 1038781"/>
                  <a:gd name="connsiteY9" fmla="*/ 792480 h 1217420"/>
                  <a:gd name="connsiteX10" fmla="*/ 518519 w 1038781"/>
                  <a:gd name="connsiteY10" fmla="*/ 172720 h 1217420"/>
                  <a:gd name="connsiteX11" fmla="*/ 955399 w 1038781"/>
                  <a:gd name="connsiteY11" fmla="*/ 772160 h 1217420"/>
                  <a:gd name="connsiteX12" fmla="*/ 315319 w 1038781"/>
                  <a:gd name="connsiteY12" fmla="*/ 660400 h 1217420"/>
                  <a:gd name="connsiteX13" fmla="*/ 488039 w 1038781"/>
                  <a:gd name="connsiteY13" fmla="*/ 20320 h 1217420"/>
                  <a:gd name="connsiteX14" fmla="*/ 914759 w 1038781"/>
                  <a:gd name="connsiteY14" fmla="*/ 294640 h 1217420"/>
                  <a:gd name="connsiteX15" fmla="*/ 406759 w 1038781"/>
                  <a:gd name="connsiteY15" fmla="*/ 1209040 h 1217420"/>
                  <a:gd name="connsiteX16" fmla="*/ 234039 w 1038781"/>
                  <a:gd name="connsiteY16" fmla="*/ 711200 h 1217420"/>
                  <a:gd name="connsiteX17" fmla="*/ 234039 w 1038781"/>
                  <a:gd name="connsiteY17" fmla="*/ 81280 h 1217420"/>
                  <a:gd name="connsiteX18" fmla="*/ 335639 w 1038781"/>
                  <a:gd name="connsiteY18" fmla="*/ 802640 h 1217420"/>
                  <a:gd name="connsiteX19" fmla="*/ 427079 w 1038781"/>
                  <a:gd name="connsiteY19" fmla="*/ 416560 h 1217420"/>
                  <a:gd name="connsiteX20" fmla="*/ 609959 w 1038781"/>
                  <a:gd name="connsiteY20" fmla="*/ 416560 h 1217420"/>
                  <a:gd name="connsiteX21" fmla="*/ 1016359 w 1038781"/>
                  <a:gd name="connsiteY21" fmla="*/ 436880 h 1217420"/>
                  <a:gd name="connsiteX22" fmla="*/ 894439 w 1038781"/>
                  <a:gd name="connsiteY22" fmla="*/ 955040 h 1217420"/>
                  <a:gd name="connsiteX23" fmla="*/ 132439 w 1038781"/>
                  <a:gd name="connsiteY23" fmla="*/ 132080 h 1217420"/>
                  <a:gd name="connsiteX24" fmla="*/ 183239 w 1038781"/>
                  <a:gd name="connsiteY24" fmla="*/ 985520 h 1217420"/>
                  <a:gd name="connsiteX25" fmla="*/ 691239 w 1038781"/>
                  <a:gd name="connsiteY25" fmla="*/ 975360 h 1217420"/>
                  <a:gd name="connsiteX26" fmla="*/ 843639 w 1038781"/>
                  <a:gd name="connsiteY26" fmla="*/ 223520 h 1217420"/>
                  <a:gd name="connsiteX27" fmla="*/ 335639 w 1038781"/>
                  <a:gd name="connsiteY27" fmla="*/ 0 h 1217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038781" h="1217420">
                    <a:moveTo>
                      <a:pt x="406759" y="182880"/>
                    </a:moveTo>
                    <a:cubicBezTo>
                      <a:pt x="254359" y="212513"/>
                      <a:pt x="101959" y="242147"/>
                      <a:pt x="71479" y="365760"/>
                    </a:cubicBezTo>
                    <a:cubicBezTo>
                      <a:pt x="40999" y="489373"/>
                      <a:pt x="113812" y="802640"/>
                      <a:pt x="223879" y="924560"/>
                    </a:cubicBezTo>
                    <a:cubicBezTo>
                      <a:pt x="333946" y="1046480"/>
                      <a:pt x="638746" y="1187027"/>
                      <a:pt x="731879" y="1097280"/>
                    </a:cubicBezTo>
                    <a:cubicBezTo>
                      <a:pt x="825012" y="1007533"/>
                      <a:pt x="787759" y="560493"/>
                      <a:pt x="782679" y="386080"/>
                    </a:cubicBezTo>
                    <a:cubicBezTo>
                      <a:pt x="777599" y="211667"/>
                      <a:pt x="758972" y="-3387"/>
                      <a:pt x="701399" y="50800"/>
                    </a:cubicBezTo>
                    <a:cubicBezTo>
                      <a:pt x="643826" y="104987"/>
                      <a:pt x="399986" y="648547"/>
                      <a:pt x="437239" y="711200"/>
                    </a:cubicBezTo>
                    <a:cubicBezTo>
                      <a:pt x="474492" y="773853"/>
                      <a:pt x="897826" y="391160"/>
                      <a:pt x="924919" y="426720"/>
                    </a:cubicBezTo>
                    <a:cubicBezTo>
                      <a:pt x="952012" y="462280"/>
                      <a:pt x="753892" y="863600"/>
                      <a:pt x="599799" y="924560"/>
                    </a:cubicBezTo>
                    <a:cubicBezTo>
                      <a:pt x="445706" y="985520"/>
                      <a:pt x="13906" y="917787"/>
                      <a:pt x="359" y="792480"/>
                    </a:cubicBezTo>
                    <a:cubicBezTo>
                      <a:pt x="-13188" y="667173"/>
                      <a:pt x="359346" y="176107"/>
                      <a:pt x="518519" y="172720"/>
                    </a:cubicBezTo>
                    <a:cubicBezTo>
                      <a:pt x="677692" y="169333"/>
                      <a:pt x="989266" y="690880"/>
                      <a:pt x="955399" y="772160"/>
                    </a:cubicBezTo>
                    <a:cubicBezTo>
                      <a:pt x="921532" y="853440"/>
                      <a:pt x="393212" y="785707"/>
                      <a:pt x="315319" y="660400"/>
                    </a:cubicBezTo>
                    <a:cubicBezTo>
                      <a:pt x="237426" y="535093"/>
                      <a:pt x="388132" y="81280"/>
                      <a:pt x="488039" y="20320"/>
                    </a:cubicBezTo>
                    <a:cubicBezTo>
                      <a:pt x="587946" y="-40640"/>
                      <a:pt x="928306" y="96520"/>
                      <a:pt x="914759" y="294640"/>
                    </a:cubicBezTo>
                    <a:cubicBezTo>
                      <a:pt x="901212" y="492760"/>
                      <a:pt x="520212" y="1139613"/>
                      <a:pt x="406759" y="1209040"/>
                    </a:cubicBezTo>
                    <a:cubicBezTo>
                      <a:pt x="293306" y="1278467"/>
                      <a:pt x="262826" y="899160"/>
                      <a:pt x="234039" y="711200"/>
                    </a:cubicBezTo>
                    <a:cubicBezTo>
                      <a:pt x="205252" y="523240"/>
                      <a:pt x="217106" y="66040"/>
                      <a:pt x="234039" y="81280"/>
                    </a:cubicBezTo>
                    <a:cubicBezTo>
                      <a:pt x="250972" y="96520"/>
                      <a:pt x="303466" y="746760"/>
                      <a:pt x="335639" y="802640"/>
                    </a:cubicBezTo>
                    <a:cubicBezTo>
                      <a:pt x="367812" y="858520"/>
                      <a:pt x="381359" y="480907"/>
                      <a:pt x="427079" y="416560"/>
                    </a:cubicBezTo>
                    <a:cubicBezTo>
                      <a:pt x="472799" y="352213"/>
                      <a:pt x="511746" y="413173"/>
                      <a:pt x="609959" y="416560"/>
                    </a:cubicBezTo>
                    <a:cubicBezTo>
                      <a:pt x="708172" y="419947"/>
                      <a:pt x="968946" y="347133"/>
                      <a:pt x="1016359" y="436880"/>
                    </a:cubicBezTo>
                    <a:cubicBezTo>
                      <a:pt x="1063772" y="526627"/>
                      <a:pt x="1041759" y="1005840"/>
                      <a:pt x="894439" y="955040"/>
                    </a:cubicBezTo>
                    <a:cubicBezTo>
                      <a:pt x="747119" y="904240"/>
                      <a:pt x="250972" y="127000"/>
                      <a:pt x="132439" y="132080"/>
                    </a:cubicBezTo>
                    <a:cubicBezTo>
                      <a:pt x="13906" y="137160"/>
                      <a:pt x="90106" y="844973"/>
                      <a:pt x="183239" y="985520"/>
                    </a:cubicBezTo>
                    <a:cubicBezTo>
                      <a:pt x="276372" y="1126067"/>
                      <a:pt x="581172" y="1102360"/>
                      <a:pt x="691239" y="975360"/>
                    </a:cubicBezTo>
                    <a:cubicBezTo>
                      <a:pt x="801306" y="848360"/>
                      <a:pt x="902906" y="386080"/>
                      <a:pt x="843639" y="223520"/>
                    </a:cubicBezTo>
                    <a:cubicBezTo>
                      <a:pt x="784372" y="60960"/>
                      <a:pt x="560005" y="30480"/>
                      <a:pt x="335639" y="0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31" name="Flowchart: Connector 30"/>
              <p:cNvSpPr/>
              <p:nvPr/>
            </p:nvSpPr>
            <p:spPr>
              <a:xfrm>
                <a:off x="9620772" y="1957565"/>
                <a:ext cx="325120" cy="365760"/>
              </a:xfrm>
              <a:prstGeom prst="flowChartConnector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4098445" y="5433607"/>
              <a:ext cx="561863" cy="237345"/>
              <a:chOff x="8087360" y="1045346"/>
              <a:chExt cx="2214880" cy="950602"/>
            </a:xfrm>
          </p:grpSpPr>
          <p:sp>
            <p:nvSpPr>
              <p:cNvPr id="26" name="Flowchart: Terminator 25"/>
              <p:cNvSpPr/>
              <p:nvPr/>
            </p:nvSpPr>
            <p:spPr>
              <a:xfrm>
                <a:off x="8087360" y="1045346"/>
                <a:ext cx="2214880" cy="950602"/>
              </a:xfrm>
              <a:prstGeom prst="flowChartTerminator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8288095" y="1140247"/>
                <a:ext cx="1813409" cy="760800"/>
              </a:xfrm>
              <a:custGeom>
                <a:avLst/>
                <a:gdLst>
                  <a:gd name="connsiteX0" fmla="*/ 233878 w 1813409"/>
                  <a:gd name="connsiteY0" fmla="*/ 213430 h 760800"/>
                  <a:gd name="connsiteX1" fmla="*/ 61158 w 1813409"/>
                  <a:gd name="connsiteY1" fmla="*/ 284550 h 760800"/>
                  <a:gd name="connsiteX2" fmla="*/ 198 w 1813409"/>
                  <a:gd name="connsiteY2" fmla="*/ 558870 h 760800"/>
                  <a:gd name="connsiteX3" fmla="*/ 50998 w 1813409"/>
                  <a:gd name="connsiteY3" fmla="*/ 701110 h 760800"/>
                  <a:gd name="connsiteX4" fmla="*/ 264358 w 1813409"/>
                  <a:gd name="connsiteY4" fmla="*/ 741750 h 760800"/>
                  <a:gd name="connsiteX5" fmla="*/ 315158 w 1813409"/>
                  <a:gd name="connsiteY5" fmla="*/ 599510 h 760800"/>
                  <a:gd name="connsiteX6" fmla="*/ 315158 w 1813409"/>
                  <a:gd name="connsiteY6" fmla="*/ 477590 h 760800"/>
                  <a:gd name="connsiteX7" fmla="*/ 315158 w 1813409"/>
                  <a:gd name="connsiteY7" fmla="*/ 315030 h 760800"/>
                  <a:gd name="connsiteX8" fmla="*/ 376118 w 1813409"/>
                  <a:gd name="connsiteY8" fmla="*/ 274390 h 760800"/>
                  <a:gd name="connsiteX9" fmla="*/ 406598 w 1813409"/>
                  <a:gd name="connsiteY9" fmla="*/ 497910 h 760800"/>
                  <a:gd name="connsiteX10" fmla="*/ 406598 w 1813409"/>
                  <a:gd name="connsiteY10" fmla="*/ 731590 h 760800"/>
                  <a:gd name="connsiteX11" fmla="*/ 609798 w 1813409"/>
                  <a:gd name="connsiteY11" fmla="*/ 731590 h 760800"/>
                  <a:gd name="connsiteX12" fmla="*/ 619958 w 1813409"/>
                  <a:gd name="connsiteY12" fmla="*/ 497910 h 760800"/>
                  <a:gd name="connsiteX13" fmla="*/ 609798 w 1813409"/>
                  <a:gd name="connsiteY13" fmla="*/ 335350 h 760800"/>
                  <a:gd name="connsiteX14" fmla="*/ 650438 w 1813409"/>
                  <a:gd name="connsiteY14" fmla="*/ 233750 h 760800"/>
                  <a:gd name="connsiteX15" fmla="*/ 741878 w 1813409"/>
                  <a:gd name="connsiteY15" fmla="*/ 660470 h 760800"/>
                  <a:gd name="connsiteX16" fmla="*/ 955238 w 1813409"/>
                  <a:gd name="connsiteY16" fmla="*/ 701110 h 760800"/>
                  <a:gd name="connsiteX17" fmla="*/ 985718 w 1813409"/>
                  <a:gd name="connsiteY17" fmla="*/ 315030 h 760800"/>
                  <a:gd name="connsiteX18" fmla="*/ 1138118 w 1813409"/>
                  <a:gd name="connsiteY18" fmla="*/ 619830 h 760800"/>
                  <a:gd name="connsiteX19" fmla="*/ 1341318 w 1813409"/>
                  <a:gd name="connsiteY19" fmla="*/ 650310 h 760800"/>
                  <a:gd name="connsiteX20" fmla="*/ 1341318 w 1813409"/>
                  <a:gd name="connsiteY20" fmla="*/ 650310 h 760800"/>
                  <a:gd name="connsiteX21" fmla="*/ 1442918 w 1813409"/>
                  <a:gd name="connsiteY21" fmla="*/ 264230 h 760800"/>
                  <a:gd name="connsiteX22" fmla="*/ 1564838 w 1813409"/>
                  <a:gd name="connsiteY22" fmla="*/ 589350 h 760800"/>
                  <a:gd name="connsiteX23" fmla="*/ 1625798 w 1813409"/>
                  <a:gd name="connsiteY23" fmla="*/ 670630 h 760800"/>
                  <a:gd name="connsiteX24" fmla="*/ 1798518 w 1813409"/>
                  <a:gd name="connsiteY24" fmla="*/ 609670 h 760800"/>
                  <a:gd name="connsiteX25" fmla="*/ 1798518 w 1813409"/>
                  <a:gd name="connsiteY25" fmla="*/ 315030 h 760800"/>
                  <a:gd name="connsiteX26" fmla="*/ 1747718 w 1813409"/>
                  <a:gd name="connsiteY26" fmla="*/ 40710 h 760800"/>
                  <a:gd name="connsiteX27" fmla="*/ 1666438 w 1813409"/>
                  <a:gd name="connsiteY27" fmla="*/ 355670 h 760800"/>
                  <a:gd name="connsiteX28" fmla="*/ 1493718 w 1813409"/>
                  <a:gd name="connsiteY28" fmla="*/ 50870 h 760800"/>
                  <a:gd name="connsiteX29" fmla="*/ 1290518 w 1813409"/>
                  <a:gd name="connsiteY29" fmla="*/ 50870 h 760800"/>
                  <a:gd name="connsiteX30" fmla="*/ 1280358 w 1813409"/>
                  <a:gd name="connsiteY30" fmla="*/ 548710 h 760800"/>
                  <a:gd name="connsiteX31" fmla="*/ 1117798 w 1813409"/>
                  <a:gd name="connsiteY31" fmla="*/ 111830 h 760800"/>
                  <a:gd name="connsiteX32" fmla="*/ 955238 w 1813409"/>
                  <a:gd name="connsiteY32" fmla="*/ 71190 h 760800"/>
                  <a:gd name="connsiteX33" fmla="*/ 863798 w 1813409"/>
                  <a:gd name="connsiteY33" fmla="*/ 91510 h 760800"/>
                  <a:gd name="connsiteX34" fmla="*/ 853638 w 1813409"/>
                  <a:gd name="connsiteY34" fmla="*/ 406470 h 760800"/>
                  <a:gd name="connsiteX35" fmla="*/ 721558 w 1813409"/>
                  <a:gd name="connsiteY35" fmla="*/ 132150 h 760800"/>
                  <a:gd name="connsiteX36" fmla="*/ 640278 w 1813409"/>
                  <a:gd name="connsiteY36" fmla="*/ 61030 h 760800"/>
                  <a:gd name="connsiteX37" fmla="*/ 498038 w 1813409"/>
                  <a:gd name="connsiteY37" fmla="*/ 30550 h 760800"/>
                  <a:gd name="connsiteX38" fmla="*/ 528518 w 1813409"/>
                  <a:gd name="connsiteY38" fmla="*/ 406470 h 760800"/>
                  <a:gd name="connsiteX39" fmla="*/ 386278 w 1813409"/>
                  <a:gd name="connsiteY39" fmla="*/ 50870 h 760800"/>
                  <a:gd name="connsiteX40" fmla="*/ 233878 w 1813409"/>
                  <a:gd name="connsiteY40" fmla="*/ 213430 h 76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813409" h="760800">
                    <a:moveTo>
                      <a:pt x="233878" y="213430"/>
                    </a:moveTo>
                    <a:cubicBezTo>
                      <a:pt x="179691" y="252377"/>
                      <a:pt x="100105" y="226977"/>
                      <a:pt x="61158" y="284550"/>
                    </a:cubicBezTo>
                    <a:cubicBezTo>
                      <a:pt x="22211" y="342123"/>
                      <a:pt x="1891" y="489443"/>
                      <a:pt x="198" y="558870"/>
                    </a:cubicBezTo>
                    <a:cubicBezTo>
                      <a:pt x="-1495" y="628297"/>
                      <a:pt x="6971" y="670630"/>
                      <a:pt x="50998" y="701110"/>
                    </a:cubicBezTo>
                    <a:cubicBezTo>
                      <a:pt x="95025" y="731590"/>
                      <a:pt x="220331" y="758683"/>
                      <a:pt x="264358" y="741750"/>
                    </a:cubicBezTo>
                    <a:cubicBezTo>
                      <a:pt x="308385" y="724817"/>
                      <a:pt x="306691" y="643537"/>
                      <a:pt x="315158" y="599510"/>
                    </a:cubicBezTo>
                    <a:cubicBezTo>
                      <a:pt x="323625" y="555483"/>
                      <a:pt x="315158" y="477590"/>
                      <a:pt x="315158" y="477590"/>
                    </a:cubicBezTo>
                    <a:cubicBezTo>
                      <a:pt x="315158" y="430177"/>
                      <a:pt x="304998" y="348897"/>
                      <a:pt x="315158" y="315030"/>
                    </a:cubicBezTo>
                    <a:cubicBezTo>
                      <a:pt x="325318" y="281163"/>
                      <a:pt x="360878" y="243910"/>
                      <a:pt x="376118" y="274390"/>
                    </a:cubicBezTo>
                    <a:cubicBezTo>
                      <a:pt x="391358" y="304870"/>
                      <a:pt x="401518" y="421710"/>
                      <a:pt x="406598" y="497910"/>
                    </a:cubicBezTo>
                    <a:cubicBezTo>
                      <a:pt x="411678" y="574110"/>
                      <a:pt x="372731" y="692643"/>
                      <a:pt x="406598" y="731590"/>
                    </a:cubicBezTo>
                    <a:cubicBezTo>
                      <a:pt x="440465" y="770537"/>
                      <a:pt x="574238" y="770537"/>
                      <a:pt x="609798" y="731590"/>
                    </a:cubicBezTo>
                    <a:cubicBezTo>
                      <a:pt x="645358" y="692643"/>
                      <a:pt x="619958" y="563950"/>
                      <a:pt x="619958" y="497910"/>
                    </a:cubicBezTo>
                    <a:cubicBezTo>
                      <a:pt x="619958" y="431870"/>
                      <a:pt x="604718" y="379377"/>
                      <a:pt x="609798" y="335350"/>
                    </a:cubicBezTo>
                    <a:cubicBezTo>
                      <a:pt x="614878" y="291323"/>
                      <a:pt x="628425" y="179563"/>
                      <a:pt x="650438" y="233750"/>
                    </a:cubicBezTo>
                    <a:cubicBezTo>
                      <a:pt x="672451" y="287937"/>
                      <a:pt x="691078" y="582577"/>
                      <a:pt x="741878" y="660470"/>
                    </a:cubicBezTo>
                    <a:cubicBezTo>
                      <a:pt x="792678" y="738363"/>
                      <a:pt x="914598" y="758683"/>
                      <a:pt x="955238" y="701110"/>
                    </a:cubicBezTo>
                    <a:cubicBezTo>
                      <a:pt x="995878" y="643537"/>
                      <a:pt x="955238" y="328577"/>
                      <a:pt x="985718" y="315030"/>
                    </a:cubicBezTo>
                    <a:cubicBezTo>
                      <a:pt x="1016198" y="301483"/>
                      <a:pt x="1078851" y="563950"/>
                      <a:pt x="1138118" y="619830"/>
                    </a:cubicBezTo>
                    <a:cubicBezTo>
                      <a:pt x="1197385" y="675710"/>
                      <a:pt x="1341318" y="650310"/>
                      <a:pt x="1341318" y="650310"/>
                    </a:cubicBezTo>
                    <a:lnTo>
                      <a:pt x="1341318" y="650310"/>
                    </a:lnTo>
                    <a:cubicBezTo>
                      <a:pt x="1358251" y="585963"/>
                      <a:pt x="1405665" y="274390"/>
                      <a:pt x="1442918" y="264230"/>
                    </a:cubicBezTo>
                    <a:cubicBezTo>
                      <a:pt x="1480171" y="254070"/>
                      <a:pt x="1534358" y="521617"/>
                      <a:pt x="1564838" y="589350"/>
                    </a:cubicBezTo>
                    <a:cubicBezTo>
                      <a:pt x="1595318" y="657083"/>
                      <a:pt x="1586851" y="667243"/>
                      <a:pt x="1625798" y="670630"/>
                    </a:cubicBezTo>
                    <a:cubicBezTo>
                      <a:pt x="1664745" y="674017"/>
                      <a:pt x="1769731" y="668937"/>
                      <a:pt x="1798518" y="609670"/>
                    </a:cubicBezTo>
                    <a:cubicBezTo>
                      <a:pt x="1827305" y="550403"/>
                      <a:pt x="1806985" y="409857"/>
                      <a:pt x="1798518" y="315030"/>
                    </a:cubicBezTo>
                    <a:cubicBezTo>
                      <a:pt x="1790051" y="220203"/>
                      <a:pt x="1769731" y="33937"/>
                      <a:pt x="1747718" y="40710"/>
                    </a:cubicBezTo>
                    <a:cubicBezTo>
                      <a:pt x="1725705" y="47483"/>
                      <a:pt x="1708771" y="353977"/>
                      <a:pt x="1666438" y="355670"/>
                    </a:cubicBezTo>
                    <a:cubicBezTo>
                      <a:pt x="1624105" y="357363"/>
                      <a:pt x="1556371" y="101670"/>
                      <a:pt x="1493718" y="50870"/>
                    </a:cubicBezTo>
                    <a:cubicBezTo>
                      <a:pt x="1431065" y="70"/>
                      <a:pt x="1326078" y="-32103"/>
                      <a:pt x="1290518" y="50870"/>
                    </a:cubicBezTo>
                    <a:cubicBezTo>
                      <a:pt x="1254958" y="133843"/>
                      <a:pt x="1309145" y="538550"/>
                      <a:pt x="1280358" y="548710"/>
                    </a:cubicBezTo>
                    <a:cubicBezTo>
                      <a:pt x="1251571" y="558870"/>
                      <a:pt x="1171985" y="191417"/>
                      <a:pt x="1117798" y="111830"/>
                    </a:cubicBezTo>
                    <a:cubicBezTo>
                      <a:pt x="1063611" y="32243"/>
                      <a:pt x="997571" y="74577"/>
                      <a:pt x="955238" y="71190"/>
                    </a:cubicBezTo>
                    <a:cubicBezTo>
                      <a:pt x="912905" y="67803"/>
                      <a:pt x="880731" y="35630"/>
                      <a:pt x="863798" y="91510"/>
                    </a:cubicBezTo>
                    <a:cubicBezTo>
                      <a:pt x="846865" y="147390"/>
                      <a:pt x="877345" y="399697"/>
                      <a:pt x="853638" y="406470"/>
                    </a:cubicBezTo>
                    <a:cubicBezTo>
                      <a:pt x="829931" y="413243"/>
                      <a:pt x="757118" y="189723"/>
                      <a:pt x="721558" y="132150"/>
                    </a:cubicBezTo>
                    <a:cubicBezTo>
                      <a:pt x="685998" y="74577"/>
                      <a:pt x="677531" y="77963"/>
                      <a:pt x="640278" y="61030"/>
                    </a:cubicBezTo>
                    <a:cubicBezTo>
                      <a:pt x="603025" y="44097"/>
                      <a:pt x="516665" y="-27023"/>
                      <a:pt x="498038" y="30550"/>
                    </a:cubicBezTo>
                    <a:cubicBezTo>
                      <a:pt x="479411" y="88123"/>
                      <a:pt x="547145" y="403083"/>
                      <a:pt x="528518" y="406470"/>
                    </a:cubicBezTo>
                    <a:cubicBezTo>
                      <a:pt x="509891" y="409857"/>
                      <a:pt x="438771" y="88123"/>
                      <a:pt x="386278" y="50870"/>
                    </a:cubicBezTo>
                    <a:cubicBezTo>
                      <a:pt x="333785" y="13617"/>
                      <a:pt x="288065" y="174483"/>
                      <a:pt x="233878" y="21343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2">
                <p14:nvContentPartPr>
                  <p14:cNvPr id="28" name="Ink 27"/>
                  <p14:cNvContentPartPr/>
                  <p14:nvPr/>
                </p14:nvContentPartPr>
                <p14:xfrm>
                  <a:off x="8321000" y="1168240"/>
                  <a:ext cx="1778400" cy="711720"/>
                </p14:xfrm>
              </p:contentPart>
            </mc:Choice>
            <mc:Fallback xmlns="">
              <p:pic>
                <p:nvPicPr>
                  <p:cNvPr id="70" name="Ink 69"/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8250034" y="1096057"/>
                    <a:ext cx="1920331" cy="856085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15" name="Group 14"/>
            <p:cNvGrpSpPr/>
            <p:nvPr/>
          </p:nvGrpSpPr>
          <p:grpSpPr>
            <a:xfrm>
              <a:off x="4318027" y="1118877"/>
              <a:ext cx="686448" cy="218371"/>
              <a:chOff x="9288670" y="2071866"/>
              <a:chExt cx="864733" cy="301137"/>
            </a:xfrm>
          </p:grpSpPr>
          <p:sp>
            <p:nvSpPr>
              <p:cNvPr id="24" name="Flowchart: Terminator 23"/>
              <p:cNvSpPr/>
              <p:nvPr/>
            </p:nvSpPr>
            <p:spPr>
              <a:xfrm>
                <a:off x="9288670" y="2071866"/>
                <a:ext cx="864733" cy="301137"/>
              </a:xfrm>
              <a:prstGeom prst="flowChartTerminator">
                <a:avLst/>
              </a:prstGeom>
              <a:solidFill>
                <a:srgbClr val="00B05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9348837" y="2114852"/>
                <a:ext cx="727160" cy="177086"/>
              </a:xfrm>
              <a:custGeom>
                <a:avLst/>
                <a:gdLst>
                  <a:gd name="connsiteX0" fmla="*/ 68295 w 727160"/>
                  <a:gd name="connsiteY0" fmla="*/ 10831 h 177086"/>
                  <a:gd name="connsiteX1" fmla="*/ 673937 w 727160"/>
                  <a:gd name="connsiteY1" fmla="*/ 10831 h 177086"/>
                  <a:gd name="connsiteX2" fmla="*/ 685812 w 727160"/>
                  <a:gd name="connsiteY2" fmla="*/ 129584 h 177086"/>
                  <a:gd name="connsiteX3" fmla="*/ 578934 w 727160"/>
                  <a:gd name="connsiteY3" fmla="*/ 93958 h 177086"/>
                  <a:gd name="connsiteX4" fmla="*/ 472057 w 727160"/>
                  <a:gd name="connsiteY4" fmla="*/ 141460 h 177086"/>
                  <a:gd name="connsiteX5" fmla="*/ 282051 w 727160"/>
                  <a:gd name="connsiteY5" fmla="*/ 58332 h 177086"/>
                  <a:gd name="connsiteX6" fmla="*/ 139547 w 727160"/>
                  <a:gd name="connsiteY6" fmla="*/ 177086 h 177086"/>
                  <a:gd name="connsiteX7" fmla="*/ 20794 w 727160"/>
                  <a:gd name="connsiteY7" fmla="*/ 58332 h 177086"/>
                  <a:gd name="connsiteX8" fmla="*/ 68295 w 727160"/>
                  <a:gd name="connsiteY8" fmla="*/ 10831 h 177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27160" h="177086">
                    <a:moveTo>
                      <a:pt x="68295" y="10831"/>
                    </a:moveTo>
                    <a:cubicBezTo>
                      <a:pt x="177152" y="2914"/>
                      <a:pt x="571018" y="-8961"/>
                      <a:pt x="673937" y="10831"/>
                    </a:cubicBezTo>
                    <a:cubicBezTo>
                      <a:pt x="776856" y="30623"/>
                      <a:pt x="701646" y="115730"/>
                      <a:pt x="685812" y="129584"/>
                    </a:cubicBezTo>
                    <a:cubicBezTo>
                      <a:pt x="669978" y="143438"/>
                      <a:pt x="614560" y="91979"/>
                      <a:pt x="578934" y="93958"/>
                    </a:cubicBezTo>
                    <a:cubicBezTo>
                      <a:pt x="543308" y="95937"/>
                      <a:pt x="521537" y="147398"/>
                      <a:pt x="472057" y="141460"/>
                    </a:cubicBezTo>
                    <a:cubicBezTo>
                      <a:pt x="422577" y="135522"/>
                      <a:pt x="337469" y="52394"/>
                      <a:pt x="282051" y="58332"/>
                    </a:cubicBezTo>
                    <a:cubicBezTo>
                      <a:pt x="226633" y="64270"/>
                      <a:pt x="183090" y="177086"/>
                      <a:pt x="139547" y="177086"/>
                    </a:cubicBezTo>
                    <a:cubicBezTo>
                      <a:pt x="96004" y="177086"/>
                      <a:pt x="30690" y="86041"/>
                      <a:pt x="20794" y="58332"/>
                    </a:cubicBezTo>
                    <a:cubicBezTo>
                      <a:pt x="10898" y="30623"/>
                      <a:pt x="-40562" y="18748"/>
                      <a:pt x="68295" y="10831"/>
                    </a:cubicBezTo>
                    <a:close/>
                  </a:path>
                </a:pathLst>
              </a:cu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4768645" y="5164645"/>
              <a:ext cx="735990" cy="211737"/>
              <a:chOff x="9288670" y="2071866"/>
              <a:chExt cx="864733" cy="301137"/>
            </a:xfrm>
          </p:grpSpPr>
          <p:sp>
            <p:nvSpPr>
              <p:cNvPr id="22" name="Flowchart: Terminator 21"/>
              <p:cNvSpPr/>
              <p:nvPr/>
            </p:nvSpPr>
            <p:spPr>
              <a:xfrm>
                <a:off x="9288670" y="2071866"/>
                <a:ext cx="864733" cy="301137"/>
              </a:xfrm>
              <a:prstGeom prst="flowChartTerminator">
                <a:avLst/>
              </a:prstGeom>
              <a:solidFill>
                <a:srgbClr val="00B05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9348837" y="2114852"/>
                <a:ext cx="727160" cy="177086"/>
              </a:xfrm>
              <a:custGeom>
                <a:avLst/>
                <a:gdLst>
                  <a:gd name="connsiteX0" fmla="*/ 68295 w 727160"/>
                  <a:gd name="connsiteY0" fmla="*/ 10831 h 177086"/>
                  <a:gd name="connsiteX1" fmla="*/ 673937 w 727160"/>
                  <a:gd name="connsiteY1" fmla="*/ 10831 h 177086"/>
                  <a:gd name="connsiteX2" fmla="*/ 685812 w 727160"/>
                  <a:gd name="connsiteY2" fmla="*/ 129584 h 177086"/>
                  <a:gd name="connsiteX3" fmla="*/ 578934 w 727160"/>
                  <a:gd name="connsiteY3" fmla="*/ 93958 h 177086"/>
                  <a:gd name="connsiteX4" fmla="*/ 472057 w 727160"/>
                  <a:gd name="connsiteY4" fmla="*/ 141460 h 177086"/>
                  <a:gd name="connsiteX5" fmla="*/ 282051 w 727160"/>
                  <a:gd name="connsiteY5" fmla="*/ 58332 h 177086"/>
                  <a:gd name="connsiteX6" fmla="*/ 139547 w 727160"/>
                  <a:gd name="connsiteY6" fmla="*/ 177086 h 177086"/>
                  <a:gd name="connsiteX7" fmla="*/ 20794 w 727160"/>
                  <a:gd name="connsiteY7" fmla="*/ 58332 h 177086"/>
                  <a:gd name="connsiteX8" fmla="*/ 68295 w 727160"/>
                  <a:gd name="connsiteY8" fmla="*/ 10831 h 177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27160" h="177086">
                    <a:moveTo>
                      <a:pt x="68295" y="10831"/>
                    </a:moveTo>
                    <a:cubicBezTo>
                      <a:pt x="177152" y="2914"/>
                      <a:pt x="571018" y="-8961"/>
                      <a:pt x="673937" y="10831"/>
                    </a:cubicBezTo>
                    <a:cubicBezTo>
                      <a:pt x="776856" y="30623"/>
                      <a:pt x="701646" y="115730"/>
                      <a:pt x="685812" y="129584"/>
                    </a:cubicBezTo>
                    <a:cubicBezTo>
                      <a:pt x="669978" y="143438"/>
                      <a:pt x="614560" y="91979"/>
                      <a:pt x="578934" y="93958"/>
                    </a:cubicBezTo>
                    <a:cubicBezTo>
                      <a:pt x="543308" y="95937"/>
                      <a:pt x="521537" y="147398"/>
                      <a:pt x="472057" y="141460"/>
                    </a:cubicBezTo>
                    <a:cubicBezTo>
                      <a:pt x="422577" y="135522"/>
                      <a:pt x="337469" y="52394"/>
                      <a:pt x="282051" y="58332"/>
                    </a:cubicBezTo>
                    <a:cubicBezTo>
                      <a:pt x="226633" y="64270"/>
                      <a:pt x="183090" y="177086"/>
                      <a:pt x="139547" y="177086"/>
                    </a:cubicBezTo>
                    <a:cubicBezTo>
                      <a:pt x="96004" y="177086"/>
                      <a:pt x="30690" y="86041"/>
                      <a:pt x="20794" y="58332"/>
                    </a:cubicBezTo>
                    <a:cubicBezTo>
                      <a:pt x="10898" y="30623"/>
                      <a:pt x="-40562" y="18748"/>
                      <a:pt x="68295" y="10831"/>
                    </a:cubicBezTo>
                    <a:close/>
                  </a:path>
                </a:pathLst>
              </a:cu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2967745" y="3091048"/>
              <a:ext cx="581652" cy="296566"/>
              <a:chOff x="8087360" y="1045346"/>
              <a:chExt cx="2214880" cy="950602"/>
            </a:xfrm>
          </p:grpSpPr>
          <p:sp>
            <p:nvSpPr>
              <p:cNvPr id="19" name="Flowchart: Terminator 18"/>
              <p:cNvSpPr/>
              <p:nvPr/>
            </p:nvSpPr>
            <p:spPr>
              <a:xfrm>
                <a:off x="8087360" y="1045346"/>
                <a:ext cx="2214880" cy="950602"/>
              </a:xfrm>
              <a:prstGeom prst="flowChartTerminator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8288095" y="1140247"/>
                <a:ext cx="1813409" cy="760800"/>
              </a:xfrm>
              <a:custGeom>
                <a:avLst/>
                <a:gdLst>
                  <a:gd name="connsiteX0" fmla="*/ 233878 w 1813409"/>
                  <a:gd name="connsiteY0" fmla="*/ 213430 h 760800"/>
                  <a:gd name="connsiteX1" fmla="*/ 61158 w 1813409"/>
                  <a:gd name="connsiteY1" fmla="*/ 284550 h 760800"/>
                  <a:gd name="connsiteX2" fmla="*/ 198 w 1813409"/>
                  <a:gd name="connsiteY2" fmla="*/ 558870 h 760800"/>
                  <a:gd name="connsiteX3" fmla="*/ 50998 w 1813409"/>
                  <a:gd name="connsiteY3" fmla="*/ 701110 h 760800"/>
                  <a:gd name="connsiteX4" fmla="*/ 264358 w 1813409"/>
                  <a:gd name="connsiteY4" fmla="*/ 741750 h 760800"/>
                  <a:gd name="connsiteX5" fmla="*/ 315158 w 1813409"/>
                  <a:gd name="connsiteY5" fmla="*/ 599510 h 760800"/>
                  <a:gd name="connsiteX6" fmla="*/ 315158 w 1813409"/>
                  <a:gd name="connsiteY6" fmla="*/ 477590 h 760800"/>
                  <a:gd name="connsiteX7" fmla="*/ 315158 w 1813409"/>
                  <a:gd name="connsiteY7" fmla="*/ 315030 h 760800"/>
                  <a:gd name="connsiteX8" fmla="*/ 376118 w 1813409"/>
                  <a:gd name="connsiteY8" fmla="*/ 274390 h 760800"/>
                  <a:gd name="connsiteX9" fmla="*/ 406598 w 1813409"/>
                  <a:gd name="connsiteY9" fmla="*/ 497910 h 760800"/>
                  <a:gd name="connsiteX10" fmla="*/ 406598 w 1813409"/>
                  <a:gd name="connsiteY10" fmla="*/ 731590 h 760800"/>
                  <a:gd name="connsiteX11" fmla="*/ 609798 w 1813409"/>
                  <a:gd name="connsiteY11" fmla="*/ 731590 h 760800"/>
                  <a:gd name="connsiteX12" fmla="*/ 619958 w 1813409"/>
                  <a:gd name="connsiteY12" fmla="*/ 497910 h 760800"/>
                  <a:gd name="connsiteX13" fmla="*/ 609798 w 1813409"/>
                  <a:gd name="connsiteY13" fmla="*/ 335350 h 760800"/>
                  <a:gd name="connsiteX14" fmla="*/ 650438 w 1813409"/>
                  <a:gd name="connsiteY14" fmla="*/ 233750 h 760800"/>
                  <a:gd name="connsiteX15" fmla="*/ 741878 w 1813409"/>
                  <a:gd name="connsiteY15" fmla="*/ 660470 h 760800"/>
                  <a:gd name="connsiteX16" fmla="*/ 955238 w 1813409"/>
                  <a:gd name="connsiteY16" fmla="*/ 701110 h 760800"/>
                  <a:gd name="connsiteX17" fmla="*/ 985718 w 1813409"/>
                  <a:gd name="connsiteY17" fmla="*/ 315030 h 760800"/>
                  <a:gd name="connsiteX18" fmla="*/ 1138118 w 1813409"/>
                  <a:gd name="connsiteY18" fmla="*/ 619830 h 760800"/>
                  <a:gd name="connsiteX19" fmla="*/ 1341318 w 1813409"/>
                  <a:gd name="connsiteY19" fmla="*/ 650310 h 760800"/>
                  <a:gd name="connsiteX20" fmla="*/ 1341318 w 1813409"/>
                  <a:gd name="connsiteY20" fmla="*/ 650310 h 760800"/>
                  <a:gd name="connsiteX21" fmla="*/ 1442918 w 1813409"/>
                  <a:gd name="connsiteY21" fmla="*/ 264230 h 760800"/>
                  <a:gd name="connsiteX22" fmla="*/ 1564838 w 1813409"/>
                  <a:gd name="connsiteY22" fmla="*/ 589350 h 760800"/>
                  <a:gd name="connsiteX23" fmla="*/ 1625798 w 1813409"/>
                  <a:gd name="connsiteY23" fmla="*/ 670630 h 760800"/>
                  <a:gd name="connsiteX24" fmla="*/ 1798518 w 1813409"/>
                  <a:gd name="connsiteY24" fmla="*/ 609670 h 760800"/>
                  <a:gd name="connsiteX25" fmla="*/ 1798518 w 1813409"/>
                  <a:gd name="connsiteY25" fmla="*/ 315030 h 760800"/>
                  <a:gd name="connsiteX26" fmla="*/ 1747718 w 1813409"/>
                  <a:gd name="connsiteY26" fmla="*/ 40710 h 760800"/>
                  <a:gd name="connsiteX27" fmla="*/ 1666438 w 1813409"/>
                  <a:gd name="connsiteY27" fmla="*/ 355670 h 760800"/>
                  <a:gd name="connsiteX28" fmla="*/ 1493718 w 1813409"/>
                  <a:gd name="connsiteY28" fmla="*/ 50870 h 760800"/>
                  <a:gd name="connsiteX29" fmla="*/ 1290518 w 1813409"/>
                  <a:gd name="connsiteY29" fmla="*/ 50870 h 760800"/>
                  <a:gd name="connsiteX30" fmla="*/ 1280358 w 1813409"/>
                  <a:gd name="connsiteY30" fmla="*/ 548710 h 760800"/>
                  <a:gd name="connsiteX31" fmla="*/ 1117798 w 1813409"/>
                  <a:gd name="connsiteY31" fmla="*/ 111830 h 760800"/>
                  <a:gd name="connsiteX32" fmla="*/ 955238 w 1813409"/>
                  <a:gd name="connsiteY32" fmla="*/ 71190 h 760800"/>
                  <a:gd name="connsiteX33" fmla="*/ 863798 w 1813409"/>
                  <a:gd name="connsiteY33" fmla="*/ 91510 h 760800"/>
                  <a:gd name="connsiteX34" fmla="*/ 853638 w 1813409"/>
                  <a:gd name="connsiteY34" fmla="*/ 406470 h 760800"/>
                  <a:gd name="connsiteX35" fmla="*/ 721558 w 1813409"/>
                  <a:gd name="connsiteY35" fmla="*/ 132150 h 760800"/>
                  <a:gd name="connsiteX36" fmla="*/ 640278 w 1813409"/>
                  <a:gd name="connsiteY36" fmla="*/ 61030 h 760800"/>
                  <a:gd name="connsiteX37" fmla="*/ 498038 w 1813409"/>
                  <a:gd name="connsiteY37" fmla="*/ 30550 h 760800"/>
                  <a:gd name="connsiteX38" fmla="*/ 528518 w 1813409"/>
                  <a:gd name="connsiteY38" fmla="*/ 406470 h 760800"/>
                  <a:gd name="connsiteX39" fmla="*/ 386278 w 1813409"/>
                  <a:gd name="connsiteY39" fmla="*/ 50870 h 760800"/>
                  <a:gd name="connsiteX40" fmla="*/ 233878 w 1813409"/>
                  <a:gd name="connsiteY40" fmla="*/ 213430 h 76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813409" h="760800">
                    <a:moveTo>
                      <a:pt x="233878" y="213430"/>
                    </a:moveTo>
                    <a:cubicBezTo>
                      <a:pt x="179691" y="252377"/>
                      <a:pt x="100105" y="226977"/>
                      <a:pt x="61158" y="284550"/>
                    </a:cubicBezTo>
                    <a:cubicBezTo>
                      <a:pt x="22211" y="342123"/>
                      <a:pt x="1891" y="489443"/>
                      <a:pt x="198" y="558870"/>
                    </a:cubicBezTo>
                    <a:cubicBezTo>
                      <a:pt x="-1495" y="628297"/>
                      <a:pt x="6971" y="670630"/>
                      <a:pt x="50998" y="701110"/>
                    </a:cubicBezTo>
                    <a:cubicBezTo>
                      <a:pt x="95025" y="731590"/>
                      <a:pt x="220331" y="758683"/>
                      <a:pt x="264358" y="741750"/>
                    </a:cubicBezTo>
                    <a:cubicBezTo>
                      <a:pt x="308385" y="724817"/>
                      <a:pt x="306691" y="643537"/>
                      <a:pt x="315158" y="599510"/>
                    </a:cubicBezTo>
                    <a:cubicBezTo>
                      <a:pt x="323625" y="555483"/>
                      <a:pt x="315158" y="477590"/>
                      <a:pt x="315158" y="477590"/>
                    </a:cubicBezTo>
                    <a:cubicBezTo>
                      <a:pt x="315158" y="430177"/>
                      <a:pt x="304998" y="348897"/>
                      <a:pt x="315158" y="315030"/>
                    </a:cubicBezTo>
                    <a:cubicBezTo>
                      <a:pt x="325318" y="281163"/>
                      <a:pt x="360878" y="243910"/>
                      <a:pt x="376118" y="274390"/>
                    </a:cubicBezTo>
                    <a:cubicBezTo>
                      <a:pt x="391358" y="304870"/>
                      <a:pt x="401518" y="421710"/>
                      <a:pt x="406598" y="497910"/>
                    </a:cubicBezTo>
                    <a:cubicBezTo>
                      <a:pt x="411678" y="574110"/>
                      <a:pt x="372731" y="692643"/>
                      <a:pt x="406598" y="731590"/>
                    </a:cubicBezTo>
                    <a:cubicBezTo>
                      <a:pt x="440465" y="770537"/>
                      <a:pt x="574238" y="770537"/>
                      <a:pt x="609798" y="731590"/>
                    </a:cubicBezTo>
                    <a:cubicBezTo>
                      <a:pt x="645358" y="692643"/>
                      <a:pt x="619958" y="563950"/>
                      <a:pt x="619958" y="497910"/>
                    </a:cubicBezTo>
                    <a:cubicBezTo>
                      <a:pt x="619958" y="431870"/>
                      <a:pt x="604718" y="379377"/>
                      <a:pt x="609798" y="335350"/>
                    </a:cubicBezTo>
                    <a:cubicBezTo>
                      <a:pt x="614878" y="291323"/>
                      <a:pt x="628425" y="179563"/>
                      <a:pt x="650438" y="233750"/>
                    </a:cubicBezTo>
                    <a:cubicBezTo>
                      <a:pt x="672451" y="287937"/>
                      <a:pt x="691078" y="582577"/>
                      <a:pt x="741878" y="660470"/>
                    </a:cubicBezTo>
                    <a:cubicBezTo>
                      <a:pt x="792678" y="738363"/>
                      <a:pt x="914598" y="758683"/>
                      <a:pt x="955238" y="701110"/>
                    </a:cubicBezTo>
                    <a:cubicBezTo>
                      <a:pt x="995878" y="643537"/>
                      <a:pt x="955238" y="328577"/>
                      <a:pt x="985718" y="315030"/>
                    </a:cubicBezTo>
                    <a:cubicBezTo>
                      <a:pt x="1016198" y="301483"/>
                      <a:pt x="1078851" y="563950"/>
                      <a:pt x="1138118" y="619830"/>
                    </a:cubicBezTo>
                    <a:cubicBezTo>
                      <a:pt x="1197385" y="675710"/>
                      <a:pt x="1341318" y="650310"/>
                      <a:pt x="1341318" y="650310"/>
                    </a:cubicBezTo>
                    <a:lnTo>
                      <a:pt x="1341318" y="650310"/>
                    </a:lnTo>
                    <a:cubicBezTo>
                      <a:pt x="1358251" y="585963"/>
                      <a:pt x="1405665" y="274390"/>
                      <a:pt x="1442918" y="264230"/>
                    </a:cubicBezTo>
                    <a:cubicBezTo>
                      <a:pt x="1480171" y="254070"/>
                      <a:pt x="1534358" y="521617"/>
                      <a:pt x="1564838" y="589350"/>
                    </a:cubicBezTo>
                    <a:cubicBezTo>
                      <a:pt x="1595318" y="657083"/>
                      <a:pt x="1586851" y="667243"/>
                      <a:pt x="1625798" y="670630"/>
                    </a:cubicBezTo>
                    <a:cubicBezTo>
                      <a:pt x="1664745" y="674017"/>
                      <a:pt x="1769731" y="668937"/>
                      <a:pt x="1798518" y="609670"/>
                    </a:cubicBezTo>
                    <a:cubicBezTo>
                      <a:pt x="1827305" y="550403"/>
                      <a:pt x="1806985" y="409857"/>
                      <a:pt x="1798518" y="315030"/>
                    </a:cubicBezTo>
                    <a:cubicBezTo>
                      <a:pt x="1790051" y="220203"/>
                      <a:pt x="1769731" y="33937"/>
                      <a:pt x="1747718" y="40710"/>
                    </a:cubicBezTo>
                    <a:cubicBezTo>
                      <a:pt x="1725705" y="47483"/>
                      <a:pt x="1708771" y="353977"/>
                      <a:pt x="1666438" y="355670"/>
                    </a:cubicBezTo>
                    <a:cubicBezTo>
                      <a:pt x="1624105" y="357363"/>
                      <a:pt x="1556371" y="101670"/>
                      <a:pt x="1493718" y="50870"/>
                    </a:cubicBezTo>
                    <a:cubicBezTo>
                      <a:pt x="1431065" y="70"/>
                      <a:pt x="1326078" y="-32103"/>
                      <a:pt x="1290518" y="50870"/>
                    </a:cubicBezTo>
                    <a:cubicBezTo>
                      <a:pt x="1254958" y="133843"/>
                      <a:pt x="1309145" y="538550"/>
                      <a:pt x="1280358" y="548710"/>
                    </a:cubicBezTo>
                    <a:cubicBezTo>
                      <a:pt x="1251571" y="558870"/>
                      <a:pt x="1171985" y="191417"/>
                      <a:pt x="1117798" y="111830"/>
                    </a:cubicBezTo>
                    <a:cubicBezTo>
                      <a:pt x="1063611" y="32243"/>
                      <a:pt x="997571" y="74577"/>
                      <a:pt x="955238" y="71190"/>
                    </a:cubicBezTo>
                    <a:cubicBezTo>
                      <a:pt x="912905" y="67803"/>
                      <a:pt x="880731" y="35630"/>
                      <a:pt x="863798" y="91510"/>
                    </a:cubicBezTo>
                    <a:cubicBezTo>
                      <a:pt x="846865" y="147390"/>
                      <a:pt x="877345" y="399697"/>
                      <a:pt x="853638" y="406470"/>
                    </a:cubicBezTo>
                    <a:cubicBezTo>
                      <a:pt x="829931" y="413243"/>
                      <a:pt x="757118" y="189723"/>
                      <a:pt x="721558" y="132150"/>
                    </a:cubicBezTo>
                    <a:cubicBezTo>
                      <a:pt x="685998" y="74577"/>
                      <a:pt x="677531" y="77963"/>
                      <a:pt x="640278" y="61030"/>
                    </a:cubicBezTo>
                    <a:cubicBezTo>
                      <a:pt x="603025" y="44097"/>
                      <a:pt x="516665" y="-27023"/>
                      <a:pt x="498038" y="30550"/>
                    </a:cubicBezTo>
                    <a:cubicBezTo>
                      <a:pt x="479411" y="88123"/>
                      <a:pt x="547145" y="403083"/>
                      <a:pt x="528518" y="406470"/>
                    </a:cubicBezTo>
                    <a:cubicBezTo>
                      <a:pt x="509891" y="409857"/>
                      <a:pt x="438771" y="88123"/>
                      <a:pt x="386278" y="50870"/>
                    </a:cubicBezTo>
                    <a:cubicBezTo>
                      <a:pt x="333785" y="13617"/>
                      <a:pt x="288065" y="174483"/>
                      <a:pt x="233878" y="21343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8">
                <p14:nvContentPartPr>
                  <p14:cNvPr id="21" name="Ink 20"/>
                  <p14:cNvContentPartPr/>
                  <p14:nvPr/>
                </p14:nvContentPartPr>
                <p14:xfrm>
                  <a:off x="8321000" y="1168240"/>
                  <a:ext cx="1778400" cy="711720"/>
                </p14:xfrm>
              </p:contentPart>
            </mc:Choice>
            <mc:Fallback xmlns="">
              <p:pic>
                <p:nvPicPr>
                  <p:cNvPr id="114" name="Ink 113"/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8252442" y="1110564"/>
                    <a:ext cx="1915516" cy="827072"/>
                  </a:xfrm>
                  <a:prstGeom prst="rect">
                    <a:avLst/>
                  </a:prstGeom>
                </p:spPr>
              </p:pic>
            </mc:Fallback>
          </mc:AlternateContent>
        </p:grpSp>
        <p:sp>
          <p:nvSpPr>
            <p:cNvPr id="18" name="Freeform 17"/>
            <p:cNvSpPr/>
            <p:nvPr/>
          </p:nvSpPr>
          <p:spPr>
            <a:xfrm>
              <a:off x="4879364" y="4092066"/>
              <a:ext cx="1118778" cy="479329"/>
            </a:xfrm>
            <a:custGeom>
              <a:avLst/>
              <a:gdLst>
                <a:gd name="connsiteX0" fmla="*/ 216254 w 2342115"/>
                <a:gd name="connsiteY0" fmla="*/ 170570 h 835618"/>
                <a:gd name="connsiteX1" fmla="*/ 501261 w 2342115"/>
                <a:gd name="connsiteY1" fmla="*/ 16191 h 835618"/>
                <a:gd name="connsiteX2" fmla="*/ 1095028 w 2342115"/>
                <a:gd name="connsiteY2" fmla="*/ 16191 h 835618"/>
                <a:gd name="connsiteX3" fmla="*/ 1902550 w 2342115"/>
                <a:gd name="connsiteY3" fmla="*/ 4316 h 835618"/>
                <a:gd name="connsiteX4" fmla="*/ 2211308 w 2342115"/>
                <a:gd name="connsiteY4" fmla="*/ 99318 h 835618"/>
                <a:gd name="connsiteX5" fmla="*/ 893147 w 2342115"/>
                <a:gd name="connsiteY5" fmla="*/ 99318 h 835618"/>
                <a:gd name="connsiteX6" fmla="*/ 2211308 w 2342115"/>
                <a:gd name="connsiteY6" fmla="*/ 206196 h 835618"/>
                <a:gd name="connsiteX7" fmla="*/ 679391 w 2342115"/>
                <a:gd name="connsiteY7" fmla="*/ 265573 h 835618"/>
                <a:gd name="connsiteX8" fmla="*/ 631890 w 2342115"/>
                <a:gd name="connsiteY8" fmla="*/ 289324 h 835618"/>
                <a:gd name="connsiteX9" fmla="*/ 2033178 w 2342115"/>
                <a:gd name="connsiteY9" fmla="*/ 336825 h 835618"/>
                <a:gd name="connsiteX10" fmla="*/ 905022 w 2342115"/>
                <a:gd name="connsiteY10" fmla="*/ 372451 h 835618"/>
                <a:gd name="connsiteX11" fmla="*/ 2341937 w 2342115"/>
                <a:gd name="connsiteY11" fmla="*/ 514955 h 835618"/>
                <a:gd name="connsiteX12" fmla="*/ 1011900 w 2342115"/>
                <a:gd name="connsiteY12" fmla="*/ 598082 h 835618"/>
                <a:gd name="connsiteX13" fmla="*/ 2187557 w 2342115"/>
                <a:gd name="connsiteY13" fmla="*/ 693085 h 835618"/>
                <a:gd name="connsiteX14" fmla="*/ 346882 w 2342115"/>
                <a:gd name="connsiteY14" fmla="*/ 835589 h 835618"/>
                <a:gd name="connsiteX15" fmla="*/ 1106903 w 2342115"/>
                <a:gd name="connsiteY15" fmla="*/ 704960 h 835618"/>
                <a:gd name="connsiteX16" fmla="*/ 465635 w 2342115"/>
                <a:gd name="connsiteY16" fmla="*/ 633708 h 835618"/>
                <a:gd name="connsiteX17" fmla="*/ 1095028 w 2342115"/>
                <a:gd name="connsiteY17" fmla="*/ 526830 h 835618"/>
                <a:gd name="connsiteX18" fmla="*/ 2498 w 2342115"/>
                <a:gd name="connsiteY18" fmla="*/ 514955 h 835618"/>
                <a:gd name="connsiteX19" fmla="*/ 774394 w 2342115"/>
                <a:gd name="connsiteY19" fmla="*/ 360576 h 835618"/>
                <a:gd name="connsiteX20" fmla="*/ 26248 w 2342115"/>
                <a:gd name="connsiteY20" fmla="*/ 372451 h 835618"/>
                <a:gd name="connsiteX21" fmla="*/ 738768 w 2342115"/>
                <a:gd name="connsiteY21" fmla="*/ 134944 h 835618"/>
                <a:gd name="connsiteX22" fmla="*/ 216254 w 2342115"/>
                <a:gd name="connsiteY22" fmla="*/ 170570 h 835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342115" h="835618">
                  <a:moveTo>
                    <a:pt x="216254" y="170570"/>
                  </a:moveTo>
                  <a:cubicBezTo>
                    <a:pt x="176670" y="150778"/>
                    <a:pt x="354799" y="41921"/>
                    <a:pt x="501261" y="16191"/>
                  </a:cubicBezTo>
                  <a:cubicBezTo>
                    <a:pt x="647723" y="-9539"/>
                    <a:pt x="1095028" y="16191"/>
                    <a:pt x="1095028" y="16191"/>
                  </a:cubicBezTo>
                  <a:cubicBezTo>
                    <a:pt x="1328576" y="14212"/>
                    <a:pt x="1716503" y="-9538"/>
                    <a:pt x="1902550" y="4316"/>
                  </a:cubicBezTo>
                  <a:cubicBezTo>
                    <a:pt x="2088597" y="18170"/>
                    <a:pt x="2379542" y="83484"/>
                    <a:pt x="2211308" y="99318"/>
                  </a:cubicBezTo>
                  <a:cubicBezTo>
                    <a:pt x="2043074" y="115152"/>
                    <a:pt x="893147" y="81505"/>
                    <a:pt x="893147" y="99318"/>
                  </a:cubicBezTo>
                  <a:cubicBezTo>
                    <a:pt x="893147" y="117131"/>
                    <a:pt x="2246934" y="178487"/>
                    <a:pt x="2211308" y="206196"/>
                  </a:cubicBezTo>
                  <a:cubicBezTo>
                    <a:pt x="2175682" y="233905"/>
                    <a:pt x="679391" y="265573"/>
                    <a:pt x="679391" y="265573"/>
                  </a:cubicBezTo>
                  <a:cubicBezTo>
                    <a:pt x="416155" y="279428"/>
                    <a:pt x="406259" y="277449"/>
                    <a:pt x="631890" y="289324"/>
                  </a:cubicBezTo>
                  <a:cubicBezTo>
                    <a:pt x="857521" y="301199"/>
                    <a:pt x="1987656" y="322971"/>
                    <a:pt x="2033178" y="336825"/>
                  </a:cubicBezTo>
                  <a:cubicBezTo>
                    <a:pt x="2078700" y="350680"/>
                    <a:pt x="853562" y="342763"/>
                    <a:pt x="905022" y="372451"/>
                  </a:cubicBezTo>
                  <a:cubicBezTo>
                    <a:pt x="956482" y="402139"/>
                    <a:pt x="2324124" y="477350"/>
                    <a:pt x="2341937" y="514955"/>
                  </a:cubicBezTo>
                  <a:cubicBezTo>
                    <a:pt x="2359750" y="552560"/>
                    <a:pt x="1037630" y="568394"/>
                    <a:pt x="1011900" y="598082"/>
                  </a:cubicBezTo>
                  <a:cubicBezTo>
                    <a:pt x="986170" y="627770"/>
                    <a:pt x="2298393" y="653501"/>
                    <a:pt x="2187557" y="693085"/>
                  </a:cubicBezTo>
                  <a:cubicBezTo>
                    <a:pt x="2076721" y="732670"/>
                    <a:pt x="526991" y="833610"/>
                    <a:pt x="346882" y="835589"/>
                  </a:cubicBezTo>
                  <a:cubicBezTo>
                    <a:pt x="166773" y="837568"/>
                    <a:pt x="1087111" y="738607"/>
                    <a:pt x="1106903" y="704960"/>
                  </a:cubicBezTo>
                  <a:cubicBezTo>
                    <a:pt x="1126695" y="671313"/>
                    <a:pt x="467614" y="663396"/>
                    <a:pt x="465635" y="633708"/>
                  </a:cubicBezTo>
                  <a:cubicBezTo>
                    <a:pt x="463656" y="604020"/>
                    <a:pt x="1172218" y="546622"/>
                    <a:pt x="1095028" y="526830"/>
                  </a:cubicBezTo>
                  <a:cubicBezTo>
                    <a:pt x="1017839" y="507038"/>
                    <a:pt x="55937" y="542664"/>
                    <a:pt x="2498" y="514955"/>
                  </a:cubicBezTo>
                  <a:cubicBezTo>
                    <a:pt x="-50941" y="487246"/>
                    <a:pt x="770436" y="384327"/>
                    <a:pt x="774394" y="360576"/>
                  </a:cubicBezTo>
                  <a:cubicBezTo>
                    <a:pt x="778352" y="336825"/>
                    <a:pt x="32186" y="410056"/>
                    <a:pt x="26248" y="372451"/>
                  </a:cubicBezTo>
                  <a:cubicBezTo>
                    <a:pt x="20310" y="334846"/>
                    <a:pt x="709080" y="162653"/>
                    <a:pt x="738768" y="134944"/>
                  </a:cubicBezTo>
                  <a:cubicBezTo>
                    <a:pt x="768456" y="107235"/>
                    <a:pt x="255838" y="190362"/>
                    <a:pt x="216254" y="17057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solidFill>
                  <a:schemeClr val="tx1"/>
                </a:solidFill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751877" y="256815"/>
            <a:ext cx="2113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SG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05259" y="4440930"/>
            <a:ext cx="69662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SG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56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" name="Group 231"/>
          <p:cNvGrpSpPr/>
          <p:nvPr/>
        </p:nvGrpSpPr>
        <p:grpSpPr>
          <a:xfrm rot="5400000">
            <a:off x="-191403" y="2084440"/>
            <a:ext cx="4854844" cy="2355481"/>
            <a:chOff x="1869112" y="1019605"/>
            <a:chExt cx="7721928" cy="4029915"/>
          </a:xfrm>
        </p:grpSpPr>
        <p:sp>
          <p:nvSpPr>
            <p:cNvPr id="25" name="Oval 24"/>
            <p:cNvSpPr/>
            <p:nvPr/>
          </p:nvSpPr>
          <p:spPr>
            <a:xfrm>
              <a:off x="1869112" y="1019605"/>
              <a:ext cx="7721928" cy="402991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76200" cmpd="db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661255" y="1688250"/>
              <a:ext cx="5710599" cy="2614141"/>
            </a:xfrm>
            <a:custGeom>
              <a:avLst/>
              <a:gdLst>
                <a:gd name="connsiteX0" fmla="*/ 122585 w 5710599"/>
                <a:gd name="connsiteY0" fmla="*/ 1156550 h 2614141"/>
                <a:gd name="connsiteX1" fmla="*/ 468025 w 5710599"/>
                <a:gd name="connsiteY1" fmla="*/ 1105750 h 2614141"/>
                <a:gd name="connsiteX2" fmla="*/ 539145 w 5710599"/>
                <a:gd name="connsiteY2" fmla="*/ 973670 h 2614141"/>
                <a:gd name="connsiteX3" fmla="*/ 427385 w 5710599"/>
                <a:gd name="connsiteY3" fmla="*/ 861910 h 2614141"/>
                <a:gd name="connsiteX4" fmla="*/ 132745 w 5710599"/>
                <a:gd name="connsiteY4" fmla="*/ 933030 h 2614141"/>
                <a:gd name="connsiteX5" fmla="*/ 163225 w 5710599"/>
                <a:gd name="connsiteY5" fmla="*/ 597750 h 2614141"/>
                <a:gd name="connsiteX6" fmla="*/ 315625 w 5710599"/>
                <a:gd name="connsiteY6" fmla="*/ 719670 h 2614141"/>
                <a:gd name="connsiteX7" fmla="*/ 508665 w 5710599"/>
                <a:gd name="connsiteY7" fmla="*/ 760310 h 2614141"/>
                <a:gd name="connsiteX8" fmla="*/ 457865 w 5710599"/>
                <a:gd name="connsiteY8" fmla="*/ 546950 h 2614141"/>
                <a:gd name="connsiteX9" fmla="*/ 315625 w 5710599"/>
                <a:gd name="connsiteY9" fmla="*/ 425030 h 2614141"/>
                <a:gd name="connsiteX10" fmla="*/ 823625 w 5710599"/>
                <a:gd name="connsiteY10" fmla="*/ 252310 h 2614141"/>
                <a:gd name="connsiteX11" fmla="*/ 1240185 w 5710599"/>
                <a:gd name="connsiteY11" fmla="*/ 1430870 h 2614141"/>
                <a:gd name="connsiteX12" fmla="*/ 1331625 w 5710599"/>
                <a:gd name="connsiteY12" fmla="*/ 1237830 h 2614141"/>
                <a:gd name="connsiteX13" fmla="*/ 1169065 w 5710599"/>
                <a:gd name="connsiteY13" fmla="*/ 160870 h 2614141"/>
                <a:gd name="connsiteX14" fmla="*/ 1900585 w 5710599"/>
                <a:gd name="connsiteY14" fmla="*/ 69430 h 2614141"/>
                <a:gd name="connsiteX15" fmla="*/ 1971705 w 5710599"/>
                <a:gd name="connsiteY15" fmla="*/ 790790 h 2614141"/>
                <a:gd name="connsiteX16" fmla="*/ 1971705 w 5710599"/>
                <a:gd name="connsiteY16" fmla="*/ 1227670 h 2614141"/>
                <a:gd name="connsiteX17" fmla="*/ 2012345 w 5710599"/>
                <a:gd name="connsiteY17" fmla="*/ 1471510 h 2614141"/>
                <a:gd name="connsiteX18" fmla="*/ 2103785 w 5710599"/>
                <a:gd name="connsiteY18" fmla="*/ 861910 h 2614141"/>
                <a:gd name="connsiteX19" fmla="*/ 2256185 w 5710599"/>
                <a:gd name="connsiteY19" fmla="*/ 110070 h 2614141"/>
                <a:gd name="connsiteX20" fmla="*/ 3109625 w 5710599"/>
                <a:gd name="connsiteY20" fmla="*/ 313270 h 2614141"/>
                <a:gd name="connsiteX21" fmla="*/ 2835305 w 5710599"/>
                <a:gd name="connsiteY21" fmla="*/ 1278470 h 2614141"/>
                <a:gd name="connsiteX22" fmla="*/ 2977545 w 5710599"/>
                <a:gd name="connsiteY22" fmla="*/ 1237830 h 2614141"/>
                <a:gd name="connsiteX23" fmla="*/ 3373785 w 5710599"/>
                <a:gd name="connsiteY23" fmla="*/ 404710 h 2614141"/>
                <a:gd name="connsiteX24" fmla="*/ 4125625 w 5710599"/>
                <a:gd name="connsiteY24" fmla="*/ 465670 h 2614141"/>
                <a:gd name="connsiteX25" fmla="*/ 3993545 w 5710599"/>
                <a:gd name="connsiteY25" fmla="*/ 1430870 h 2614141"/>
                <a:gd name="connsiteX26" fmla="*/ 4491385 w 5710599"/>
                <a:gd name="connsiteY26" fmla="*/ 496150 h 2614141"/>
                <a:gd name="connsiteX27" fmla="*/ 4938425 w 5710599"/>
                <a:gd name="connsiteY27" fmla="*/ 628230 h 2614141"/>
                <a:gd name="connsiteX28" fmla="*/ 4846985 w 5710599"/>
                <a:gd name="connsiteY28" fmla="*/ 1034630 h 2614141"/>
                <a:gd name="connsiteX29" fmla="*/ 4836825 w 5710599"/>
                <a:gd name="connsiteY29" fmla="*/ 1217510 h 2614141"/>
                <a:gd name="connsiteX30" fmla="*/ 4999385 w 5710599"/>
                <a:gd name="connsiteY30" fmla="*/ 1278470 h 2614141"/>
                <a:gd name="connsiteX31" fmla="*/ 5161945 w 5710599"/>
                <a:gd name="connsiteY31" fmla="*/ 1014310 h 2614141"/>
                <a:gd name="connsiteX32" fmla="*/ 5344825 w 5710599"/>
                <a:gd name="connsiteY32" fmla="*/ 983830 h 2614141"/>
                <a:gd name="connsiteX33" fmla="*/ 5487065 w 5710599"/>
                <a:gd name="connsiteY33" fmla="*/ 1126070 h 2614141"/>
                <a:gd name="connsiteX34" fmla="*/ 5405785 w 5710599"/>
                <a:gd name="connsiteY34" fmla="*/ 1380070 h 2614141"/>
                <a:gd name="connsiteX35" fmla="*/ 5202585 w 5710599"/>
                <a:gd name="connsiteY35" fmla="*/ 1380070 h 2614141"/>
                <a:gd name="connsiteX36" fmla="*/ 5172105 w 5710599"/>
                <a:gd name="connsiteY36" fmla="*/ 1532470 h 2614141"/>
                <a:gd name="connsiteX37" fmla="*/ 5334665 w 5710599"/>
                <a:gd name="connsiteY37" fmla="*/ 1644230 h 2614141"/>
                <a:gd name="connsiteX38" fmla="*/ 5466745 w 5710599"/>
                <a:gd name="connsiteY38" fmla="*/ 1501990 h 2614141"/>
                <a:gd name="connsiteX39" fmla="*/ 5710585 w 5710599"/>
                <a:gd name="connsiteY39" fmla="*/ 1786470 h 2614141"/>
                <a:gd name="connsiteX40" fmla="*/ 5476905 w 5710599"/>
                <a:gd name="connsiteY40" fmla="*/ 1938870 h 2614141"/>
                <a:gd name="connsiteX41" fmla="*/ 5192425 w 5710599"/>
                <a:gd name="connsiteY41" fmla="*/ 1786470 h 2614141"/>
                <a:gd name="connsiteX42" fmla="*/ 5040025 w 5710599"/>
                <a:gd name="connsiteY42" fmla="*/ 1857590 h 2614141"/>
                <a:gd name="connsiteX43" fmla="*/ 5100985 w 5710599"/>
                <a:gd name="connsiteY43" fmla="*/ 2162390 h 2614141"/>
                <a:gd name="connsiteX44" fmla="*/ 4643785 w 5710599"/>
                <a:gd name="connsiteY44" fmla="*/ 2345270 h 2614141"/>
                <a:gd name="connsiteX45" fmla="*/ 4643785 w 5710599"/>
                <a:gd name="connsiteY45" fmla="*/ 1065110 h 2614141"/>
                <a:gd name="connsiteX46" fmla="*/ 4521865 w 5710599"/>
                <a:gd name="connsiteY46" fmla="*/ 1065110 h 2614141"/>
                <a:gd name="connsiteX47" fmla="*/ 4450745 w 5710599"/>
                <a:gd name="connsiteY47" fmla="*/ 2426550 h 2614141"/>
                <a:gd name="connsiteX48" fmla="*/ 3688745 w 5710599"/>
                <a:gd name="connsiteY48" fmla="*/ 2528150 h 2614141"/>
                <a:gd name="connsiteX49" fmla="*/ 3627785 w 5710599"/>
                <a:gd name="connsiteY49" fmla="*/ 1725510 h 2614141"/>
                <a:gd name="connsiteX50" fmla="*/ 3841145 w 5710599"/>
                <a:gd name="connsiteY50" fmla="*/ 973670 h 2614141"/>
                <a:gd name="connsiteX51" fmla="*/ 3729385 w 5710599"/>
                <a:gd name="connsiteY51" fmla="*/ 821270 h 2614141"/>
                <a:gd name="connsiteX52" fmla="*/ 3536345 w 5710599"/>
                <a:gd name="connsiteY52" fmla="*/ 1156550 h 2614141"/>
                <a:gd name="connsiteX53" fmla="*/ 3211225 w 5710599"/>
                <a:gd name="connsiteY53" fmla="*/ 2314790 h 2614141"/>
                <a:gd name="connsiteX54" fmla="*/ 2428905 w 5710599"/>
                <a:gd name="connsiteY54" fmla="*/ 2263990 h 2614141"/>
                <a:gd name="connsiteX55" fmla="*/ 2520345 w 5710599"/>
                <a:gd name="connsiteY55" fmla="*/ 1644230 h 2614141"/>
                <a:gd name="connsiteX56" fmla="*/ 2642265 w 5710599"/>
                <a:gd name="connsiteY56" fmla="*/ 933030 h 2614141"/>
                <a:gd name="connsiteX57" fmla="*/ 2672745 w 5710599"/>
                <a:gd name="connsiteY57" fmla="*/ 557110 h 2614141"/>
                <a:gd name="connsiteX58" fmla="*/ 2540665 w 5710599"/>
                <a:gd name="connsiteY58" fmla="*/ 567270 h 2614141"/>
                <a:gd name="connsiteX59" fmla="*/ 2398425 w 5710599"/>
                <a:gd name="connsiteY59" fmla="*/ 1105750 h 2614141"/>
                <a:gd name="connsiteX60" fmla="*/ 2246025 w 5710599"/>
                <a:gd name="connsiteY60" fmla="*/ 1816950 h 2614141"/>
                <a:gd name="connsiteX61" fmla="*/ 2174905 w 5710599"/>
                <a:gd name="connsiteY61" fmla="*/ 2152230 h 2614141"/>
                <a:gd name="connsiteX62" fmla="*/ 1717705 w 5710599"/>
                <a:gd name="connsiteY62" fmla="*/ 1949030 h 2614141"/>
                <a:gd name="connsiteX63" fmla="*/ 1727865 w 5710599"/>
                <a:gd name="connsiteY63" fmla="*/ 485990 h 2614141"/>
                <a:gd name="connsiteX64" fmla="*/ 1585625 w 5710599"/>
                <a:gd name="connsiteY64" fmla="*/ 506310 h 2614141"/>
                <a:gd name="connsiteX65" fmla="*/ 1555145 w 5710599"/>
                <a:gd name="connsiteY65" fmla="*/ 861910 h 2614141"/>
                <a:gd name="connsiteX66" fmla="*/ 1514505 w 5710599"/>
                <a:gd name="connsiteY66" fmla="*/ 1369910 h 2614141"/>
                <a:gd name="connsiteX67" fmla="*/ 1524665 w 5710599"/>
                <a:gd name="connsiteY67" fmla="*/ 2020150 h 2614141"/>
                <a:gd name="connsiteX68" fmla="*/ 620425 w 5710599"/>
                <a:gd name="connsiteY68" fmla="*/ 1766150 h 2614141"/>
                <a:gd name="connsiteX69" fmla="*/ 793145 w 5710599"/>
                <a:gd name="connsiteY69" fmla="*/ 1105750 h 2614141"/>
                <a:gd name="connsiteX70" fmla="*/ 437545 w 5710599"/>
                <a:gd name="connsiteY70" fmla="*/ 1339430 h 2614141"/>
                <a:gd name="connsiteX71" fmla="*/ 376585 w 5710599"/>
                <a:gd name="connsiteY71" fmla="*/ 1542630 h 2614141"/>
                <a:gd name="connsiteX72" fmla="*/ 81945 w 5710599"/>
                <a:gd name="connsiteY72" fmla="*/ 1501990 h 2614141"/>
                <a:gd name="connsiteX73" fmla="*/ 665 w 5710599"/>
                <a:gd name="connsiteY73" fmla="*/ 1308950 h 2614141"/>
                <a:gd name="connsiteX74" fmla="*/ 122585 w 5710599"/>
                <a:gd name="connsiteY74" fmla="*/ 1156550 h 2614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5710599" h="2614141">
                  <a:moveTo>
                    <a:pt x="122585" y="1156550"/>
                  </a:moveTo>
                  <a:cubicBezTo>
                    <a:pt x="200478" y="1122683"/>
                    <a:pt x="398598" y="1136230"/>
                    <a:pt x="468025" y="1105750"/>
                  </a:cubicBezTo>
                  <a:cubicBezTo>
                    <a:pt x="537452" y="1075270"/>
                    <a:pt x="545918" y="1014310"/>
                    <a:pt x="539145" y="973670"/>
                  </a:cubicBezTo>
                  <a:cubicBezTo>
                    <a:pt x="532372" y="933030"/>
                    <a:pt x="495118" y="868683"/>
                    <a:pt x="427385" y="861910"/>
                  </a:cubicBezTo>
                  <a:cubicBezTo>
                    <a:pt x="359652" y="855137"/>
                    <a:pt x="176772" y="977057"/>
                    <a:pt x="132745" y="933030"/>
                  </a:cubicBezTo>
                  <a:cubicBezTo>
                    <a:pt x="88718" y="889003"/>
                    <a:pt x="132745" y="633310"/>
                    <a:pt x="163225" y="597750"/>
                  </a:cubicBezTo>
                  <a:cubicBezTo>
                    <a:pt x="193705" y="562190"/>
                    <a:pt x="258052" y="692577"/>
                    <a:pt x="315625" y="719670"/>
                  </a:cubicBezTo>
                  <a:cubicBezTo>
                    <a:pt x="373198" y="746763"/>
                    <a:pt x="484958" y="789097"/>
                    <a:pt x="508665" y="760310"/>
                  </a:cubicBezTo>
                  <a:cubicBezTo>
                    <a:pt x="532372" y="731523"/>
                    <a:pt x="490038" y="602830"/>
                    <a:pt x="457865" y="546950"/>
                  </a:cubicBezTo>
                  <a:cubicBezTo>
                    <a:pt x="425692" y="491070"/>
                    <a:pt x="254665" y="474137"/>
                    <a:pt x="315625" y="425030"/>
                  </a:cubicBezTo>
                  <a:cubicBezTo>
                    <a:pt x="376585" y="375923"/>
                    <a:pt x="669532" y="84670"/>
                    <a:pt x="823625" y="252310"/>
                  </a:cubicBezTo>
                  <a:cubicBezTo>
                    <a:pt x="977718" y="419950"/>
                    <a:pt x="1155518" y="1266617"/>
                    <a:pt x="1240185" y="1430870"/>
                  </a:cubicBezTo>
                  <a:cubicBezTo>
                    <a:pt x="1324852" y="1595123"/>
                    <a:pt x="1343478" y="1449497"/>
                    <a:pt x="1331625" y="1237830"/>
                  </a:cubicBezTo>
                  <a:cubicBezTo>
                    <a:pt x="1319772" y="1026163"/>
                    <a:pt x="1074238" y="355603"/>
                    <a:pt x="1169065" y="160870"/>
                  </a:cubicBezTo>
                  <a:cubicBezTo>
                    <a:pt x="1263892" y="-33863"/>
                    <a:pt x="1766812" y="-35557"/>
                    <a:pt x="1900585" y="69430"/>
                  </a:cubicBezTo>
                  <a:cubicBezTo>
                    <a:pt x="2034358" y="174417"/>
                    <a:pt x="1959852" y="597750"/>
                    <a:pt x="1971705" y="790790"/>
                  </a:cubicBezTo>
                  <a:cubicBezTo>
                    <a:pt x="1983558" y="983830"/>
                    <a:pt x="1964932" y="1114217"/>
                    <a:pt x="1971705" y="1227670"/>
                  </a:cubicBezTo>
                  <a:cubicBezTo>
                    <a:pt x="1978478" y="1341123"/>
                    <a:pt x="1990332" y="1532470"/>
                    <a:pt x="2012345" y="1471510"/>
                  </a:cubicBezTo>
                  <a:cubicBezTo>
                    <a:pt x="2034358" y="1410550"/>
                    <a:pt x="2063145" y="1088817"/>
                    <a:pt x="2103785" y="861910"/>
                  </a:cubicBezTo>
                  <a:cubicBezTo>
                    <a:pt x="2144425" y="635003"/>
                    <a:pt x="2088545" y="201510"/>
                    <a:pt x="2256185" y="110070"/>
                  </a:cubicBezTo>
                  <a:cubicBezTo>
                    <a:pt x="2423825" y="18630"/>
                    <a:pt x="3013105" y="118537"/>
                    <a:pt x="3109625" y="313270"/>
                  </a:cubicBezTo>
                  <a:cubicBezTo>
                    <a:pt x="3206145" y="508003"/>
                    <a:pt x="2857318" y="1124377"/>
                    <a:pt x="2835305" y="1278470"/>
                  </a:cubicBezTo>
                  <a:cubicBezTo>
                    <a:pt x="2813292" y="1432563"/>
                    <a:pt x="2887798" y="1383457"/>
                    <a:pt x="2977545" y="1237830"/>
                  </a:cubicBezTo>
                  <a:cubicBezTo>
                    <a:pt x="3067292" y="1092203"/>
                    <a:pt x="3182438" y="533403"/>
                    <a:pt x="3373785" y="404710"/>
                  </a:cubicBezTo>
                  <a:cubicBezTo>
                    <a:pt x="3565132" y="276017"/>
                    <a:pt x="4022332" y="294643"/>
                    <a:pt x="4125625" y="465670"/>
                  </a:cubicBezTo>
                  <a:cubicBezTo>
                    <a:pt x="4228918" y="636697"/>
                    <a:pt x="3932585" y="1425790"/>
                    <a:pt x="3993545" y="1430870"/>
                  </a:cubicBezTo>
                  <a:cubicBezTo>
                    <a:pt x="4054505" y="1435950"/>
                    <a:pt x="4333905" y="629923"/>
                    <a:pt x="4491385" y="496150"/>
                  </a:cubicBezTo>
                  <a:cubicBezTo>
                    <a:pt x="4648865" y="362377"/>
                    <a:pt x="4879158" y="538483"/>
                    <a:pt x="4938425" y="628230"/>
                  </a:cubicBezTo>
                  <a:cubicBezTo>
                    <a:pt x="4997692" y="717977"/>
                    <a:pt x="4863918" y="936417"/>
                    <a:pt x="4846985" y="1034630"/>
                  </a:cubicBezTo>
                  <a:cubicBezTo>
                    <a:pt x="4830052" y="1132843"/>
                    <a:pt x="4811425" y="1176870"/>
                    <a:pt x="4836825" y="1217510"/>
                  </a:cubicBezTo>
                  <a:cubicBezTo>
                    <a:pt x="4862225" y="1258150"/>
                    <a:pt x="4945198" y="1312337"/>
                    <a:pt x="4999385" y="1278470"/>
                  </a:cubicBezTo>
                  <a:cubicBezTo>
                    <a:pt x="5053572" y="1244603"/>
                    <a:pt x="5104372" y="1063417"/>
                    <a:pt x="5161945" y="1014310"/>
                  </a:cubicBezTo>
                  <a:cubicBezTo>
                    <a:pt x="5219518" y="965203"/>
                    <a:pt x="5290638" y="965203"/>
                    <a:pt x="5344825" y="983830"/>
                  </a:cubicBezTo>
                  <a:cubicBezTo>
                    <a:pt x="5399012" y="1002457"/>
                    <a:pt x="5476905" y="1060030"/>
                    <a:pt x="5487065" y="1126070"/>
                  </a:cubicBezTo>
                  <a:cubicBezTo>
                    <a:pt x="5497225" y="1192110"/>
                    <a:pt x="5453198" y="1337737"/>
                    <a:pt x="5405785" y="1380070"/>
                  </a:cubicBezTo>
                  <a:cubicBezTo>
                    <a:pt x="5358372" y="1422403"/>
                    <a:pt x="5241532" y="1354670"/>
                    <a:pt x="5202585" y="1380070"/>
                  </a:cubicBezTo>
                  <a:cubicBezTo>
                    <a:pt x="5163638" y="1405470"/>
                    <a:pt x="5150092" y="1488443"/>
                    <a:pt x="5172105" y="1532470"/>
                  </a:cubicBezTo>
                  <a:cubicBezTo>
                    <a:pt x="5194118" y="1576497"/>
                    <a:pt x="5285558" y="1649310"/>
                    <a:pt x="5334665" y="1644230"/>
                  </a:cubicBezTo>
                  <a:cubicBezTo>
                    <a:pt x="5383772" y="1639150"/>
                    <a:pt x="5404092" y="1478283"/>
                    <a:pt x="5466745" y="1501990"/>
                  </a:cubicBezTo>
                  <a:cubicBezTo>
                    <a:pt x="5529398" y="1525697"/>
                    <a:pt x="5708892" y="1713657"/>
                    <a:pt x="5710585" y="1786470"/>
                  </a:cubicBezTo>
                  <a:cubicBezTo>
                    <a:pt x="5712278" y="1859283"/>
                    <a:pt x="5563265" y="1938870"/>
                    <a:pt x="5476905" y="1938870"/>
                  </a:cubicBezTo>
                  <a:cubicBezTo>
                    <a:pt x="5390545" y="1938870"/>
                    <a:pt x="5265238" y="1800017"/>
                    <a:pt x="5192425" y="1786470"/>
                  </a:cubicBezTo>
                  <a:cubicBezTo>
                    <a:pt x="5119612" y="1772923"/>
                    <a:pt x="5055265" y="1794937"/>
                    <a:pt x="5040025" y="1857590"/>
                  </a:cubicBezTo>
                  <a:cubicBezTo>
                    <a:pt x="5024785" y="1920243"/>
                    <a:pt x="5167025" y="2081110"/>
                    <a:pt x="5100985" y="2162390"/>
                  </a:cubicBezTo>
                  <a:cubicBezTo>
                    <a:pt x="5034945" y="2243670"/>
                    <a:pt x="4719985" y="2528150"/>
                    <a:pt x="4643785" y="2345270"/>
                  </a:cubicBezTo>
                  <a:cubicBezTo>
                    <a:pt x="4567585" y="2162390"/>
                    <a:pt x="4664105" y="1278470"/>
                    <a:pt x="4643785" y="1065110"/>
                  </a:cubicBezTo>
                  <a:cubicBezTo>
                    <a:pt x="4623465" y="851750"/>
                    <a:pt x="4554038" y="838203"/>
                    <a:pt x="4521865" y="1065110"/>
                  </a:cubicBezTo>
                  <a:cubicBezTo>
                    <a:pt x="4489692" y="1292017"/>
                    <a:pt x="4589598" y="2182710"/>
                    <a:pt x="4450745" y="2426550"/>
                  </a:cubicBezTo>
                  <a:cubicBezTo>
                    <a:pt x="4311892" y="2670390"/>
                    <a:pt x="3825905" y="2644990"/>
                    <a:pt x="3688745" y="2528150"/>
                  </a:cubicBezTo>
                  <a:cubicBezTo>
                    <a:pt x="3551585" y="2411310"/>
                    <a:pt x="3602385" y="1984590"/>
                    <a:pt x="3627785" y="1725510"/>
                  </a:cubicBezTo>
                  <a:cubicBezTo>
                    <a:pt x="3653185" y="1466430"/>
                    <a:pt x="3824212" y="1124377"/>
                    <a:pt x="3841145" y="973670"/>
                  </a:cubicBezTo>
                  <a:cubicBezTo>
                    <a:pt x="3858078" y="822963"/>
                    <a:pt x="3780185" y="790790"/>
                    <a:pt x="3729385" y="821270"/>
                  </a:cubicBezTo>
                  <a:cubicBezTo>
                    <a:pt x="3678585" y="851750"/>
                    <a:pt x="3622705" y="907630"/>
                    <a:pt x="3536345" y="1156550"/>
                  </a:cubicBezTo>
                  <a:cubicBezTo>
                    <a:pt x="3449985" y="1405470"/>
                    <a:pt x="3395798" y="2130217"/>
                    <a:pt x="3211225" y="2314790"/>
                  </a:cubicBezTo>
                  <a:cubicBezTo>
                    <a:pt x="3026652" y="2499363"/>
                    <a:pt x="2544052" y="2375750"/>
                    <a:pt x="2428905" y="2263990"/>
                  </a:cubicBezTo>
                  <a:cubicBezTo>
                    <a:pt x="2313758" y="2152230"/>
                    <a:pt x="2484785" y="1866057"/>
                    <a:pt x="2520345" y="1644230"/>
                  </a:cubicBezTo>
                  <a:cubicBezTo>
                    <a:pt x="2555905" y="1422403"/>
                    <a:pt x="2616865" y="1114217"/>
                    <a:pt x="2642265" y="933030"/>
                  </a:cubicBezTo>
                  <a:cubicBezTo>
                    <a:pt x="2667665" y="751843"/>
                    <a:pt x="2689678" y="618070"/>
                    <a:pt x="2672745" y="557110"/>
                  </a:cubicBezTo>
                  <a:cubicBezTo>
                    <a:pt x="2655812" y="496150"/>
                    <a:pt x="2586385" y="475830"/>
                    <a:pt x="2540665" y="567270"/>
                  </a:cubicBezTo>
                  <a:cubicBezTo>
                    <a:pt x="2494945" y="658710"/>
                    <a:pt x="2447532" y="897470"/>
                    <a:pt x="2398425" y="1105750"/>
                  </a:cubicBezTo>
                  <a:cubicBezTo>
                    <a:pt x="2349318" y="1314030"/>
                    <a:pt x="2283278" y="1642537"/>
                    <a:pt x="2246025" y="1816950"/>
                  </a:cubicBezTo>
                  <a:cubicBezTo>
                    <a:pt x="2208772" y="1991363"/>
                    <a:pt x="2262958" y="2130217"/>
                    <a:pt x="2174905" y="2152230"/>
                  </a:cubicBezTo>
                  <a:cubicBezTo>
                    <a:pt x="2086852" y="2174243"/>
                    <a:pt x="1792212" y="2226737"/>
                    <a:pt x="1717705" y="1949030"/>
                  </a:cubicBezTo>
                  <a:cubicBezTo>
                    <a:pt x="1643198" y="1671323"/>
                    <a:pt x="1749878" y="726443"/>
                    <a:pt x="1727865" y="485990"/>
                  </a:cubicBezTo>
                  <a:cubicBezTo>
                    <a:pt x="1705852" y="245537"/>
                    <a:pt x="1614412" y="443657"/>
                    <a:pt x="1585625" y="506310"/>
                  </a:cubicBezTo>
                  <a:cubicBezTo>
                    <a:pt x="1556838" y="568963"/>
                    <a:pt x="1566998" y="717977"/>
                    <a:pt x="1555145" y="861910"/>
                  </a:cubicBezTo>
                  <a:cubicBezTo>
                    <a:pt x="1543292" y="1005843"/>
                    <a:pt x="1519585" y="1176870"/>
                    <a:pt x="1514505" y="1369910"/>
                  </a:cubicBezTo>
                  <a:cubicBezTo>
                    <a:pt x="1509425" y="1562950"/>
                    <a:pt x="1673678" y="1954110"/>
                    <a:pt x="1524665" y="2020150"/>
                  </a:cubicBezTo>
                  <a:cubicBezTo>
                    <a:pt x="1375652" y="2086190"/>
                    <a:pt x="742345" y="1918550"/>
                    <a:pt x="620425" y="1766150"/>
                  </a:cubicBezTo>
                  <a:cubicBezTo>
                    <a:pt x="498505" y="1613750"/>
                    <a:pt x="823625" y="1176870"/>
                    <a:pt x="793145" y="1105750"/>
                  </a:cubicBezTo>
                  <a:cubicBezTo>
                    <a:pt x="762665" y="1034630"/>
                    <a:pt x="506972" y="1266617"/>
                    <a:pt x="437545" y="1339430"/>
                  </a:cubicBezTo>
                  <a:cubicBezTo>
                    <a:pt x="368118" y="1412243"/>
                    <a:pt x="435852" y="1515537"/>
                    <a:pt x="376585" y="1542630"/>
                  </a:cubicBezTo>
                  <a:cubicBezTo>
                    <a:pt x="317318" y="1569723"/>
                    <a:pt x="144598" y="1540937"/>
                    <a:pt x="81945" y="1501990"/>
                  </a:cubicBezTo>
                  <a:cubicBezTo>
                    <a:pt x="19292" y="1463043"/>
                    <a:pt x="-4415" y="1369910"/>
                    <a:pt x="665" y="1308950"/>
                  </a:cubicBezTo>
                  <a:cubicBezTo>
                    <a:pt x="5745" y="1247990"/>
                    <a:pt x="44692" y="1190417"/>
                    <a:pt x="122585" y="1156550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186" name="Ink 185"/>
                <p14:cNvContentPartPr/>
                <p14:nvPr/>
              </p14:nvContentPartPr>
              <p14:xfrm>
                <a:off x="3261200" y="2804080"/>
                <a:ext cx="559440" cy="833400"/>
              </p14:xfrm>
            </p:contentPart>
          </mc:Choice>
          <mc:Fallback xmlns="">
            <p:pic>
              <p:nvPicPr>
                <p:cNvPr id="186" name="Ink 185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3203939" y="2742484"/>
                  <a:ext cx="673962" cy="95659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206" name="Ink 205"/>
                <p14:cNvContentPartPr/>
                <p14:nvPr/>
              </p14:nvContentPartPr>
              <p14:xfrm>
                <a:off x="5912960" y="2052400"/>
                <a:ext cx="2144160" cy="1514160"/>
              </p14:xfrm>
            </p:contentPart>
          </mc:Choice>
          <mc:Fallback xmlns="">
            <p:pic>
              <p:nvPicPr>
                <p:cNvPr id="206" name="Ink 205"/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855706" y="1990824"/>
                  <a:ext cx="2258668" cy="163731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208" name="Ink 207"/>
                <p14:cNvContentPartPr/>
                <p14:nvPr/>
              </p14:nvContentPartPr>
              <p14:xfrm>
                <a:off x="6035000" y="2489080"/>
                <a:ext cx="650520" cy="1778400"/>
              </p14:xfrm>
            </p:contentPart>
          </mc:Choice>
          <mc:Fallback xmlns="">
            <p:pic>
              <p:nvPicPr>
                <p:cNvPr id="208" name="Ink 207"/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5977736" y="2427480"/>
                  <a:ext cx="765048" cy="190160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211" name="Ink 210"/>
                <p14:cNvContentPartPr/>
                <p14:nvPr/>
              </p14:nvContentPartPr>
              <p14:xfrm>
                <a:off x="7802960" y="3179920"/>
                <a:ext cx="360" cy="360"/>
              </p14:xfrm>
            </p:contentPart>
          </mc:Choice>
          <mc:Fallback xmlns="">
            <p:pic>
              <p:nvPicPr>
                <p:cNvPr id="211" name="Ink 210"/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7766960" y="3143920"/>
                  <a:ext cx="72360" cy="7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212" name="Ink 211"/>
                <p14:cNvContentPartPr/>
                <p14:nvPr/>
              </p14:nvContentPartPr>
              <p14:xfrm>
                <a:off x="6929240" y="2753320"/>
                <a:ext cx="457560" cy="1463400"/>
              </p14:xfrm>
            </p:contentPart>
          </mc:Choice>
          <mc:Fallback xmlns="">
            <p:pic>
              <p:nvPicPr>
                <p:cNvPr id="212" name="Ink 211"/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6871973" y="2691729"/>
                  <a:ext cx="572093" cy="158658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217" name="Ink 216"/>
                <p14:cNvContentPartPr/>
                <p14:nvPr/>
              </p14:nvContentPartPr>
              <p14:xfrm>
                <a:off x="3434000" y="1930360"/>
                <a:ext cx="599760" cy="1290600"/>
              </p14:xfrm>
            </p:contentPart>
          </mc:Choice>
          <mc:Fallback xmlns="">
            <p:pic>
              <p:nvPicPr>
                <p:cNvPr id="217" name="Ink 216"/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3376716" y="1868756"/>
                  <a:ext cx="714327" cy="1413808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220" name="Ink 219"/>
                <p14:cNvContentPartPr/>
                <p14:nvPr/>
              </p14:nvContentPartPr>
              <p14:xfrm>
                <a:off x="7355840" y="2712640"/>
                <a:ext cx="965520" cy="1229760"/>
              </p14:xfrm>
            </p:contentPart>
          </mc:Choice>
          <mc:Fallback xmlns="">
            <p:pic>
              <p:nvPicPr>
                <p:cNvPr id="220" name="Ink 219"/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7298607" y="2651029"/>
                  <a:ext cx="1079986" cy="135298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222" name="Ink 221"/>
                <p14:cNvContentPartPr/>
                <p14:nvPr/>
              </p14:nvContentPartPr>
              <p14:xfrm>
                <a:off x="2733080" y="2052400"/>
                <a:ext cx="498240" cy="1117800"/>
              </p14:xfrm>
            </p:contentPart>
          </mc:Choice>
          <mc:Fallback xmlns="">
            <p:pic>
              <p:nvPicPr>
                <p:cNvPr id="222" name="Ink 221"/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675811" y="1990813"/>
                  <a:ext cx="612778" cy="124097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223" name="Ink 222"/>
                <p14:cNvContentPartPr/>
                <p14:nvPr/>
              </p14:nvContentPartPr>
              <p14:xfrm>
                <a:off x="5577800" y="2783920"/>
                <a:ext cx="173160" cy="284760"/>
              </p14:xfrm>
            </p:contentPart>
          </mc:Choice>
          <mc:Fallback xmlns="">
            <p:pic>
              <p:nvPicPr>
                <p:cNvPr id="223" name="Ink 222"/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5520462" y="2722284"/>
                  <a:ext cx="287835" cy="40803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224" name="Ink 223"/>
                <p14:cNvContentPartPr/>
                <p14:nvPr/>
              </p14:nvContentPartPr>
              <p14:xfrm>
                <a:off x="3860960" y="1737400"/>
                <a:ext cx="1879920" cy="2093400"/>
              </p14:xfrm>
            </p:contentPart>
          </mc:Choice>
          <mc:Fallback xmlns="">
            <p:pic>
              <p:nvPicPr>
                <p:cNvPr id="224" name="Ink 223"/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3803698" y="1675811"/>
                  <a:ext cx="1994445" cy="221657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229" name="Ink 228"/>
                <p14:cNvContentPartPr/>
                <p14:nvPr/>
              </p14:nvContentPartPr>
              <p14:xfrm>
                <a:off x="7427120" y="2204680"/>
                <a:ext cx="360" cy="360"/>
              </p14:xfrm>
            </p:contentPart>
          </mc:Choice>
          <mc:Fallback xmlns="">
            <p:pic>
              <p:nvPicPr>
                <p:cNvPr id="229" name="Ink 228"/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7391120" y="2168680"/>
                  <a:ext cx="72360" cy="7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230" name="Ink 229"/>
                <p14:cNvContentPartPr/>
                <p14:nvPr/>
              </p14:nvContentPartPr>
              <p14:xfrm>
                <a:off x="6614240" y="3037720"/>
                <a:ext cx="360" cy="360"/>
              </p14:xfrm>
            </p:contentPart>
          </mc:Choice>
          <mc:Fallback xmlns="">
            <p:pic>
              <p:nvPicPr>
                <p:cNvPr id="230" name="Ink 229"/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6578240" y="3001720"/>
                  <a:ext cx="72360" cy="7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231" name="Ink 230"/>
                <p14:cNvContentPartPr/>
                <p14:nvPr/>
              </p14:nvContentPartPr>
              <p14:xfrm>
                <a:off x="5110520" y="3576280"/>
                <a:ext cx="884160" cy="457560"/>
              </p14:xfrm>
            </p:contentPart>
          </mc:Choice>
          <mc:Fallback xmlns="">
            <p:pic>
              <p:nvPicPr>
                <p:cNvPr id="231" name="Ink 230"/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5053293" y="3514697"/>
                  <a:ext cx="998614" cy="580726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33" name="TextBox 232"/>
          <p:cNvSpPr txBox="1"/>
          <p:nvPr/>
        </p:nvSpPr>
        <p:spPr>
          <a:xfrm>
            <a:off x="4378960" y="826680"/>
            <a:ext cx="370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দেখছ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SG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4" name="Oval 233"/>
          <p:cNvSpPr/>
          <p:nvPr/>
        </p:nvSpPr>
        <p:spPr>
          <a:xfrm>
            <a:off x="6266872" y="2061701"/>
            <a:ext cx="2826328" cy="54954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বহিঃস্তর</a:t>
            </a:r>
            <a:endParaRPr lang="en-SG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5" name="Oval 234"/>
          <p:cNvSpPr/>
          <p:nvPr/>
        </p:nvSpPr>
        <p:spPr>
          <a:xfrm>
            <a:off x="6303217" y="3807153"/>
            <a:ext cx="2826328" cy="54954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অক্সিজোম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SG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6" name="Oval 235"/>
          <p:cNvSpPr/>
          <p:nvPr/>
        </p:nvSpPr>
        <p:spPr>
          <a:xfrm>
            <a:off x="6266872" y="2963215"/>
            <a:ext cx="2826328" cy="54954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ক্রিস্টি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SG" dirty="0">
              <a:solidFill>
                <a:schemeClr val="tx1"/>
              </a:solidFill>
            </a:endParaRPr>
          </a:p>
        </p:txBody>
      </p:sp>
      <p:sp>
        <p:nvSpPr>
          <p:cNvPr id="237" name="Oval 236"/>
          <p:cNvSpPr/>
          <p:nvPr/>
        </p:nvSpPr>
        <p:spPr>
          <a:xfrm>
            <a:off x="6266872" y="4660896"/>
            <a:ext cx="2826328" cy="54954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ম্যাট্রিক্স</a:t>
            </a:r>
            <a:endParaRPr lang="en-SG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8" name="Left Arrow 237"/>
          <p:cNvSpPr/>
          <p:nvPr/>
        </p:nvSpPr>
        <p:spPr>
          <a:xfrm>
            <a:off x="3193139" y="1521439"/>
            <a:ext cx="436880" cy="485715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39" name="Left Arrow 238"/>
          <p:cNvSpPr/>
          <p:nvPr/>
        </p:nvSpPr>
        <p:spPr>
          <a:xfrm>
            <a:off x="2787953" y="2124397"/>
            <a:ext cx="436880" cy="485715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40" name="Left Arrow 239"/>
          <p:cNvSpPr/>
          <p:nvPr/>
        </p:nvSpPr>
        <p:spPr>
          <a:xfrm>
            <a:off x="2015523" y="3674144"/>
            <a:ext cx="436880" cy="485715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41" name="Left Arrow 240"/>
          <p:cNvSpPr/>
          <p:nvPr/>
        </p:nvSpPr>
        <p:spPr>
          <a:xfrm>
            <a:off x="2720762" y="2786427"/>
            <a:ext cx="436880" cy="485715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48441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4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"/>
                  </p:tgtEl>
                </p:cond>
              </p:nextCondLst>
            </p:seq>
          </p:childTnLst>
        </p:cTn>
      </p:par>
    </p:tnLst>
    <p:bldLst>
      <p:bldP spid="233" grpId="0"/>
      <p:bldP spid="233" grpId="1"/>
      <p:bldP spid="238" grpId="0" animBg="1"/>
      <p:bldP spid="238" grpId="1" animBg="1"/>
      <p:bldP spid="239" grpId="0" animBg="1"/>
      <p:bldP spid="239" grpId="1" animBg="1"/>
      <p:bldP spid="240" grpId="0" animBg="1"/>
      <p:bldP spid="240" grpId="1" animBg="1"/>
      <p:bldP spid="241" grpId="0" animBg="1"/>
      <p:bldP spid="241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9872" y="1140542"/>
            <a:ext cx="989125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মাইটোকন্ড্রিয়া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কোষের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শক্তিঘর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কোষের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শ্বসনকার্য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সম্পন্ন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উৎপন্ন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শ্বসনের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গুরুত্বপূর্ণ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ধাপ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অ্যাসিটাইল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-এ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ক্রেবস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চক্র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মাইটোকন্ড্রিয়ায়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সম্পন্ন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ভিতরের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স্তরটি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ভিতরের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ক্রিস্টি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ক্রিস্টির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অক্সিজোম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মাইটোকন্ড্রিয়ার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ভিতরে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ম্যাট্রিক্স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SG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40078" y="294967"/>
            <a:ext cx="23499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মিলিয়ে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নাও</a:t>
            </a:r>
            <a:endParaRPr lang="en-SG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30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342</Words>
  <Application>Microsoft Office PowerPoint</Application>
  <PresentationFormat>Widescreen</PresentationFormat>
  <Paragraphs>76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Windows User</cp:lastModifiedBy>
  <cp:revision>22</cp:revision>
  <dcterms:created xsi:type="dcterms:W3CDTF">2020-02-18T14:20:21Z</dcterms:created>
  <dcterms:modified xsi:type="dcterms:W3CDTF">2020-07-03T06:34:29Z</dcterms:modified>
</cp:coreProperties>
</file>