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6" r:id="rId6"/>
    <p:sldId id="259" r:id="rId7"/>
    <p:sldId id="278" r:id="rId8"/>
    <p:sldId id="261" r:id="rId9"/>
    <p:sldId id="262" r:id="rId10"/>
    <p:sldId id="263" r:id="rId11"/>
    <p:sldId id="264" r:id="rId12"/>
    <p:sldId id="265" r:id="rId13"/>
    <p:sldId id="279" r:id="rId14"/>
    <p:sldId id="277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2:54:04.0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-632-319 0</inkml:trace>
  <inkml:trace contextRef="#ctx0" brushRef="#br0" timeOffset="1">-573-357 0</inkml:trace>
  <inkml:trace contextRef="#ctx0" brushRef="#br0" timeOffset="2">-43-492 0</inkml:trace>
  <inkml:trace contextRef="#ctx0" brushRef="#br0" timeOffset="3">-36-289 0</inkml:trace>
  <inkml:trace contextRef="#ctx0" brushRef="#br0" timeOffset="4">-36-401 0</inkml:trace>
  <inkml:trace contextRef="#ctx0" brushRef="#br0" timeOffset="5">-6-485 0</inkml:trace>
  <inkml:trace contextRef="#ctx0" brushRef="#br0" timeOffset="6">24-342 0</inkml:trace>
  <inkml:trace contextRef="#ctx0" brushRef="#br0" timeOffset="7">54-485 0</inkml:trace>
  <inkml:trace contextRef="#ctx0" brushRef="#br0" timeOffset="8">-58-237 0</inkml:trace>
  <inkml:trace contextRef="#ctx0" brushRef="#br0" timeOffset="9">-192-334 0</inkml:trace>
  <inkml:trace contextRef="#ctx0" brushRef="#br0" timeOffset="10">-162-409 0</inkml:trace>
  <inkml:trace contextRef="#ctx0" brushRef="#br0" timeOffset="11">-110-304 0</inkml:trace>
  <inkml:trace contextRef="#ctx0" brushRef="#br0" timeOffset="12">-230-387 0</inkml:trace>
  <inkml:trace contextRef="#ctx0" brushRef="#br0" timeOffset="13">-200-477 0</inkml:trace>
  <inkml:trace contextRef="#ctx0" brushRef="#br0" timeOffset="14">-266-327 0,'7'-7'31</inkml:trace>
  <inkml:trace contextRef="#ctx0" brushRef="#br0" timeOffset="15">-259-522 0</inkml:trace>
  <inkml:trace contextRef="#ctx0" brushRef="#br0" timeOffset="16">-297-462 0</inkml:trace>
  <inkml:trace contextRef="#ctx0" brushRef="#br0" timeOffset="17">-304-537 0</inkml:trace>
  <inkml:trace contextRef="#ctx0" brushRef="#br0" timeOffset="18">-304-387 0</inkml:trace>
  <inkml:trace contextRef="#ctx0" brushRef="#br0" timeOffset="19">-304-357 0,'7'15'141</inkml:trace>
  <inkml:trace contextRef="#ctx0" brushRef="#br0" timeOffset="20">-304-260 0</inkml:trace>
  <inkml:trace contextRef="#ctx0" brushRef="#br0" timeOffset="21">-341-312 0</inkml:trace>
  <inkml:trace contextRef="#ctx0" brushRef="#br0" timeOffset="22">-363-364 0</inkml:trace>
  <inkml:trace contextRef="#ctx0" brushRef="#br0" timeOffset="23">-393-357 0</inkml:trace>
  <inkml:trace contextRef="#ctx0" brushRef="#br0" timeOffset="24">-386-440 0</inkml:trace>
  <inkml:trace contextRef="#ctx0" brushRef="#br0" timeOffset="25">-498-394 0</inkml:trace>
  <inkml:trace contextRef="#ctx0" brushRef="#br0" timeOffset="26">-469-334 0</inkml:trace>
  <inkml:trace contextRef="#ctx0" brushRef="#br0" timeOffset="27">-446-455 0</inkml:trace>
  <inkml:trace contextRef="#ctx0" brushRef="#br0" timeOffset="28">-424-485 0</inkml:trace>
  <inkml:trace contextRef="#ctx0" brushRef="#br0" timeOffset="29">113-470 0</inkml:trace>
  <inkml:trace contextRef="#ctx0" brushRef="#br0" timeOffset="30">143-394 0</inkml:trace>
  <inkml:trace contextRef="#ctx0" brushRef="#br0" timeOffset="31">166-334 0</inkml:trace>
  <inkml:trace contextRef="#ctx0" brushRef="#br0" timeOffset="32">195-237 0</inkml:trace>
  <inkml:trace contextRef="#ctx0" brushRef="#br0" timeOffset="33">248-500 0,'7'-15'47</inkml:trace>
  <inkml:trace contextRef="#ctx0" brushRef="#br0" timeOffset="34">263-327 0</inkml:trace>
  <inkml:trace contextRef="#ctx0" brushRef="#br0" timeOffset="35">270-424 0</inkml:trace>
  <inkml:trace contextRef="#ctx0" brushRef="#br0" timeOffset="36">270-222 0</inkml:trace>
  <inkml:trace contextRef="#ctx0" brushRef="#br0" timeOffset="37">323-530 0</inkml:trace>
  <inkml:trace contextRef="#ctx0" brushRef="#br0" timeOffset="38">367-372 0</inkml:trace>
  <inkml:trace contextRef="#ctx0" brushRef="#br0" timeOffset="39">419-470 0,'-15'-7'16</inkml:trace>
  <inkml:trace contextRef="#ctx0" brushRef="#br0" timeOffset="40">427-394 0</inkml:trace>
  <inkml:trace contextRef="#ctx0" brushRef="#br0" timeOffset="41">479-319 0</inkml:trace>
  <inkml:trace contextRef="#ctx0" brushRef="#br0" timeOffset="42">554-297 0</inkml:trace>
  <inkml:trace contextRef="#ctx0" brushRef="#br0" timeOffset="43">561-372 0</inkml:trace>
  <inkml:trace contextRef="#ctx0" brushRef="#br0" timeOffset="44">590-432 0,'16'-8'31</inkml:trace>
  <inkml:trace contextRef="#ctx0" brushRef="#br0" timeOffset="45">613-334 0</inkml:trace>
  <inkml:trace contextRef="#ctx0" brushRef="#br0" timeOffset="46">-677-208 0</inkml:trace>
  <inkml:trace contextRef="#ctx0" brushRef="#br0" timeOffset="47">-655-110 0</inkml:trace>
  <inkml:trace contextRef="#ctx0" brushRef="#br0" timeOffset="48">-625-58 0</inkml:trace>
  <inkml:trace contextRef="#ctx0" brushRef="#br0" timeOffset="49">-580-35 0</inkml:trace>
  <inkml:trace contextRef="#ctx0" brushRef="#br0" timeOffset="50">-498-43 0</inkml:trace>
  <inkml:trace contextRef="#ctx0" brushRef="#br0" timeOffset="51">-490-164 0</inkml:trace>
  <inkml:trace contextRef="#ctx0" brushRef="#br0" timeOffset="52">-490-245 0</inkml:trace>
  <inkml:trace contextRef="#ctx0" brushRef="#br0" timeOffset="53">-372-140 0</inkml:trace>
  <inkml:trace contextRef="#ctx0" brushRef="#br0" timeOffset="54">-363-80 0</inkml:trace>
  <inkml:trace contextRef="#ctx0" brushRef="#br0" timeOffset="55">-372-237 0</inkml:trace>
  <inkml:trace contextRef="#ctx0" brushRef="#br0" timeOffset="56">-334-13 0</inkml:trace>
  <inkml:trace contextRef="#ctx0" brushRef="#br0" timeOffset="57">-259-178 0</inkml:trace>
  <inkml:trace contextRef="#ctx0" brushRef="#br0" timeOffset="58">-252-230 0</inkml:trace>
  <inkml:trace contextRef="#ctx0" brushRef="#br0" timeOffset="59">-230-58 0</inkml:trace>
  <inkml:trace contextRef="#ctx0" brushRef="#br0" timeOffset="60">-185-275 0</inkml:trace>
  <inkml:trace contextRef="#ctx0" brushRef="#br0" timeOffset="61">-162-178 0</inkml:trace>
  <inkml:trace contextRef="#ctx0" brushRef="#br0" timeOffset="62">-133-88 0</inkml:trace>
  <inkml:trace contextRef="#ctx0" brushRef="#br0" timeOffset="63">-81-35 0</inkml:trace>
  <inkml:trace contextRef="#ctx0" brushRef="#br0" timeOffset="64">-29-43 0</inkml:trace>
  <inkml:trace contextRef="#ctx0" brushRef="#br0" timeOffset="65">9-260 0</inkml:trace>
  <inkml:trace contextRef="#ctx0" brushRef="#br0" timeOffset="66">16-156 0</inkml:trace>
  <inkml:trace contextRef="#ctx0" brushRef="#br0" timeOffset="67">77-275 0</inkml:trace>
  <inkml:trace contextRef="#ctx0" brushRef="#br0" timeOffset="68">113-208 0</inkml:trace>
  <inkml:trace contextRef="#ctx0" brushRef="#br0" timeOffset="69">158-118 0</inkml:trace>
  <inkml:trace contextRef="#ctx0" brushRef="#br0" timeOffset="70">240-80 0</inkml:trace>
  <inkml:trace contextRef="#ctx0" brushRef="#br0" timeOffset="71">240-140 0</inkml:trace>
  <inkml:trace contextRef="#ctx0" brushRef="#br0" timeOffset="72">292-164 0</inkml:trace>
  <inkml:trace contextRef="#ctx0" brushRef="#br0" timeOffset="73">307-289 0</inkml:trace>
  <inkml:trace contextRef="#ctx0" brushRef="#br0" timeOffset="74">434-260 0</inkml:trace>
  <inkml:trace contextRef="#ctx0" brushRef="#br0" timeOffset="75">472-164 0</inkml:trace>
  <inkml:trace contextRef="#ctx0" brushRef="#br0" timeOffset="76">509-88 0</inkml:trace>
  <inkml:trace contextRef="#ctx0" brushRef="#br0" timeOffset="77">606-103 0</inkml:trace>
  <inkml:trace contextRef="#ctx0" brushRef="#br0" timeOffset="78">613-222 0,'15'-8'110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7:51.964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EF9A254D-6B40-4DAA-A729-AFF296EA407A}" emma:medium="tactile" emma:mode="ink">
          <msink:context xmlns:msink="http://schemas.microsoft.com/ink/2010/main" type="writingRegion" rotatedBoundingBox="5722,6838 5739,5210 6242,5216 6224,6843"/>
        </emma:interpretation>
      </emma:emma>
    </inkml:annotationXML>
    <inkml:traceGroup>
      <inkml:annotationXML>
        <emma:emma xmlns:emma="http://www.w3.org/2003/04/emma" version="1.0">
          <emma:interpretation id="{699690BA-D196-42C3-A0F0-613117794CF1}" emma:medium="tactile" emma:mode="ink">
            <msink:context xmlns:msink="http://schemas.microsoft.com/ink/2010/main" type="paragraph" rotatedBoundingBox="5722,6838 5739,5210 6242,5216 6224,6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97F0B2-5EF7-4840-BA58-B63065355110}" emma:medium="tactile" emma:mode="ink">
              <msink:context xmlns:msink="http://schemas.microsoft.com/ink/2010/main" type="line" rotatedBoundingBox="5722,6838 5739,5210 6241,5216 6224,6843"/>
            </emma:interpretation>
          </emma:emma>
        </inkml:annotationXML>
        <inkml:traceGroup>
          <inkml:annotationXML>
            <emma:emma xmlns:emma="http://www.w3.org/2003/04/emma" version="1.0">
              <emma:interpretation id="{BEAE0AF5-34F1-4688-8E70-F1A7106BB96D}" emma:medium="tactile" emma:mode="ink">
                <msink:context xmlns:msink="http://schemas.microsoft.com/ink/2010/main" type="inkWord" rotatedBoundingBox="6062,6841 6063,6826 6078,6827 6077,68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-2977 1038 0</inkml:trace>
        </inkml:traceGroup>
        <inkml:traceGroup>
          <inkml:annotationXML>
            <emma:emma xmlns:emma="http://www.w3.org/2003/04/emma" version="1.0">
              <emma:interpretation id="{B5845B8F-D046-48C4-B4DF-4F657E62689E}" emma:medium="tactile" emma:mode="ink">
                <msink:context xmlns:msink="http://schemas.microsoft.com/ink/2010/main" type="inkWord" rotatedBoundingBox="6116,6131 6117,6116 6132,6117 6131,6132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-38719.1971">-2867 137 0</inkml:trace>
        </inkml:traceGroup>
        <inkml:traceGroup>
          <inkml:annotationXML>
            <emma:emma xmlns:emma="http://www.w3.org/2003/04/emma" version="1.0">
              <emma:interpretation id="{1E161F45-185A-4426-858C-8CF7D20009AB}" emma:medium="tactile" emma:mode="ink">
                <msink:context xmlns:msink="http://schemas.microsoft.com/ink/2010/main" type="inkWord" rotatedBoundingBox="5734,5667 5735,5652 5750,5653 5749,566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1159.1969">-3031 1748 0</inkml:trace>
        </inkml:traceGroup>
        <inkml:traceGroup>
          <inkml:annotationXML>
            <emma:emma xmlns:emma="http://www.w3.org/2003/04/emma" version="1.0">
              <emma:interpretation id="{8AF1E041-37C0-4259-874A-047869C2D77B}" emma:medium="tactile" emma:mode="ink">
                <msink:context xmlns:msink="http://schemas.microsoft.com/ink/2010/main" type="inkWord" rotatedBoundingBox="6226,5230 6227,5215 6242,5216 6241,5231"/>
              </emma:interpretation>
            </emma:emma>
          </inkml:annotationXML>
          <inkml:trace contextRef="#ctx0" brushRef="#br0" timeOffset="-22927.4847">-3359 2404 0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186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20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21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221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10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33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42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45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2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0.9202">125-1174 0</inkml:trace>
  <inkml:trace contextRef="#ctx0" brushRef="#br0" timeOffset="1.9202">13 0 0</inkml:trace>
  <inkml:trace contextRef="#ctx0" brushRef="#br0" timeOffset="2.9202">3072 628 0</inkml:trace>
  <inkml:trace contextRef="#ctx0" brushRef="#br0" timeOffset="3.9202">3240 1557 0</inkml:trace>
  <inkml:trace contextRef="#ctx0" brushRef="#br0" timeOffset="4.9202">1051 738 0</inkml:trace>
  <inkml:trace contextRef="#ctx0" brushRef="#br0" timeOffset="5.9202">1809 601 0</inkml:trace>
  <inkml:trace contextRef="#ctx0" brushRef="#br0" timeOffset="6.9202">1556 1393 0</inkml:trace>
  <inkml:trace contextRef="#ctx0" brushRef="#br0" timeOffset="7.9202">1500 1967 0</inkml:trace>
  <inkml:trace contextRef="#ctx0" brushRef="#br0" timeOffset="8.9202">1809 2813 0</inkml:trace>
  <inkml:trace contextRef="#ctx0" brushRef="#br0" timeOffset="9.9202">2230 27 0</inkml:trace>
  <inkml:trace contextRef="#ctx0" brushRef="#br0" timeOffset="10.9202">995-1338 0</inkml:trace>
  <inkml:trace contextRef="#ctx0" brushRef="#br0" timeOffset="11.9202">2258 4152 0</inkml:trace>
  <inkml:trace contextRef="#ctx0" brushRef="#br0" timeOffset="12.9202">2931 2950 0</inkml:trace>
  <inkml:trace contextRef="#ctx0" brushRef="#br0" timeOffset="13.9202">-156 4780 0</inkml:trace>
  <inkml:trace contextRef="#ctx0" brushRef="#br0" timeOffset="14.9202">1107 5053 0</inkml:trace>
  <inkml:trace contextRef="#ctx0" brushRef="#br0" timeOffset="15.9202">434 3796 0</inkml:trace>
  <inkml:trace contextRef="#ctx0" brushRef="#br0" timeOffset="16.9199">602 2322 0,'28'54'16</inkml:trace>
  <inkml:trace contextRef="#ctx0" brushRef="#br0" timeOffset="17.9199">-44 3359 0</inkml:trace>
  <inkml:trace contextRef="#ctx0" brushRef="#br0" timeOffset="18.9199">3577 2158 0</inkml:trace>
  <inkml:trace contextRef="#ctx0" brushRef="#br0" timeOffset="19.9199">2819 2158 0</inkml:trace>
  <inkml:trace contextRef="#ctx0" brushRef="#br0" timeOffset="20.9199">1753 4998 0</inkml:trace>
  <inkml:trace contextRef="#ctx0" brushRef="#br0" timeOffset="21.9199">181 5490 0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2:54:04.0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-491-359 0</inkml:trace>
  <inkml:trace contextRef="#ctx0" brushRef="#br0" timeOffset="1">-437-434 0</inkml:trace>
  <inkml:trace contextRef="#ctx0" brushRef="#br0" timeOffset="2">-569-313 0</inkml:trace>
  <inkml:trace contextRef="#ctx0" brushRef="#br0" timeOffset="3">-631-266 0</inkml:trace>
  <inkml:trace contextRef="#ctx0" brushRef="#br0" timeOffset="4">-677-126 0</inkml:trace>
  <inkml:trace contextRef="#ctx0" brushRef="#br0" timeOffset="5">-654-3 0</inkml:trace>
  <inkml:trace contextRef="#ctx0" brushRef="#br0" timeOffset="6">-577 90 0</inkml:trace>
  <inkml:trace contextRef="#ctx0" brushRef="#br0" timeOffset="7">-491 81 0</inkml:trace>
  <inkml:trace contextRef="#ctx0" brushRef="#br0" timeOffset="8">-484-69 0</inkml:trace>
  <inkml:trace contextRef="#ctx0" brushRef="#br0" timeOffset="9">-484-172 0</inkml:trace>
  <inkml:trace contextRef="#ctx0" brushRef="#br0" timeOffset="10">-461-284 0</inkml:trace>
  <inkml:trace contextRef="#ctx0" brushRef="#br0" timeOffset="11">-384-313 0</inkml:trace>
  <inkml:trace contextRef="#ctx0" brushRef="#br0" timeOffset="12">-360-163 0</inkml:trace>
  <inkml:trace contextRef="#ctx0" brushRef="#br0" timeOffset="13">-360-40 0</inkml:trace>
  <inkml:trace contextRef="#ctx0" brushRef="#br0" timeOffset="14">-353 34 0</inkml:trace>
  <inkml:trace contextRef="#ctx0" brushRef="#br0" timeOffset="15">-322 118 0</inkml:trace>
  <inkml:trace contextRef="#ctx0" brushRef="#br0" timeOffset="16">-244-87 0</inkml:trace>
  <inkml:trace contextRef="#ctx0" brushRef="#br0" timeOffset="17">-237-153 0</inkml:trace>
  <inkml:trace contextRef="#ctx0" brushRef="#br0" timeOffset="18">-253-274 0,'9'-10'31</inkml:trace>
  <inkml:trace contextRef="#ctx0" brushRef="#br0" timeOffset="19">-214-350 0</inkml:trace>
  <inkml:trace contextRef="#ctx0" brushRef="#br0" timeOffset="20">-176-284 0</inkml:trace>
  <inkml:trace contextRef="#ctx0" brushRef="#br0" timeOffset="21">-167-210 0</inkml:trace>
  <inkml:trace contextRef="#ctx0" brushRef="#br0" timeOffset="22">-143-87 0</inkml:trace>
  <inkml:trace contextRef="#ctx0" brushRef="#br0" timeOffset="23">-112 24 0</inkml:trace>
  <inkml:trace contextRef="#ctx0" brushRef="#br0" timeOffset="24">-214 62 0</inkml:trace>
  <inkml:trace contextRef="#ctx0" brushRef="#br0" timeOffset="25">-5 81 0</inkml:trace>
  <inkml:trace contextRef="#ctx0" brushRef="#br0" timeOffset="26">42-60 0</inkml:trace>
  <inkml:trace contextRef="#ctx0" brushRef="#br0" timeOffset="27">34-190 0</inkml:trace>
  <inkml:trace contextRef="#ctx0" brushRef="#br0" timeOffset="28">50-294 0</inkml:trace>
  <inkml:trace contextRef="#ctx0" brushRef="#br0" timeOffset="29">104-210 0</inkml:trace>
  <inkml:trace contextRef="#ctx0" brushRef="#br0" timeOffset="30">142-126 0</inkml:trace>
  <inkml:trace contextRef="#ctx0" brushRef="#br0" timeOffset="31">189-13 0</inkml:trace>
  <inkml:trace contextRef="#ctx0" brushRef="#br0" timeOffset="32">274 34 0</inkml:trace>
  <inkml:trace contextRef="#ctx0" brushRef="#br0" timeOffset="33">328-69 0</inkml:trace>
  <inkml:trace contextRef="#ctx0" brushRef="#br0" timeOffset="34">343-228 0</inkml:trace>
  <inkml:trace contextRef="#ctx0" brushRef="#br0" timeOffset="35">405-331 0</inkml:trace>
  <inkml:trace contextRef="#ctx0" brushRef="#br0" timeOffset="36">475-190 0</inkml:trace>
  <inkml:trace contextRef="#ctx0" brushRef="#br0" timeOffset="37">513-69 0</inkml:trace>
  <inkml:trace contextRef="#ctx0" brushRef="#br0" timeOffset="38">552 24 0</inkml:trace>
  <inkml:trace contextRef="#ctx0" brushRef="#br0" timeOffset="39">652 6 0</inkml:trace>
  <inkml:trace contextRef="#ctx0" brushRef="#br0" timeOffset="40">659-144 0,'16'-9'110</inkml:trace>
  <inkml:trace contextRef="#ctx0" brushRef="#br0" timeOffset="41">659-284 0</inkml:trace>
  <inkml:trace contextRef="#ctx0" brushRef="#br0" timeOffset="42">636-406 0,'16'-9'31</inkml:trace>
  <inkml:trace contextRef="#ctx0" brushRef="#br0" timeOffset="43">606-331 0</inkml:trace>
  <inkml:trace contextRef="#ctx0" brushRef="#br0" timeOffset="44">598-237 0</inkml:trace>
  <inkml:trace contextRef="#ctx0" brushRef="#br0" timeOffset="45">521-266 0</inkml:trace>
  <inkml:trace contextRef="#ctx0" brushRef="#br0" timeOffset="46">466-359 0</inkml:trace>
  <inkml:trace contextRef="#ctx0" brushRef="#br0" timeOffset="47">459-453 0,'-15'-9'16</inkml:trace>
  <inkml:trace contextRef="#ctx0" brushRef="#br0" timeOffset="48">358-527 0</inkml:trace>
  <inkml:trace contextRef="#ctx0" brushRef="#br0" timeOffset="49">281-490 0,'8'-18'47</inkml:trace>
  <inkml:trace contextRef="#ctx0" brushRef="#br0" timeOffset="50">305-397 0</inkml:trace>
  <inkml:trace contextRef="#ctx0" brushRef="#br0" timeOffset="51">297-274 0</inkml:trace>
  <inkml:trace contextRef="#ctx0" brushRef="#br0" timeOffset="52">228-163 0</inkml:trace>
  <inkml:trace contextRef="#ctx0" brushRef="#br0" timeOffset="53">274-40 0</inkml:trace>
  <inkml:trace contextRef="#ctx0" brushRef="#br0" timeOffset="54">305-144 0</inkml:trace>
  <inkml:trace contextRef="#ctx0" brushRef="#br0" timeOffset="55">174-359 0</inkml:trace>
  <inkml:trace contextRef="#ctx0" brushRef="#br0" timeOffset="56">196-284 0</inkml:trace>
  <inkml:trace contextRef="#ctx0" brushRef="#br0" timeOffset="57">142-453 0</inkml:trace>
  <inkml:trace contextRef="#ctx0" brushRef="#br0" timeOffset="58">81-471 0</inkml:trace>
  <inkml:trace contextRef="#ctx0" brushRef="#br0" timeOffset="59">19-471 0</inkml:trace>
  <inkml:trace contextRef="#ctx0" brushRef="#br0" timeOffset="60">-19-481 0</inkml:trace>
  <inkml:trace contextRef="#ctx0" brushRef="#br0" timeOffset="61">-12-368 0</inkml:trace>
  <inkml:trace contextRef="#ctx0" brushRef="#br0" timeOffset="62">-12-228 0</inkml:trace>
  <inkml:trace contextRef="#ctx0" brushRef="#br0" timeOffset="63">-35-163 0</inkml:trace>
  <inkml:trace contextRef="#ctx0" brushRef="#br0" timeOffset="64">-143-378 0</inkml:trace>
  <inkml:trace contextRef="#ctx0" brushRef="#br0" timeOffset="65">-89-247 0</inkml:trace>
  <inkml:trace contextRef="#ctx0" brushRef="#br0" timeOffset="66">-183-462 0</inkml:trace>
  <inkml:trace contextRef="#ctx0" brushRef="#br0" timeOffset="67">-244-518 0</inkml:trace>
  <inkml:trace contextRef="#ctx0" brushRef="#br0" timeOffset="68">-291-537 0</inkml:trace>
  <inkml:trace contextRef="#ctx0" brushRef="#br0" timeOffset="69">-283-443 0</inkml:trace>
  <inkml:trace contextRef="#ctx0" brushRef="#br0" timeOffset="70">-291-350 0</inkml:trace>
  <inkml:trace contextRef="#ctx0" brushRef="#br0" timeOffset="71">-291-313 0,'8'19'141</inkml:trace>
  <inkml:trace contextRef="#ctx0" brushRef="#br0" timeOffset="72">-291-190 0</inkml:trace>
  <inkml:trace contextRef="#ctx0" brushRef="#br0" timeOffset="73">-330-256 0</inkml:trace>
  <inkml:trace contextRef="#ctx0" brushRef="#br0" timeOffset="74">-353-321 0</inkml:trace>
  <inkml:trace contextRef="#ctx0" brushRef="#br0" timeOffset="75">-376-415 0</inkml:trace>
  <inkml:trace contextRef="#ctx0" brushRef="#br0" timeOffset="76">-414-471 0</inkml:trace>
  <inkml:trace contextRef="#ctx0" brushRef="#br0" timeOffset="77">-623 62 0</inkml:trace>
  <inkml:trace contextRef="#ctx0" brushRef="#br0" timeOffset="78">-58 90 0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52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-3078 3523 0</inkml:trace>
  <inkml:trace contextRef="#ctx0" brushRef="#br0" timeOffset="1">-3359 574 0</inkml:trace>
  <inkml:trace contextRef="#ctx0" brushRef="#br0" timeOffset="2">-890-819 0</inkml:trace>
  <inkml:trace contextRef="#ctx0" brushRef="#br0" timeOffset="3">-1928-792 0</inkml:trace>
  <inkml:trace contextRef="#ctx0" brushRef="#br0" timeOffset="4">-1254-191 0</inkml:trace>
  <inkml:trace contextRef="#ctx0" brushRef="#br0" timeOffset="5">-2012 219 0,'56'-28'0</inkml:trace>
  <inkml:trace contextRef="#ctx0" brushRef="#br0" timeOffset="6">-2040 1748 0</inkml:trace>
  <inkml:trace contextRef="#ctx0" brushRef="#br0" timeOffset="7">-1759 901 0</inkml:trace>
  <inkml:trace contextRef="#ctx0" brushRef="#br0" timeOffset="8">-2096 2431 0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61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-1814 4261 0</inkml:trace>
  <inkml:trace contextRef="#ctx0" brushRef="#br0" timeOffset="1">-1393 4097 0</inkml:trace>
  <inkml:trace contextRef="#ctx0" brushRef="#br0" timeOffset="2">-2376 4397 0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64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-3023 1748 0</inkml:trace>
  <inkml:trace contextRef="#ctx0" brushRef="#br0" timeOffset="2">-2854 137 0</inkml:trace>
  <inkml:trace contextRef="#ctx0" brushRef="#br0" timeOffset="3">-2966 1038 0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09.997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10.020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10.02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10.032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383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406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415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14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41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37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46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4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7:07.78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8F8A5BD2-29F9-4E80-B639-1E2317FCEC81}" emma:medium="tactile" emma:mode="ink">
          <msink:context xmlns:msink="http://schemas.microsoft.com/ink/2010/main" type="writingRegion" rotatedBoundingBox="12540,3714 12613,10548 8721,10589 8648,3755"/>
        </emma:interpretation>
      </emma:emma>
    </inkml:annotationXML>
    <inkml:traceGroup>
      <inkml:annotationXML>
        <emma:emma xmlns:emma="http://www.w3.org/2003/04/emma" version="1.0">
          <emma:interpretation id="{31CB1A45-DC70-410F-87C0-1ACA1D781D89}" emma:medium="tactile" emma:mode="ink">
            <msink:context xmlns:msink="http://schemas.microsoft.com/ink/2010/main" type="paragraph" rotatedBoundingBox="12653,5735 12536,8073 11785,8036 11903,56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F278CC-D9D9-4172-AABF-301AD7A58FC0}" emma:medium="tactile" emma:mode="ink">
              <msink:context xmlns:msink="http://schemas.microsoft.com/ink/2010/main" type="line" rotatedBoundingBox="12653,5735 12536,8073 11785,8036 11903,5697"/>
            </emma:interpretation>
          </emma:emma>
        </inkml:annotationXML>
        <inkml:traceGroup>
          <inkml:annotationXML>
            <emma:emma xmlns:emma="http://www.w3.org/2003/04/emma" version="1.0">
              <emma:interpretation id="{24FA2229-2B7E-4048-9166-4DA98288C106}" emma:medium="tactile" emma:mode="ink">
                <msink:context xmlns:msink="http://schemas.microsoft.com/ink/2010/main" type="inkWord" rotatedBoundingBox="11950,8029 11949,8044 11934,8043 11935,8028"/>
              </emma:interpretation>
            </emma:emma>
          </inkml:annotationXML>
          <inkml:trace contextRef="#ctx0" brushRef="#br0">2841 2950 0</inkml:trace>
        </inkml:traceGroup>
        <inkml:traceGroup>
          <inkml:annotationXML>
            <emma:emma xmlns:emma="http://www.w3.org/2003/04/emma" version="1.0">
              <emma:interpretation id="{25C4676A-9916-4748-BA23-FA84C195627C}" emma:medium="tactile" emma:mode="ink">
                <msink:context xmlns:msink="http://schemas.microsoft.com/ink/2010/main" type="inkWord" rotatedBoundingBox="12578,7236 12575,7289 11825,7251 11827,7199"/>
              </emma:interpretation>
              <emma:one-of disjunction-type="recognition" id="oneOf0">
                <emma:interpretation id="interp0" emma:lang="" emma:confidence="1">
                  <emma:literal>: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49463.5606">3469 2158 0</inkml:trace>
          <inkml:trace contextRef="#ctx0" brushRef="#br0" timeOffset="48415.2986">2732 2158 0</inkml:trace>
        </inkml:traceGroup>
        <inkml:traceGroup>
          <inkml:annotationXML>
            <emma:emma xmlns:emma="http://www.w3.org/2003/04/emma" version="1.0">
              <emma:interpretation id="{E86D02D6-850A-4CDB-AAB9-76D906A82BFF}" emma:medium="tactile" emma:mode="ink">
                <msink:context xmlns:msink="http://schemas.microsoft.com/ink/2010/main" type="inkWord" rotatedBoundingBox="12250,6636 12249,6651 12234,6650 12235,663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7519.6969">3141 1557 0</inkml:trace>
        </inkml:traceGroup>
        <inkml:traceGroup>
          <inkml:annotationXML>
            <emma:emma xmlns:emma="http://www.w3.org/2003/04/emma" version="1.0">
              <emma:interpretation id="{D780BB40-948D-452A-8C68-BC38AA2902E0}" emma:medium="tactile" emma:mode="ink">
                <msink:context xmlns:msink="http://schemas.microsoft.com/ink/2010/main" type="inkWord" rotatedBoundingBox="12086,5707 12085,5722 12070,5721 12071,5706"/>
              </emma:interpretation>
            </emma:emma>
          </inkml:annotationXML>
          <inkml:trace contextRef="#ctx0" brushRef="#br0" timeOffset="-2135.6803">2977 628 0</inkml:trace>
        </inkml:traceGroup>
      </inkml:traceGroup>
    </inkml:traceGroup>
    <inkml:traceGroup>
      <inkml:annotationXML>
        <emma:emma xmlns:emma="http://www.w3.org/2003/04/emma" version="1.0">
          <emma:interpretation id="{4F979711-8C0B-4284-8D54-1686F673F2C8}" emma:medium="tactile" emma:mode="ink">
            <msink:context xmlns:msink="http://schemas.microsoft.com/ink/2010/main" type="paragraph" rotatedBoundingBox="11208,3693 11472,10093 10160,10147 9896,3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8EB77B-81A1-472A-9C6D-EC506EDFCB2C}" emma:medium="tactile" emma:mode="ink">
              <msink:context xmlns:msink="http://schemas.microsoft.com/ink/2010/main" type="inkBullet" rotatedBoundingBox="10064,3740 10065,3755 10050,3756 10050,3741"/>
            </emma:interpretation>
            <emma:one-of disjunction-type="recognition" id="oneOf2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-3887.6261">956-1338 0</inkml:trace>
      </inkml:traceGroup>
      <inkml:traceGroup>
        <inkml:annotationXML>
          <emma:emma xmlns:emma="http://www.w3.org/2003/04/emma" version="1.0">
            <emma:interpretation id="{86D90ED0-2B34-4DA2-A628-A35268545470}" emma:medium="tactile" emma:mode="ink">
              <msink:context xmlns:msink="http://schemas.microsoft.com/ink/2010/main" type="line" rotatedBoundingBox="11266,5105 11472,10093 10160,10147 9955,5159"/>
            </emma:interpretation>
          </emma:emma>
        </inkml:annotationXML>
        <inkml:traceGroup>
          <inkml:annotationXML>
            <emma:emma xmlns:emma="http://www.w3.org/2003/04/emma" version="1.0">
              <emma:interpretation id="{D601D4D5-DFDC-4095-9726-B8A5ADCAB604}" emma:medium="tactile" emma:mode="ink">
                <msink:context xmlns:msink="http://schemas.microsoft.com/ink/2010/main" type="inkWord" rotatedBoundingBox="11266,5105 11267,5120 11252,5121 11252,510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463.2625">2158 27 0</inkml:trace>
        </inkml:traceGroup>
        <inkml:traceGroup>
          <inkml:annotationXML>
            <emma:emma xmlns:emma="http://www.w3.org/2003/04/emma" version="1.0">
              <emma:interpretation id="{19655465-AD42-41D0-8395-85B620BA9115}" emma:medium="tactile" emma:mode="ink">
                <msink:context xmlns:msink="http://schemas.microsoft.com/ink/2010/main" type="inkWord" rotatedBoundingBox="10856,5679 10861,5801 10105,5832 10100,571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319.7729">1748 601 0</inkml:trace>
          <inkml:trace contextRef="#ctx0" brushRef="#br0" timeOffset="-5503.8667">1011 738 0</inkml:trace>
        </inkml:traceGroup>
        <inkml:traceGroup>
          <inkml:annotationXML>
            <emma:emma xmlns:emma="http://www.w3.org/2003/04/emma" version="1.0">
              <emma:interpretation id="{43581401-A7BA-4F95-AC2D-F36F72677A57}" emma:medium="tactile" emma:mode="ink">
                <msink:context xmlns:msink="http://schemas.microsoft.com/ink/2010/main" type="inkWord" rotatedBoundingBox="10556,7045 10557,7060 10542,7061 10542,704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7679.9722">1448 1967 0</inkml:trace>
        </inkml:traceGroup>
        <inkml:traceGroup>
          <inkml:annotationXML>
            <emma:emma xmlns:emma="http://www.w3.org/2003/04/emma" version="1.0">
              <emma:interpretation id="{7F181741-192E-499C-9D17-B761051FD6F6}" emma:medium="tactile" emma:mode="ink">
                <msink:context xmlns:msink="http://schemas.microsoft.com/ink/2010/main" type="inkWord" rotatedBoundingBox="10856,7891 10857,7906 10842,7907 10842,789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055.7266">1748 2813 0</inkml:trace>
        </inkml:traceGroup>
        <inkml:traceGroup>
          <inkml:annotationXML>
            <emma:emma xmlns:emma="http://www.w3.org/2003/04/emma" version="1.0">
              <emma:interpretation id="{7A76F30F-418F-432E-BE4B-FA3FBB5A1761}" emma:medium="tactile" emma:mode="ink">
                <msink:context xmlns:msink="http://schemas.microsoft.com/ink/2010/main" type="inkWord" rotatedBoundingBox="11293,9230 11294,9245 11279,9246 11279,923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783.9311">2185 4152 0</inkml:trace>
        </inkml:traceGroup>
        <inkml:traceGroup>
          <inkml:annotationXML>
            <emma:emma xmlns:emma="http://www.w3.org/2003/04/emma" version="1.0">
              <emma:interpretation id="{5269850F-8829-4233-8F12-D80B668CD73A}" emma:medium="tactile" emma:mode="ink">
                <msink:context xmlns:msink="http://schemas.microsoft.com/ink/2010/main" type="inkWord" rotatedBoundingBox="10802,10076 10804,10120 10160,10147 10158,1010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055.552">1066 5053 0</inkml:trace>
          <inkml:trace contextRef="#ctx0" brushRef="#br0" timeOffset="51519.3528">1694 4998 0</inkml:trace>
        </inkml:traceGroup>
      </inkml:traceGroup>
    </inkml:traceGroup>
    <inkml:traceGroup>
      <inkml:annotationXML>
        <emma:emma xmlns:emma="http://www.w3.org/2003/04/emma" version="1.0">
          <emma:interpretation id="{D2C352E2-108F-4954-8C75-A306BB486287}" emma:medium="tactile" emma:mode="ink">
            <msink:context xmlns:msink="http://schemas.microsoft.com/ink/2010/main" type="paragraph" rotatedBoundingBox="10584,3890 10655,10569 8721,10589 8649,3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85B1AC-C3E8-4373-968A-05F981E131A9}" emma:medium="tactile" emma:mode="ink">
              <msink:context xmlns:msink="http://schemas.microsoft.com/ink/2010/main" type="inkBullet" rotatedBoundingBox="9218,3904 9219,3919 9204,3920 9204,3905"/>
            </emma:interpretation>
            <emma:one-of disjunction-type="recognition" id="oneOf9">
              <emma:interpretation id="interp13" emma:lang="" emma:confidence="0">
                <emma:literal>•</emma:literal>
              </emma:interpretation>
            </emma:one-of>
          </emma:emma>
        </inkml:annotationXML>
        <inkml:trace contextRef="#ctx0" brushRef="#br0" timeOffset="26183.7741">110-1174 0</inkml:trace>
      </inkml:traceGroup>
      <inkml:traceGroup>
        <inkml:annotationXML>
          <emma:emma xmlns:emma="http://www.w3.org/2003/04/emma" version="1.0">
            <emma:interpretation id="{74B982A8-B1E2-45CC-9397-27580C9DCC1E}" emma:medium="tactile" emma:mode="ink">
              <msink:context xmlns:msink="http://schemas.microsoft.com/ink/2010/main" type="line" rotatedBoundingBox="10591,4567 10655,10569 8721,10589 8657,4587"/>
            </emma:interpretation>
          </emma:emma>
        </inkml:annotationXML>
        <inkml:traceGroup>
          <inkml:annotationXML>
            <emma:emma xmlns:emma="http://www.w3.org/2003/04/emma" version="1.0">
              <emma:interpretation id="{52000F9F-AA68-4DFC-8CBE-C23418ACA6D9}" emma:medium="tactile" emma:mode="ink">
                <msink:context xmlns:msink="http://schemas.microsoft.com/ink/2010/main" type="inkWord" rotatedBoundingBox="8671,4587 8672,4602 8657,4603 8657,458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6848.3874">-437-491 0</inkml:trace>
        </inkml:traceGroup>
        <inkml:traceGroup>
          <inkml:annotationXML>
            <emma:emma xmlns:emma="http://www.w3.org/2003/04/emma" version="1.0">
              <emma:interpretation id="{8036EE2E-277E-4F57-8F88-C2C966C2B7A4}" emma:medium="tactile" emma:mode="ink">
                <msink:context xmlns:msink="http://schemas.microsoft.com/ink/2010/main" type="inkWord" rotatedBoundingBox="9108,5078 9109,5093 9094,5094 9094,507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0258.7989">0 0 0</inkml:trace>
        </inkml:traceGroup>
        <inkml:traceGroup>
          <inkml:annotationXML>
            <emma:emma xmlns:emma="http://www.w3.org/2003/04/emma" version="1.0">
              <emma:interpretation id="{D6D023AF-B204-4126-8BF5-C6916FD17A68}" emma:medium="tactile" emma:mode="ink">
                <msink:context xmlns:msink="http://schemas.microsoft.com/ink/2010/main" type="inkWord" rotatedBoundingBox="10611,6471 10612,6486 10597,6487 10597,647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615.8635">1503 1393 0</inkml:trace>
        </inkml:traceGroup>
        <inkml:traceGroup>
          <inkml:annotationXML>
            <emma:emma xmlns:emma="http://www.w3.org/2003/04/emma" version="1.0">
              <emma:interpretation id="{4CCB0318-A83A-4EFB-870F-C76FAE4F3A0A}" emma:medium="tactile" emma:mode="ink">
                <msink:context xmlns:msink="http://schemas.microsoft.com/ink/2010/main" type="inkWord" rotatedBoundingBox="9694,7400 9695,7455 9668,7455 9667,740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9592.3758">574 2322 0,'27'54'16</inkml:trace>
        </inkml:traceGroup>
        <inkml:traceGroup>
          <inkml:annotationXML>
            <emma:emma xmlns:emma="http://www.w3.org/2003/04/emma" version="1.0">
              <emma:interpretation id="{B00AFF49-3120-4C9B-92F3-811413D79D74}" emma:medium="tactile" emma:mode="ink">
                <msink:context xmlns:msink="http://schemas.microsoft.com/ink/2010/main" type="inkWord" rotatedBoundingBox="9054,8437 9055,8452 9040,8453 9040,843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727.5524">-54 3359 0</inkml:trace>
        </inkml:traceGroup>
        <inkml:traceGroup>
          <inkml:annotationXML>
            <emma:emma xmlns:emma="http://www.w3.org/2003/04/emma" version="1.0">
              <emma:interpretation id="{4FCB61FA-35B6-42F5-8ECB-DE7A3C67384C}" emma:medium="tactile" emma:mode="ink">
                <msink:context xmlns:msink="http://schemas.microsoft.com/ink/2010/main" type="inkWord" rotatedBoundingBox="9518,8874 9519,8889 9504,8890 9504,887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5287.3245">410 3796 0</inkml:trace>
        </inkml:traceGroup>
        <inkml:traceGroup>
          <inkml:annotationXML>
            <emma:emma xmlns:emma="http://www.w3.org/2003/04/emma" version="1.0">
              <emma:interpretation id="{0E653B00-3E56-4BE3-9FB4-F7D659CEE2A8}" emma:medium="tactile" emma:mode="ink">
                <msink:context xmlns:msink="http://schemas.microsoft.com/ink/2010/main" type="inkWord" rotatedBoundingBox="8945,9858 8946,9873 8931,9874 8931,985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0903.7818">-163 4780 0</inkml:trace>
        </inkml:traceGroup>
        <inkml:traceGroup>
          <inkml:annotationXML>
            <emma:emma xmlns:emma="http://www.w3.org/2003/04/emma" version="1.0">
              <emma:interpretation id="{4209AC99-D489-49CA-9E7C-62E54C5067B5}" emma:medium="tactile" emma:mode="ink">
                <msink:context xmlns:msink="http://schemas.microsoft.com/ink/2010/main" type="inkWord" rotatedBoundingBox="9272,10568 9273,10583 9258,10584 9258,10569"/>
              </emma:interpretation>
              <emma:one-of disjunction-type="recognition" id="oneOf17"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v</emma:literal>
                </emma:interpretation>
                <emma:interpretation id="interp23" emma:lang="" emma:confidence="0">
                  <emma:literal>}</emma:literal>
                </emma:interpretation>
                <emma:interpretation id="interp24" emma:lang="" emma:confidence="0">
                  <emma:literal>w</emma:literal>
                </emma:interpretation>
                <emma:interpretation id="interp2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53583.6078">164 5490 0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7:27.62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D2E03894-5365-4F4F-BD06-0FE1AC0180AE}" emma:medium="tactile" emma:mode="ink">
          <msink:context xmlns:msink="http://schemas.microsoft.com/ink/2010/main" type="writingRegion" rotatedBoundingBox="5371,8345 7252,3880 8318,4329 6437,8794"/>
        </emma:interpretation>
      </emma:emma>
    </inkml:annotationXML>
    <inkml:traceGroup>
      <inkml:annotationXML>
        <emma:emma xmlns:emma="http://www.w3.org/2003/04/emma" version="1.0">
          <emma:interpretation id="{564F74CE-17C4-4408-B46A-454EFA7605F2}" emma:medium="tactile" emma:mode="ink">
            <msink:context xmlns:msink="http://schemas.microsoft.com/ink/2010/main" type="paragraph" rotatedBoundingBox="5371,8345 7252,3880 8318,4329 6437,8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2B852E-5AB7-4A8F-9404-5F230E2FFBD9}" emma:medium="tactile" emma:mode="ink">
              <msink:context xmlns:msink="http://schemas.microsoft.com/ink/2010/main" type="line" rotatedBoundingBox="5371,8345 7252,3880 8318,4329 6437,8794"/>
            </emma:interpretation>
          </emma:emma>
        </inkml:annotationXML>
        <inkml:traceGroup>
          <inkml:annotationXML>
            <emma:emma xmlns:emma="http://www.w3.org/2003/04/emma" version="1.0">
              <emma:interpretation id="{F6BF503A-7123-4749-B294-A6CD2E9072CD}" emma:medium="tactile" emma:mode="ink">
                <msink:context xmlns:msink="http://schemas.microsoft.com/ink/2010/main" type="inkWord" rotatedBoundingBox="6003,8612 6010,8596 6023,8602 6016,8617"/>
              </emma:interpretation>
            </emma:emma>
          </inkml:annotationXML>
          <inkml:trace contextRef="#ctx0" brushRef="#br0">-3086 3523 0</inkml:trace>
        </inkml:traceGroup>
        <inkml:traceGroup>
          <inkml:annotationXML>
            <emma:emma xmlns:emma="http://www.w3.org/2003/04/emma" version="1.0">
              <emma:interpretation id="{016EEFE8-9E27-4718-B851-73B10464AF10}" emma:medium="tactile" emma:mode="ink">
                <msink:context xmlns:msink="http://schemas.microsoft.com/ink/2010/main" type="inkWord" rotatedBoundingBox="5730,7493 5737,7477 5750,7483 5743,7498"/>
              </emma:interpretation>
            </emma:emma>
          </inkml:annotationXML>
          <inkml:trace contextRef="#ctx0" brushRef="#br0" timeOffset="25792.8563">-3359 574 0</inkml:trace>
        </inkml:traceGroup>
        <inkml:traceGroup>
          <inkml:annotationXML>
            <emma:emma xmlns:emma="http://www.w3.org/2003/04/emma" version="1.0">
              <emma:interpretation id="{EC3B481D-AC37-4472-899F-1A7E8329B120}" emma:medium="tactile" emma:mode="ink">
                <msink:context xmlns:msink="http://schemas.microsoft.com/ink/2010/main" type="inkWord" rotatedBoundingBox="6959,7520 6966,7504 6979,7510 6972,7525"/>
              </emma:interpretation>
            </emma:emma>
          </inkml:annotationXML>
          <inkml:trace contextRef="#ctx0" brushRef="#br0" timeOffset="-30697.7347">-956-819 0</inkml:trace>
        </inkml:traceGroup>
        <inkml:traceGroup>
          <inkml:annotationXML>
            <emma:emma xmlns:emma="http://www.w3.org/2003/04/emma" version="1.0">
              <emma:interpretation id="{FCFD98CA-D65C-4BEC-8701-55EFC49E45C7}" emma:medium="tactile" emma:mode="ink">
                <msink:context xmlns:msink="http://schemas.microsoft.com/ink/2010/main" type="inkWord" rotatedBoundingBox="7014,6837 7021,6821 7034,6827 7027,68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671.523">-1966-792 0</inkml:trace>
        </inkml:traceGroup>
        <inkml:traceGroup>
          <inkml:annotationXML>
            <emma:emma xmlns:emma="http://www.w3.org/2003/04/emma" version="1.0">
              <emma:interpretation id="{E7A3ACC6-A809-4562-9750-68E6A96EAF89}" emma:medium="tactile" emma:mode="ink">
                <msink:context xmlns:msink="http://schemas.microsoft.com/ink/2010/main" type="inkWord" rotatedBoundingBox="7287,5990 7294,5974 7307,5980 7300,5995"/>
              </emma:interpretation>
            </emma:emma>
          </inkml:annotationXML>
          <inkml:trace contextRef="#ctx0" brushRef="#br0" timeOffset="18097.44">-1311-191 0</inkml:trace>
        </inkml:traceGroup>
        <inkml:traceGroup>
          <inkml:annotationXML>
            <emma:emma xmlns:emma="http://www.w3.org/2003/04/emma" version="1.0">
              <emma:interpretation id="{D7E629A6-1A25-4877-B5F7-BD4DA7307EEE}" emma:medium="tactile" emma:mode="ink">
                <msink:context xmlns:msink="http://schemas.microsoft.com/ink/2010/main" type="inkWord" rotatedBoundingBox="7046,5298 7064,5254 7101,5270 7082,5313"/>
              </emma:interpretation>
            </emma:emma>
          </inkml:annotationXML>
          <inkml:trace contextRef="#ctx0" brushRef="#br0" timeOffset="-3072.1855">-2048 219 0,'55'-28'0</inkml:trace>
        </inkml:traceGroup>
        <inkml:traceGroup>
          <inkml:annotationXML>
            <emma:emma xmlns:emma="http://www.w3.org/2003/04/emma" version="1.0">
              <emma:interpretation id="{3010739E-5602-4FD3-9398-C10A12058AEE}" emma:medium="tactile" emma:mode="ink">
                <msink:context xmlns:msink="http://schemas.microsoft.com/ink/2010/main" type="inkWord" rotatedBoundingBox="7007,4573 7130,4281 7914,4611 7791,4903"/>
              </emma:interpretation>
            </emma:emma>
          </inkml:annotationXML>
          <inkml:trace contextRef="#ctx0" brushRef="#br0" timeOffset="-15423.6601">-2075 1748 0</inkml:trace>
          <inkml:trace contextRef="#ctx0" brushRef="#br0" timeOffset="-28184.2521">-1802 901 0</inkml:trace>
        </inkml:traceGroup>
        <inkml:traceGroup>
          <inkml:annotationXML>
            <emma:emma xmlns:emma="http://www.w3.org/2003/04/emma" version="1.0">
              <emma:interpretation id="{25A4C3D0-CA4B-4027-886F-569761F616A3}" emma:medium="tactile" emma:mode="ink">
                <msink:context xmlns:msink="http://schemas.microsoft.com/ink/2010/main" type="inkWord" rotatedBoundingBox="8133,4270 8140,4254 8153,4260 8146,4275"/>
              </emma:interpretation>
            </emma:emma>
          </inkml:annotationXML>
          <inkml:trace contextRef="#ctx0" brushRef="#br0" timeOffset="3320.1265">-2130 2431 0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8:04.940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A1BEA6F7-9F69-4277-B629-E1C9104D2C06}" emma:medium="tactile" emma:mode="ink">
          <msink:context xmlns:msink="http://schemas.microsoft.com/ink/2010/main" type="writingRegion" rotatedBoundingBox="6717,9473 7687,9171 7703,9221 6732,9522"/>
        </emma:interpretation>
      </emma:emma>
    </inkml:annotationXML>
    <inkml:traceGroup>
      <inkml:annotationXML>
        <emma:emma xmlns:emma="http://www.w3.org/2003/04/emma" version="1.0">
          <emma:interpretation id="{BC210393-5EC0-4E8D-8EF1-05EF260DC6AC}" emma:medium="tactile" emma:mode="ink">
            <msink:context xmlns:msink="http://schemas.microsoft.com/ink/2010/main" type="paragraph" rotatedBoundingBox="6717,9473 7687,9171 7703,9221 6732,9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B6F4F6-5693-4F61-BAE1-9A19CDE768E1}" emma:medium="tactile" emma:mode="ink">
              <msink:context xmlns:msink="http://schemas.microsoft.com/ink/2010/main" type="line" rotatedBoundingBox="6717,9473 7687,9171 7703,9221 6732,9522"/>
            </emma:interpretation>
          </emma:emma>
        </inkml:annotationXML>
        <inkml:traceGroup>
          <inkml:annotationXML>
            <emma:emma xmlns:emma="http://www.w3.org/2003/04/emma" version="1.0">
              <emma:interpretation id="{CA06A1A8-42EF-443E-BFF9-65F4D12FF6B4}" emma:medium="tactile" emma:mode="ink">
                <msink:context xmlns:msink="http://schemas.microsoft.com/ink/2010/main" type="inkWord" rotatedBoundingBox="6718,9476 6731,9471 6736,9487 6722,9491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-2376 4397 0</inkml:trace>
        </inkml:traceGroup>
        <inkml:traceGroup>
          <inkml:annotationXML>
            <emma:emma xmlns:emma="http://www.w3.org/2003/04/emma" version="1.0">
              <emma:interpretation id="{904FCD4B-188B-4199-A8C6-18A6308327A9}" emma:medium="tactile" emma:mode="ink">
                <msink:context xmlns:msink="http://schemas.microsoft.com/ink/2010/main" type="inkWord" rotatedBoundingBox="7265,9340 7280,9340 7280,9355 7265,935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743.4442">-1420 4097 0</inkml:trace>
        </inkml:traceGroup>
        <inkml:traceGroup>
          <inkml:annotationXML>
            <emma:emma xmlns:emma="http://www.w3.org/2003/04/emma" version="1.0">
              <emma:interpretation id="{9BE13C83-9FDE-4E1E-A4F8-9C666BA12D10}" emma:medium="tactile" emma:mode="ink">
                <msink:context xmlns:msink="http://schemas.microsoft.com/ink/2010/main" type="inkWord" rotatedBoundingBox="7674,9176 7687,9171 7692,9187 7678,919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4391.4063">-1829 4261 0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04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202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169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012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98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753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67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501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319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194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17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AC18-5398-4BA5-BD12-22E5D8F348E4}" type="datetimeFigureOut">
              <a:rPr lang="en-SG" smtClean="0"/>
              <a:t>3/7/2020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6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image" Target="../media/image7.emf"/><Relationship Id="rId4" Type="http://schemas.openxmlformats.org/officeDocument/2006/relationships/customXml" Target="../ink/ink20.xml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image" Target="../media/image11.emf"/><Relationship Id="rId4" Type="http://schemas.openxmlformats.org/officeDocument/2006/relationships/customXml" Target="../ink/ink24.xml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image" Target="../media/image3.emf"/><Relationship Id="rId4" Type="http://schemas.openxmlformats.org/officeDocument/2006/relationships/customXml" Target="../ink/ink28.xml"/><Relationship Id="rId9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.emf"/><Relationship Id="rId7" Type="http://schemas.openxmlformats.org/officeDocument/2006/relationships/image" Target="../media/image12.emf"/><Relationship Id="rId12" Type="http://schemas.openxmlformats.org/officeDocument/2006/relationships/customXml" Target="../ink/ink4.xml"/><Relationship Id="rId17" Type="http://schemas.openxmlformats.org/officeDocument/2006/relationships/image" Target="../media/image5.emf"/><Relationship Id="rId2" Type="http://schemas.openxmlformats.org/officeDocument/2006/relationships/customXml" Target="../ink/ink1.xml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emf"/><Relationship Id="rId15" Type="http://schemas.openxmlformats.org/officeDocument/2006/relationships/image" Target="../media/image4.emf"/><Relationship Id="rId10" Type="http://schemas.openxmlformats.org/officeDocument/2006/relationships/customXml" Target="../ink/ink3.xml"/><Relationship Id="rId9" Type="http://schemas.openxmlformats.org/officeDocument/2006/relationships/image" Target="../media/image13.emf"/><Relationship Id="rId1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3.emf"/><Relationship Id="rId4" Type="http://schemas.openxmlformats.org/officeDocument/2006/relationships/customXml" Target="../ink/ink8.xml"/><Relationship Id="rId9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3.emf"/><Relationship Id="rId4" Type="http://schemas.openxmlformats.org/officeDocument/2006/relationships/customXml" Target="../ink/ink12.xml"/><Relationship Id="rId9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3.emf"/><Relationship Id="rId4" Type="http://schemas.openxmlformats.org/officeDocument/2006/relationships/customXml" Target="../ink/ink16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658">
              <a:schemeClr val="accent1">
                <a:lumMod val="40000"/>
                <a:lumOff val="60000"/>
              </a:schemeClr>
            </a:gs>
            <a:gs pos="0">
              <a:srgbClr val="00B050"/>
            </a:gs>
            <a:gs pos="85024">
              <a:schemeClr val="accent6">
                <a:lumMod val="20000"/>
                <a:lumOff val="80000"/>
              </a:schemeClr>
            </a:gs>
            <a:gs pos="38493">
              <a:schemeClr val="accent5">
                <a:lumMod val="20000"/>
                <a:lumOff val="8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52427">
              <a:schemeClr val="accent1">
                <a:lumMod val="20000"/>
                <a:lumOff val="80000"/>
              </a:schemeClr>
            </a:gs>
            <a:gs pos="27000">
              <a:schemeClr val="tx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0878" y="3439284"/>
            <a:ext cx="86180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3167" y="1348171"/>
            <a:ext cx="2819335" cy="3327576"/>
            <a:chOff x="1887794" y="1170040"/>
            <a:chExt cx="2743200" cy="3327576"/>
          </a:xfrm>
        </p:grpSpPr>
        <p:sp>
          <p:nvSpPr>
            <p:cNvPr id="3" name="Flowchart: Connector 2"/>
            <p:cNvSpPr/>
            <p:nvPr/>
          </p:nvSpPr>
          <p:spPr>
            <a:xfrm>
              <a:off x="1887794" y="1170040"/>
              <a:ext cx="2743200" cy="2723534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2571136" y="2531807"/>
              <a:ext cx="496530" cy="5850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reeform 4"/>
            <p:cNvSpPr/>
            <p:nvPr/>
          </p:nvSpPr>
          <p:spPr>
            <a:xfrm>
              <a:off x="2024501" y="1261921"/>
              <a:ext cx="2466737" cy="2458751"/>
            </a:xfrm>
            <a:custGeom>
              <a:avLst/>
              <a:gdLst>
                <a:gd name="connsiteX0" fmla="*/ 689202 w 2466737"/>
                <a:gd name="connsiteY0" fmla="*/ 1323963 h 2458751"/>
                <a:gd name="connsiteX1" fmla="*/ 10776 w 2466737"/>
                <a:gd name="connsiteY1" fmla="*/ 1294466 h 2458751"/>
                <a:gd name="connsiteX2" fmla="*/ 354905 w 2466737"/>
                <a:gd name="connsiteY2" fmla="*/ 537382 h 2458751"/>
                <a:gd name="connsiteX3" fmla="*/ 1406957 w 2466737"/>
                <a:gd name="connsiteY3" fmla="*/ 55602 h 2458751"/>
                <a:gd name="connsiteX4" fmla="*/ 2065718 w 2466737"/>
                <a:gd name="connsiteY4" fmla="*/ 1864737 h 2458751"/>
                <a:gd name="connsiteX5" fmla="*/ 1043164 w 2466737"/>
                <a:gd name="connsiteY5" fmla="*/ 1677924 h 2458751"/>
                <a:gd name="connsiteX6" fmla="*/ 1121822 w 2466737"/>
                <a:gd name="connsiteY6" fmla="*/ 2415344 h 2458751"/>
                <a:gd name="connsiteX7" fmla="*/ 2429512 w 2466737"/>
                <a:gd name="connsiteY7" fmla="*/ 1196144 h 2458751"/>
                <a:gd name="connsiteX8" fmla="*/ 2036222 w 2466737"/>
                <a:gd name="connsiteY8" fmla="*/ 389898 h 2458751"/>
                <a:gd name="connsiteX9" fmla="*/ 1269305 w 2466737"/>
                <a:gd name="connsiteY9" fmla="*/ 911008 h 2458751"/>
                <a:gd name="connsiteX10" fmla="*/ 984170 w 2466737"/>
                <a:gd name="connsiteY10" fmla="*/ 1392789 h 2458751"/>
                <a:gd name="connsiteX11" fmla="*/ 689202 w 2466737"/>
                <a:gd name="connsiteY11" fmla="*/ 1107653 h 2458751"/>
                <a:gd name="connsiteX12" fmla="*/ 305744 w 2466737"/>
                <a:gd name="connsiteY12" fmla="*/ 861847 h 2458751"/>
                <a:gd name="connsiteX13" fmla="*/ 266415 w 2466737"/>
                <a:gd name="connsiteY13" fmla="*/ 2002389 h 2458751"/>
                <a:gd name="connsiteX14" fmla="*/ 571215 w 2466737"/>
                <a:gd name="connsiteY14" fmla="*/ 1736918 h 2458751"/>
                <a:gd name="connsiteX15" fmla="*/ 826854 w 2466737"/>
                <a:gd name="connsiteY15" fmla="*/ 2385847 h 2458751"/>
                <a:gd name="connsiteX16" fmla="*/ 1043164 w 2466737"/>
                <a:gd name="connsiteY16" fmla="*/ 173589 h 2458751"/>
                <a:gd name="connsiteX17" fmla="*/ 1613434 w 2466737"/>
                <a:gd name="connsiteY17" fmla="*/ 1176479 h 2458751"/>
                <a:gd name="connsiteX18" fmla="*/ 2232867 w 2466737"/>
                <a:gd name="connsiteY18" fmla="*/ 911008 h 2458751"/>
                <a:gd name="connsiteX19" fmla="*/ 2311525 w 2466737"/>
                <a:gd name="connsiteY19" fmla="*/ 1776247 h 2458751"/>
                <a:gd name="connsiteX20" fmla="*/ 1033331 w 2466737"/>
                <a:gd name="connsiteY20" fmla="*/ 1500944 h 2458751"/>
                <a:gd name="connsiteX21" fmla="*/ 679370 w 2466737"/>
                <a:gd name="connsiteY21" fmla="*/ 566879 h 2458751"/>
                <a:gd name="connsiteX22" fmla="*/ 1357796 w 2466737"/>
                <a:gd name="connsiteY22" fmla="*/ 1432118 h 2458751"/>
                <a:gd name="connsiteX23" fmla="*/ 1869073 w 2466737"/>
                <a:gd name="connsiteY23" fmla="*/ 2248195 h 2458751"/>
                <a:gd name="connsiteX24" fmla="*/ 1111989 w 2466737"/>
                <a:gd name="connsiteY24" fmla="*/ 1943395 h 2458751"/>
                <a:gd name="connsiteX25" fmla="*/ 59938 w 2466737"/>
                <a:gd name="connsiteY25" fmla="*/ 1618931 h 2458751"/>
                <a:gd name="connsiteX26" fmla="*/ 551551 w 2466737"/>
                <a:gd name="connsiteY26" fmla="*/ 1559937 h 2458751"/>
                <a:gd name="connsiteX27" fmla="*/ 1446286 w 2466737"/>
                <a:gd name="connsiteY27" fmla="*/ 1186311 h 2458751"/>
                <a:gd name="connsiteX28" fmla="*/ 1387293 w 2466737"/>
                <a:gd name="connsiteY28" fmla="*/ 252247 h 2458751"/>
                <a:gd name="connsiteX29" fmla="*/ 1996893 w 2466737"/>
                <a:gd name="connsiteY29" fmla="*/ 291576 h 2458751"/>
                <a:gd name="connsiteX30" fmla="*/ 2124712 w 2466737"/>
                <a:gd name="connsiteY30" fmla="*/ 753692 h 2458751"/>
                <a:gd name="connsiteX31" fmla="*/ 1790415 w 2466737"/>
                <a:gd name="connsiteY31" fmla="*/ 1491111 h 2458751"/>
                <a:gd name="connsiteX32" fmla="*/ 1023499 w 2466737"/>
                <a:gd name="connsiteY32" fmla="*/ 1510776 h 2458751"/>
                <a:gd name="connsiteX33" fmla="*/ 1436454 w 2466737"/>
                <a:gd name="connsiteY33" fmla="*/ 2405511 h 2458751"/>
                <a:gd name="connsiteX34" fmla="*/ 482725 w 2466737"/>
                <a:gd name="connsiteY34" fmla="*/ 2130208 h 2458751"/>
                <a:gd name="connsiteX35" fmla="*/ 413899 w 2466737"/>
                <a:gd name="connsiteY35" fmla="*/ 281744 h 2458751"/>
                <a:gd name="connsiteX36" fmla="*/ 1170983 w 2466737"/>
                <a:gd name="connsiteY36" fmla="*/ 783189 h 2458751"/>
                <a:gd name="connsiteX37" fmla="*/ 915344 w 2466737"/>
                <a:gd name="connsiteY37" fmla="*/ 1304298 h 2458751"/>
                <a:gd name="connsiteX38" fmla="*/ 2213202 w 2466737"/>
                <a:gd name="connsiteY38" fmla="*/ 1314131 h 2458751"/>
                <a:gd name="connsiteX39" fmla="*/ 1967396 w 2466737"/>
                <a:gd name="connsiteY39" fmla="*/ 665202 h 2458751"/>
                <a:gd name="connsiteX40" fmla="*/ 1711757 w 2466737"/>
                <a:gd name="connsiteY40" fmla="*/ 301408 h 2458751"/>
                <a:gd name="connsiteX41" fmla="*/ 954673 w 2466737"/>
                <a:gd name="connsiteY41" fmla="*/ 1343627 h 2458751"/>
                <a:gd name="connsiteX42" fmla="*/ 2252531 w 2466737"/>
                <a:gd name="connsiteY42" fmla="*/ 1904066 h 2458751"/>
                <a:gd name="connsiteX43" fmla="*/ 2006725 w 2466737"/>
                <a:gd name="connsiteY43" fmla="*/ 2179369 h 2458751"/>
                <a:gd name="connsiteX44" fmla="*/ 1082493 w 2466737"/>
                <a:gd name="connsiteY44" fmla="*/ 2100711 h 2458751"/>
                <a:gd name="connsiteX45" fmla="*/ 954673 w 2466737"/>
                <a:gd name="connsiteY45" fmla="*/ 1697589 h 24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66737" h="2458751">
                  <a:moveTo>
                    <a:pt x="689202" y="1323963"/>
                  </a:moveTo>
                  <a:cubicBezTo>
                    <a:pt x="377847" y="1374763"/>
                    <a:pt x="66492" y="1425563"/>
                    <a:pt x="10776" y="1294466"/>
                  </a:cubicBezTo>
                  <a:cubicBezTo>
                    <a:pt x="-44940" y="1163369"/>
                    <a:pt x="122208" y="743859"/>
                    <a:pt x="354905" y="537382"/>
                  </a:cubicBezTo>
                  <a:cubicBezTo>
                    <a:pt x="587602" y="330905"/>
                    <a:pt x="1121822" y="-165624"/>
                    <a:pt x="1406957" y="55602"/>
                  </a:cubicBezTo>
                  <a:cubicBezTo>
                    <a:pt x="1692092" y="276828"/>
                    <a:pt x="2126350" y="1594350"/>
                    <a:pt x="2065718" y="1864737"/>
                  </a:cubicBezTo>
                  <a:cubicBezTo>
                    <a:pt x="2005086" y="2135124"/>
                    <a:pt x="1200480" y="1586156"/>
                    <a:pt x="1043164" y="1677924"/>
                  </a:cubicBezTo>
                  <a:cubicBezTo>
                    <a:pt x="885848" y="1769692"/>
                    <a:pt x="890764" y="2495641"/>
                    <a:pt x="1121822" y="2415344"/>
                  </a:cubicBezTo>
                  <a:cubicBezTo>
                    <a:pt x="1352880" y="2335047"/>
                    <a:pt x="2277112" y="1533718"/>
                    <a:pt x="2429512" y="1196144"/>
                  </a:cubicBezTo>
                  <a:cubicBezTo>
                    <a:pt x="2581912" y="858570"/>
                    <a:pt x="2229590" y="437421"/>
                    <a:pt x="2036222" y="389898"/>
                  </a:cubicBezTo>
                  <a:cubicBezTo>
                    <a:pt x="1842854" y="342375"/>
                    <a:pt x="1444647" y="743860"/>
                    <a:pt x="1269305" y="911008"/>
                  </a:cubicBezTo>
                  <a:cubicBezTo>
                    <a:pt x="1093963" y="1078156"/>
                    <a:pt x="1080854" y="1360015"/>
                    <a:pt x="984170" y="1392789"/>
                  </a:cubicBezTo>
                  <a:cubicBezTo>
                    <a:pt x="887486" y="1425563"/>
                    <a:pt x="802273" y="1196143"/>
                    <a:pt x="689202" y="1107653"/>
                  </a:cubicBezTo>
                  <a:cubicBezTo>
                    <a:pt x="576131" y="1019163"/>
                    <a:pt x="376208" y="712724"/>
                    <a:pt x="305744" y="861847"/>
                  </a:cubicBezTo>
                  <a:cubicBezTo>
                    <a:pt x="235280" y="1010970"/>
                    <a:pt x="222170" y="1856544"/>
                    <a:pt x="266415" y="2002389"/>
                  </a:cubicBezTo>
                  <a:cubicBezTo>
                    <a:pt x="310660" y="2148234"/>
                    <a:pt x="477809" y="1673008"/>
                    <a:pt x="571215" y="1736918"/>
                  </a:cubicBezTo>
                  <a:cubicBezTo>
                    <a:pt x="664621" y="1800828"/>
                    <a:pt x="748196" y="2646402"/>
                    <a:pt x="826854" y="2385847"/>
                  </a:cubicBezTo>
                  <a:cubicBezTo>
                    <a:pt x="905512" y="2125292"/>
                    <a:pt x="912067" y="375150"/>
                    <a:pt x="1043164" y="173589"/>
                  </a:cubicBezTo>
                  <a:cubicBezTo>
                    <a:pt x="1174261" y="-27972"/>
                    <a:pt x="1415150" y="1053576"/>
                    <a:pt x="1613434" y="1176479"/>
                  </a:cubicBezTo>
                  <a:cubicBezTo>
                    <a:pt x="1811718" y="1299382"/>
                    <a:pt x="2116519" y="811047"/>
                    <a:pt x="2232867" y="911008"/>
                  </a:cubicBezTo>
                  <a:cubicBezTo>
                    <a:pt x="2349216" y="1010969"/>
                    <a:pt x="2511448" y="1677924"/>
                    <a:pt x="2311525" y="1776247"/>
                  </a:cubicBezTo>
                  <a:cubicBezTo>
                    <a:pt x="2111602" y="1874570"/>
                    <a:pt x="1305357" y="1702505"/>
                    <a:pt x="1033331" y="1500944"/>
                  </a:cubicBezTo>
                  <a:cubicBezTo>
                    <a:pt x="761305" y="1299383"/>
                    <a:pt x="625292" y="578350"/>
                    <a:pt x="679370" y="566879"/>
                  </a:cubicBezTo>
                  <a:cubicBezTo>
                    <a:pt x="733448" y="555408"/>
                    <a:pt x="1159512" y="1151899"/>
                    <a:pt x="1357796" y="1432118"/>
                  </a:cubicBezTo>
                  <a:cubicBezTo>
                    <a:pt x="1556080" y="1712337"/>
                    <a:pt x="1910041" y="2162982"/>
                    <a:pt x="1869073" y="2248195"/>
                  </a:cubicBezTo>
                  <a:cubicBezTo>
                    <a:pt x="1828105" y="2333408"/>
                    <a:pt x="1413511" y="2048272"/>
                    <a:pt x="1111989" y="1943395"/>
                  </a:cubicBezTo>
                  <a:cubicBezTo>
                    <a:pt x="810467" y="1838518"/>
                    <a:pt x="153344" y="1682841"/>
                    <a:pt x="59938" y="1618931"/>
                  </a:cubicBezTo>
                  <a:cubicBezTo>
                    <a:pt x="-33468" y="1555021"/>
                    <a:pt x="320493" y="1632040"/>
                    <a:pt x="551551" y="1559937"/>
                  </a:cubicBezTo>
                  <a:cubicBezTo>
                    <a:pt x="782609" y="1487834"/>
                    <a:pt x="1306996" y="1404259"/>
                    <a:pt x="1446286" y="1186311"/>
                  </a:cubicBezTo>
                  <a:cubicBezTo>
                    <a:pt x="1585576" y="968363"/>
                    <a:pt x="1295525" y="401370"/>
                    <a:pt x="1387293" y="252247"/>
                  </a:cubicBezTo>
                  <a:cubicBezTo>
                    <a:pt x="1479061" y="103124"/>
                    <a:pt x="1873990" y="208002"/>
                    <a:pt x="1996893" y="291576"/>
                  </a:cubicBezTo>
                  <a:cubicBezTo>
                    <a:pt x="2119796" y="375150"/>
                    <a:pt x="2159125" y="553770"/>
                    <a:pt x="2124712" y="753692"/>
                  </a:cubicBezTo>
                  <a:cubicBezTo>
                    <a:pt x="2090299" y="953614"/>
                    <a:pt x="1973950" y="1364930"/>
                    <a:pt x="1790415" y="1491111"/>
                  </a:cubicBezTo>
                  <a:cubicBezTo>
                    <a:pt x="1606880" y="1617292"/>
                    <a:pt x="1082492" y="1358376"/>
                    <a:pt x="1023499" y="1510776"/>
                  </a:cubicBezTo>
                  <a:cubicBezTo>
                    <a:pt x="964506" y="1663176"/>
                    <a:pt x="1526583" y="2302272"/>
                    <a:pt x="1436454" y="2405511"/>
                  </a:cubicBezTo>
                  <a:cubicBezTo>
                    <a:pt x="1346325" y="2508750"/>
                    <a:pt x="653151" y="2484169"/>
                    <a:pt x="482725" y="2130208"/>
                  </a:cubicBezTo>
                  <a:cubicBezTo>
                    <a:pt x="312299" y="1776247"/>
                    <a:pt x="299189" y="506247"/>
                    <a:pt x="413899" y="281744"/>
                  </a:cubicBezTo>
                  <a:cubicBezTo>
                    <a:pt x="528609" y="57241"/>
                    <a:pt x="1087409" y="612763"/>
                    <a:pt x="1170983" y="783189"/>
                  </a:cubicBezTo>
                  <a:cubicBezTo>
                    <a:pt x="1254557" y="953615"/>
                    <a:pt x="741641" y="1215808"/>
                    <a:pt x="915344" y="1304298"/>
                  </a:cubicBezTo>
                  <a:cubicBezTo>
                    <a:pt x="1089047" y="1392788"/>
                    <a:pt x="2037860" y="1420647"/>
                    <a:pt x="2213202" y="1314131"/>
                  </a:cubicBezTo>
                  <a:cubicBezTo>
                    <a:pt x="2388544" y="1207615"/>
                    <a:pt x="2050970" y="833989"/>
                    <a:pt x="1967396" y="665202"/>
                  </a:cubicBezTo>
                  <a:cubicBezTo>
                    <a:pt x="1883822" y="496415"/>
                    <a:pt x="1880544" y="188337"/>
                    <a:pt x="1711757" y="301408"/>
                  </a:cubicBezTo>
                  <a:cubicBezTo>
                    <a:pt x="1542970" y="414479"/>
                    <a:pt x="864544" y="1076517"/>
                    <a:pt x="954673" y="1343627"/>
                  </a:cubicBezTo>
                  <a:cubicBezTo>
                    <a:pt x="1044802" y="1610737"/>
                    <a:pt x="2077189" y="1764776"/>
                    <a:pt x="2252531" y="1904066"/>
                  </a:cubicBezTo>
                  <a:cubicBezTo>
                    <a:pt x="2427873" y="2043356"/>
                    <a:pt x="2201731" y="2146595"/>
                    <a:pt x="2006725" y="2179369"/>
                  </a:cubicBezTo>
                  <a:cubicBezTo>
                    <a:pt x="1811719" y="2212143"/>
                    <a:pt x="1257835" y="2181008"/>
                    <a:pt x="1082493" y="2100711"/>
                  </a:cubicBezTo>
                  <a:cubicBezTo>
                    <a:pt x="907151" y="2020414"/>
                    <a:pt x="930912" y="1859001"/>
                    <a:pt x="954673" y="169758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45569" y="3854245"/>
              <a:ext cx="2415421" cy="643371"/>
            </a:xfrm>
            <a:custGeom>
              <a:avLst/>
              <a:gdLst>
                <a:gd name="connsiteX0" fmla="*/ 1020418 w 2415421"/>
                <a:gd name="connsiteY0" fmla="*/ 39329 h 643371"/>
                <a:gd name="connsiteX1" fmla="*/ 1030250 w 2415421"/>
                <a:gd name="connsiteY1" fmla="*/ 147484 h 643371"/>
                <a:gd name="connsiteX2" fmla="*/ 341992 w 2415421"/>
                <a:gd name="connsiteY2" fmla="*/ 78658 h 643371"/>
                <a:gd name="connsiteX3" fmla="*/ 322328 w 2415421"/>
                <a:gd name="connsiteY3" fmla="*/ 137652 h 643371"/>
                <a:gd name="connsiteX4" fmla="*/ 1295721 w 2415421"/>
                <a:gd name="connsiteY4" fmla="*/ 265471 h 643371"/>
                <a:gd name="connsiteX5" fmla="*/ 1295721 w 2415421"/>
                <a:gd name="connsiteY5" fmla="*/ 344129 h 643371"/>
                <a:gd name="connsiteX6" fmla="*/ 351825 w 2415421"/>
                <a:gd name="connsiteY6" fmla="*/ 245807 h 643371"/>
                <a:gd name="connsiteX7" fmla="*/ 341992 w 2415421"/>
                <a:gd name="connsiteY7" fmla="*/ 285136 h 643371"/>
                <a:gd name="connsiteX8" fmla="*/ 1079412 w 2415421"/>
                <a:gd name="connsiteY8" fmla="*/ 412955 h 643371"/>
                <a:gd name="connsiteX9" fmla="*/ 1079412 w 2415421"/>
                <a:gd name="connsiteY9" fmla="*/ 501445 h 643371"/>
                <a:gd name="connsiteX10" fmla="*/ 76521 w 2415421"/>
                <a:gd name="connsiteY10" fmla="*/ 344129 h 643371"/>
                <a:gd name="connsiteX11" fmla="*/ 76521 w 2415421"/>
                <a:gd name="connsiteY11" fmla="*/ 412955 h 643371"/>
                <a:gd name="connsiteX12" fmla="*/ 135515 w 2415421"/>
                <a:gd name="connsiteY12" fmla="*/ 442452 h 643371"/>
                <a:gd name="connsiteX13" fmla="*/ 1433373 w 2415421"/>
                <a:gd name="connsiteY13" fmla="*/ 639097 h 643371"/>
                <a:gd name="connsiteX14" fmla="*/ 2308444 w 2415421"/>
                <a:gd name="connsiteY14" fmla="*/ 570271 h 643371"/>
                <a:gd name="connsiteX15" fmla="*/ 2288779 w 2415421"/>
                <a:gd name="connsiteY15" fmla="*/ 481781 h 643371"/>
                <a:gd name="connsiteX16" fmla="*/ 1295721 w 2415421"/>
                <a:gd name="connsiteY16" fmla="*/ 521110 h 643371"/>
                <a:gd name="connsiteX17" fmla="*/ 1295721 w 2415421"/>
                <a:gd name="connsiteY17" fmla="*/ 442452 h 643371"/>
                <a:gd name="connsiteX18" fmla="*/ 2278947 w 2415421"/>
                <a:gd name="connsiteY18" fmla="*/ 353961 h 643371"/>
                <a:gd name="connsiteX19" fmla="*/ 2278947 w 2415421"/>
                <a:gd name="connsiteY19" fmla="*/ 255639 h 643371"/>
                <a:gd name="connsiteX20" fmla="*/ 1600521 w 2415421"/>
                <a:gd name="connsiteY20" fmla="*/ 314632 h 643371"/>
                <a:gd name="connsiteX21" fmla="*/ 1551360 w 2415421"/>
                <a:gd name="connsiteY21" fmla="*/ 255639 h 643371"/>
                <a:gd name="connsiteX22" fmla="*/ 2367437 w 2415421"/>
                <a:gd name="connsiteY22" fmla="*/ 147484 h 643371"/>
                <a:gd name="connsiteX23" fmla="*/ 1246560 w 2415421"/>
                <a:gd name="connsiteY23" fmla="*/ 167149 h 643371"/>
                <a:gd name="connsiteX24" fmla="*/ 1344883 w 2415421"/>
                <a:gd name="connsiteY24" fmla="*/ 0 h 6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5421" h="643371">
                  <a:moveTo>
                    <a:pt x="1020418" y="39329"/>
                  </a:moveTo>
                  <a:cubicBezTo>
                    <a:pt x="1081869" y="90129"/>
                    <a:pt x="1143321" y="140929"/>
                    <a:pt x="1030250" y="147484"/>
                  </a:cubicBezTo>
                  <a:cubicBezTo>
                    <a:pt x="917179" y="154039"/>
                    <a:pt x="459979" y="80297"/>
                    <a:pt x="341992" y="78658"/>
                  </a:cubicBezTo>
                  <a:cubicBezTo>
                    <a:pt x="224005" y="77019"/>
                    <a:pt x="163373" y="106516"/>
                    <a:pt x="322328" y="137652"/>
                  </a:cubicBezTo>
                  <a:cubicBezTo>
                    <a:pt x="481283" y="168788"/>
                    <a:pt x="1133489" y="231058"/>
                    <a:pt x="1295721" y="265471"/>
                  </a:cubicBezTo>
                  <a:cubicBezTo>
                    <a:pt x="1457953" y="299884"/>
                    <a:pt x="1453037" y="347406"/>
                    <a:pt x="1295721" y="344129"/>
                  </a:cubicBezTo>
                  <a:cubicBezTo>
                    <a:pt x="1138405" y="340852"/>
                    <a:pt x="351825" y="245807"/>
                    <a:pt x="351825" y="245807"/>
                  </a:cubicBezTo>
                  <a:cubicBezTo>
                    <a:pt x="192870" y="235975"/>
                    <a:pt x="220727" y="257278"/>
                    <a:pt x="341992" y="285136"/>
                  </a:cubicBezTo>
                  <a:cubicBezTo>
                    <a:pt x="463256" y="312994"/>
                    <a:pt x="956509" y="376904"/>
                    <a:pt x="1079412" y="412955"/>
                  </a:cubicBezTo>
                  <a:cubicBezTo>
                    <a:pt x="1202315" y="449006"/>
                    <a:pt x="1246560" y="512916"/>
                    <a:pt x="1079412" y="501445"/>
                  </a:cubicBezTo>
                  <a:cubicBezTo>
                    <a:pt x="912264" y="489974"/>
                    <a:pt x="243669" y="358877"/>
                    <a:pt x="76521" y="344129"/>
                  </a:cubicBezTo>
                  <a:cubicBezTo>
                    <a:pt x="-90628" y="329381"/>
                    <a:pt x="66689" y="396568"/>
                    <a:pt x="76521" y="412955"/>
                  </a:cubicBezTo>
                  <a:cubicBezTo>
                    <a:pt x="86353" y="429342"/>
                    <a:pt x="-90627" y="404762"/>
                    <a:pt x="135515" y="442452"/>
                  </a:cubicBezTo>
                  <a:cubicBezTo>
                    <a:pt x="361657" y="480142"/>
                    <a:pt x="1071218" y="617794"/>
                    <a:pt x="1433373" y="639097"/>
                  </a:cubicBezTo>
                  <a:cubicBezTo>
                    <a:pt x="1795528" y="660400"/>
                    <a:pt x="2165876" y="596490"/>
                    <a:pt x="2308444" y="570271"/>
                  </a:cubicBezTo>
                  <a:cubicBezTo>
                    <a:pt x="2451012" y="544052"/>
                    <a:pt x="2457566" y="489975"/>
                    <a:pt x="2288779" y="481781"/>
                  </a:cubicBezTo>
                  <a:cubicBezTo>
                    <a:pt x="2119992" y="473588"/>
                    <a:pt x="1461231" y="527665"/>
                    <a:pt x="1295721" y="521110"/>
                  </a:cubicBezTo>
                  <a:cubicBezTo>
                    <a:pt x="1130211" y="514555"/>
                    <a:pt x="1131850" y="470310"/>
                    <a:pt x="1295721" y="442452"/>
                  </a:cubicBezTo>
                  <a:cubicBezTo>
                    <a:pt x="1459592" y="414594"/>
                    <a:pt x="2115076" y="385096"/>
                    <a:pt x="2278947" y="353961"/>
                  </a:cubicBezTo>
                  <a:cubicBezTo>
                    <a:pt x="2442818" y="322826"/>
                    <a:pt x="2392018" y="262194"/>
                    <a:pt x="2278947" y="255639"/>
                  </a:cubicBezTo>
                  <a:cubicBezTo>
                    <a:pt x="2165876" y="249084"/>
                    <a:pt x="1721785" y="314632"/>
                    <a:pt x="1600521" y="314632"/>
                  </a:cubicBezTo>
                  <a:cubicBezTo>
                    <a:pt x="1479257" y="314632"/>
                    <a:pt x="1423541" y="283497"/>
                    <a:pt x="1551360" y="255639"/>
                  </a:cubicBezTo>
                  <a:cubicBezTo>
                    <a:pt x="1679179" y="227781"/>
                    <a:pt x="2418237" y="162232"/>
                    <a:pt x="2367437" y="147484"/>
                  </a:cubicBezTo>
                  <a:cubicBezTo>
                    <a:pt x="2316637" y="132736"/>
                    <a:pt x="1416986" y="191730"/>
                    <a:pt x="1246560" y="167149"/>
                  </a:cubicBezTo>
                  <a:cubicBezTo>
                    <a:pt x="1076134" y="142568"/>
                    <a:pt x="1210508" y="71284"/>
                    <a:pt x="1344883" y="0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3116675" y="1347077"/>
                <a:ext cx="1406520" cy="24584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1643" y="1311077"/>
                  <a:ext cx="1476583" cy="25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2064755" y="1533917"/>
                <a:ext cx="865440" cy="15634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9717" y="1497917"/>
                  <a:ext cx="935516" cy="16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2418635" y="3303677"/>
                <a:ext cx="344520" cy="1083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3623" y="3267677"/>
                  <a:ext cx="414544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2064755" y="1878077"/>
                <a:ext cx="177480" cy="8164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9680" y="1842077"/>
                  <a:ext cx="247630" cy="888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5958348" y="1260764"/>
            <a:ext cx="5220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ঝিল্লির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8348" y="3199756"/>
            <a:ext cx="5614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উৎসেচক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185284" y="1505488"/>
            <a:ext cx="2743200" cy="272353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868626" y="2867255"/>
            <a:ext cx="496530" cy="585019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2321991" y="1597369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2443059" y="4189693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414165" y="1682525"/>
              <a:ext cx="1406520" cy="2458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8165" y="1646525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62245" y="1869365"/>
              <a:ext cx="865440" cy="1563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6245" y="1833365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716125" y="3639125"/>
              <a:ext cx="344520" cy="108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0125" y="3603125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362245" y="2213525"/>
              <a:ext cx="177480" cy="816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6245" y="2177525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5880902" y="1192940"/>
            <a:ext cx="5102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9566" y="3928377"/>
            <a:ext cx="5660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রাইবোজোম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008303" y="1603810"/>
            <a:ext cx="2743200" cy="2723534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691645" y="2965577"/>
            <a:ext cx="496530" cy="5850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2145010" y="1695691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2266078" y="4288015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237184" y="1780847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1184" y="1744847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185264" y="1967687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9264" y="1931687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539144" y="3737447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3144" y="3701447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185264" y="2311847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9264" y="2275847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6184490" y="1288926"/>
            <a:ext cx="5309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পেচানো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8" y="580103"/>
            <a:ext cx="501445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606" y="2679290"/>
            <a:ext cx="733978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40947" y="668594"/>
            <a:ext cx="786277" cy="5120821"/>
            <a:chOff x="1773798" y="766916"/>
            <a:chExt cx="786277" cy="5120821"/>
          </a:xfrm>
        </p:grpSpPr>
        <p:grpSp>
          <p:nvGrpSpPr>
            <p:cNvPr id="3" name="Group 2"/>
            <p:cNvGrpSpPr/>
            <p:nvPr/>
          </p:nvGrpSpPr>
          <p:grpSpPr>
            <a:xfrm>
              <a:off x="1773798" y="766916"/>
              <a:ext cx="786277" cy="5120821"/>
              <a:chOff x="1773798" y="766916"/>
              <a:chExt cx="786277" cy="5120821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773798" y="766916"/>
                <a:ext cx="786277" cy="5120821"/>
              </a:xfrm>
              <a:custGeom>
                <a:avLst/>
                <a:gdLst>
                  <a:gd name="connsiteX0" fmla="*/ 143493 w 786277"/>
                  <a:gd name="connsiteY0" fmla="*/ 549377 h 5001605"/>
                  <a:gd name="connsiteX1" fmla="*/ 84499 w 786277"/>
                  <a:gd name="connsiteY1" fmla="*/ 342900 h 5001605"/>
                  <a:gd name="connsiteX2" fmla="*/ 94332 w 786277"/>
                  <a:gd name="connsiteY2" fmla="*/ 156087 h 5001605"/>
                  <a:gd name="connsiteX3" fmla="*/ 241816 w 786277"/>
                  <a:gd name="connsiteY3" fmla="*/ 18435 h 5001605"/>
                  <a:gd name="connsiteX4" fmla="*/ 517119 w 786277"/>
                  <a:gd name="connsiteY4" fmla="*/ 28267 h 5001605"/>
                  <a:gd name="connsiteX5" fmla="*/ 625274 w 786277"/>
                  <a:gd name="connsiteY5" fmla="*/ 264242 h 5001605"/>
                  <a:gd name="connsiteX6" fmla="*/ 625274 w 786277"/>
                  <a:gd name="connsiteY6" fmla="*/ 431390 h 5001605"/>
                  <a:gd name="connsiteX7" fmla="*/ 536783 w 786277"/>
                  <a:gd name="connsiteY7" fmla="*/ 470719 h 5001605"/>
                  <a:gd name="connsiteX8" fmla="*/ 477790 w 786277"/>
                  <a:gd name="connsiteY8" fmla="*/ 578874 h 5001605"/>
                  <a:gd name="connsiteX9" fmla="*/ 428629 w 786277"/>
                  <a:gd name="connsiteY9" fmla="*/ 628035 h 5001605"/>
                  <a:gd name="connsiteX10" fmla="*/ 448293 w 786277"/>
                  <a:gd name="connsiteY10" fmla="*/ 883674 h 5001605"/>
                  <a:gd name="connsiteX11" fmla="*/ 546616 w 786277"/>
                  <a:gd name="connsiteY11" fmla="*/ 1021326 h 5001605"/>
                  <a:gd name="connsiteX12" fmla="*/ 703932 w 786277"/>
                  <a:gd name="connsiteY12" fmla="*/ 1109816 h 5001605"/>
                  <a:gd name="connsiteX13" fmla="*/ 703932 w 786277"/>
                  <a:gd name="connsiteY13" fmla="*/ 1217971 h 5001605"/>
                  <a:gd name="connsiteX14" fmla="*/ 694099 w 786277"/>
                  <a:gd name="connsiteY14" fmla="*/ 1571932 h 5001605"/>
                  <a:gd name="connsiteX15" fmla="*/ 654770 w 786277"/>
                  <a:gd name="connsiteY15" fmla="*/ 1807906 h 5001605"/>
                  <a:gd name="connsiteX16" fmla="*/ 654770 w 786277"/>
                  <a:gd name="connsiteY16" fmla="*/ 2053713 h 5001605"/>
                  <a:gd name="connsiteX17" fmla="*/ 772758 w 786277"/>
                  <a:gd name="connsiteY17" fmla="*/ 2211029 h 5001605"/>
                  <a:gd name="connsiteX18" fmla="*/ 782590 w 786277"/>
                  <a:gd name="connsiteY18" fmla="*/ 2643648 h 5001605"/>
                  <a:gd name="connsiteX19" fmla="*/ 762925 w 786277"/>
                  <a:gd name="connsiteY19" fmla="*/ 3115596 h 5001605"/>
                  <a:gd name="connsiteX20" fmla="*/ 664603 w 786277"/>
                  <a:gd name="connsiteY20" fmla="*/ 3558048 h 5001605"/>
                  <a:gd name="connsiteX21" fmla="*/ 674435 w 786277"/>
                  <a:gd name="connsiteY21" fmla="*/ 3951338 h 5001605"/>
                  <a:gd name="connsiteX22" fmla="*/ 674435 w 786277"/>
                  <a:gd name="connsiteY22" fmla="*/ 4049661 h 5001605"/>
                  <a:gd name="connsiteX23" fmla="*/ 723596 w 786277"/>
                  <a:gd name="connsiteY23" fmla="*/ 4334796 h 5001605"/>
                  <a:gd name="connsiteX24" fmla="*/ 733429 w 786277"/>
                  <a:gd name="connsiteY24" fmla="*/ 4560938 h 5001605"/>
                  <a:gd name="connsiteX25" fmla="*/ 762925 w 786277"/>
                  <a:gd name="connsiteY25" fmla="*/ 4855906 h 5001605"/>
                  <a:gd name="connsiteX26" fmla="*/ 654770 w 786277"/>
                  <a:gd name="connsiteY26" fmla="*/ 4973893 h 5001605"/>
                  <a:gd name="connsiteX27" fmla="*/ 458125 w 786277"/>
                  <a:gd name="connsiteY27" fmla="*/ 4993558 h 5001605"/>
                  <a:gd name="connsiteX28" fmla="*/ 182822 w 786277"/>
                  <a:gd name="connsiteY28" fmla="*/ 4865738 h 5001605"/>
                  <a:gd name="connsiteX29" fmla="*/ 143493 w 786277"/>
                  <a:gd name="connsiteY29" fmla="*/ 4413455 h 5001605"/>
                  <a:gd name="connsiteX30" fmla="*/ 143493 w 786277"/>
                  <a:gd name="connsiteY30" fmla="*/ 3912009 h 5001605"/>
                  <a:gd name="connsiteX31" fmla="*/ 192654 w 786277"/>
                  <a:gd name="connsiteY31" fmla="*/ 3253248 h 5001605"/>
                  <a:gd name="connsiteX32" fmla="*/ 182822 w 786277"/>
                  <a:gd name="connsiteY32" fmla="*/ 2584655 h 5001605"/>
                  <a:gd name="connsiteX33" fmla="*/ 261480 w 786277"/>
                  <a:gd name="connsiteY33" fmla="*/ 2043880 h 5001605"/>
                  <a:gd name="connsiteX34" fmla="*/ 172990 w 786277"/>
                  <a:gd name="connsiteY34" fmla="*/ 1503106 h 5001605"/>
                  <a:gd name="connsiteX35" fmla="*/ 84499 w 786277"/>
                  <a:gd name="connsiteY35" fmla="*/ 1237635 h 5001605"/>
                  <a:gd name="connsiteX36" fmla="*/ 5841 w 786277"/>
                  <a:gd name="connsiteY36" fmla="*/ 1031158 h 5001605"/>
                  <a:gd name="connsiteX37" fmla="*/ 15674 w 786277"/>
                  <a:gd name="connsiteY37" fmla="*/ 893506 h 5001605"/>
                  <a:gd name="connsiteX38" fmla="*/ 94332 w 786277"/>
                  <a:gd name="connsiteY38" fmla="*/ 755855 h 5001605"/>
                  <a:gd name="connsiteX39" fmla="*/ 113996 w 786277"/>
                  <a:gd name="connsiteY39" fmla="*/ 637867 h 5001605"/>
                  <a:gd name="connsiteX40" fmla="*/ 143493 w 786277"/>
                  <a:gd name="connsiteY40" fmla="*/ 549377 h 500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86277" h="5001605">
                    <a:moveTo>
                      <a:pt x="143493" y="549377"/>
                    </a:moveTo>
                    <a:cubicBezTo>
                      <a:pt x="138577" y="500216"/>
                      <a:pt x="92692" y="408448"/>
                      <a:pt x="84499" y="342900"/>
                    </a:cubicBezTo>
                    <a:cubicBezTo>
                      <a:pt x="76305" y="277352"/>
                      <a:pt x="68113" y="210164"/>
                      <a:pt x="94332" y="156087"/>
                    </a:cubicBezTo>
                    <a:cubicBezTo>
                      <a:pt x="120551" y="102010"/>
                      <a:pt x="171352" y="39738"/>
                      <a:pt x="241816" y="18435"/>
                    </a:cubicBezTo>
                    <a:cubicBezTo>
                      <a:pt x="312280" y="-2868"/>
                      <a:pt x="453209" y="-12701"/>
                      <a:pt x="517119" y="28267"/>
                    </a:cubicBezTo>
                    <a:cubicBezTo>
                      <a:pt x="581029" y="69235"/>
                      <a:pt x="607248" y="197055"/>
                      <a:pt x="625274" y="264242"/>
                    </a:cubicBezTo>
                    <a:cubicBezTo>
                      <a:pt x="643300" y="331429"/>
                      <a:pt x="640022" y="396977"/>
                      <a:pt x="625274" y="431390"/>
                    </a:cubicBezTo>
                    <a:cubicBezTo>
                      <a:pt x="610526" y="465803"/>
                      <a:pt x="561364" y="446138"/>
                      <a:pt x="536783" y="470719"/>
                    </a:cubicBezTo>
                    <a:cubicBezTo>
                      <a:pt x="512202" y="495300"/>
                      <a:pt x="495816" y="552655"/>
                      <a:pt x="477790" y="578874"/>
                    </a:cubicBezTo>
                    <a:cubicBezTo>
                      <a:pt x="459764" y="605093"/>
                      <a:pt x="433545" y="577235"/>
                      <a:pt x="428629" y="628035"/>
                    </a:cubicBezTo>
                    <a:cubicBezTo>
                      <a:pt x="423713" y="678835"/>
                      <a:pt x="428629" y="818126"/>
                      <a:pt x="448293" y="883674"/>
                    </a:cubicBezTo>
                    <a:cubicBezTo>
                      <a:pt x="467958" y="949223"/>
                      <a:pt x="504010" y="983636"/>
                      <a:pt x="546616" y="1021326"/>
                    </a:cubicBezTo>
                    <a:cubicBezTo>
                      <a:pt x="589223" y="1059016"/>
                      <a:pt x="677713" y="1077042"/>
                      <a:pt x="703932" y="1109816"/>
                    </a:cubicBezTo>
                    <a:cubicBezTo>
                      <a:pt x="730151" y="1142590"/>
                      <a:pt x="705571" y="1140952"/>
                      <a:pt x="703932" y="1217971"/>
                    </a:cubicBezTo>
                    <a:cubicBezTo>
                      <a:pt x="702293" y="1294990"/>
                      <a:pt x="702293" y="1473610"/>
                      <a:pt x="694099" y="1571932"/>
                    </a:cubicBezTo>
                    <a:cubicBezTo>
                      <a:pt x="685905" y="1670255"/>
                      <a:pt x="661325" y="1727609"/>
                      <a:pt x="654770" y="1807906"/>
                    </a:cubicBezTo>
                    <a:cubicBezTo>
                      <a:pt x="648215" y="1888203"/>
                      <a:pt x="635105" y="1986526"/>
                      <a:pt x="654770" y="2053713"/>
                    </a:cubicBezTo>
                    <a:cubicBezTo>
                      <a:pt x="674435" y="2120900"/>
                      <a:pt x="751455" y="2112707"/>
                      <a:pt x="772758" y="2211029"/>
                    </a:cubicBezTo>
                    <a:cubicBezTo>
                      <a:pt x="794061" y="2309351"/>
                      <a:pt x="784229" y="2492887"/>
                      <a:pt x="782590" y="2643648"/>
                    </a:cubicBezTo>
                    <a:cubicBezTo>
                      <a:pt x="780951" y="2794409"/>
                      <a:pt x="782589" y="2963196"/>
                      <a:pt x="762925" y="3115596"/>
                    </a:cubicBezTo>
                    <a:cubicBezTo>
                      <a:pt x="743261" y="3267996"/>
                      <a:pt x="679351" y="3418758"/>
                      <a:pt x="664603" y="3558048"/>
                    </a:cubicBezTo>
                    <a:cubicBezTo>
                      <a:pt x="649855" y="3697338"/>
                      <a:pt x="672796" y="3869403"/>
                      <a:pt x="674435" y="3951338"/>
                    </a:cubicBezTo>
                    <a:cubicBezTo>
                      <a:pt x="676074" y="4033273"/>
                      <a:pt x="666242" y="3985751"/>
                      <a:pt x="674435" y="4049661"/>
                    </a:cubicBezTo>
                    <a:cubicBezTo>
                      <a:pt x="682628" y="4113571"/>
                      <a:pt x="713764" y="4249583"/>
                      <a:pt x="723596" y="4334796"/>
                    </a:cubicBezTo>
                    <a:cubicBezTo>
                      <a:pt x="733428" y="4420009"/>
                      <a:pt x="726874" y="4474086"/>
                      <a:pt x="733429" y="4560938"/>
                    </a:cubicBezTo>
                    <a:cubicBezTo>
                      <a:pt x="739984" y="4647790"/>
                      <a:pt x="776035" y="4787080"/>
                      <a:pt x="762925" y="4855906"/>
                    </a:cubicBezTo>
                    <a:cubicBezTo>
                      <a:pt x="749815" y="4924732"/>
                      <a:pt x="705570" y="4950951"/>
                      <a:pt x="654770" y="4973893"/>
                    </a:cubicBezTo>
                    <a:cubicBezTo>
                      <a:pt x="603970" y="4996835"/>
                      <a:pt x="536783" y="5011584"/>
                      <a:pt x="458125" y="4993558"/>
                    </a:cubicBezTo>
                    <a:cubicBezTo>
                      <a:pt x="379467" y="4975532"/>
                      <a:pt x="235261" y="4962422"/>
                      <a:pt x="182822" y="4865738"/>
                    </a:cubicBezTo>
                    <a:cubicBezTo>
                      <a:pt x="130383" y="4769054"/>
                      <a:pt x="150048" y="4572410"/>
                      <a:pt x="143493" y="4413455"/>
                    </a:cubicBezTo>
                    <a:cubicBezTo>
                      <a:pt x="136938" y="4254500"/>
                      <a:pt x="135300" y="4105377"/>
                      <a:pt x="143493" y="3912009"/>
                    </a:cubicBezTo>
                    <a:cubicBezTo>
                      <a:pt x="151686" y="3718641"/>
                      <a:pt x="186099" y="3474474"/>
                      <a:pt x="192654" y="3253248"/>
                    </a:cubicBezTo>
                    <a:cubicBezTo>
                      <a:pt x="199209" y="3032022"/>
                      <a:pt x="171351" y="2786216"/>
                      <a:pt x="182822" y="2584655"/>
                    </a:cubicBezTo>
                    <a:cubicBezTo>
                      <a:pt x="194293" y="2383094"/>
                      <a:pt x="263119" y="2224138"/>
                      <a:pt x="261480" y="2043880"/>
                    </a:cubicBezTo>
                    <a:cubicBezTo>
                      <a:pt x="259841" y="1863622"/>
                      <a:pt x="202487" y="1637480"/>
                      <a:pt x="172990" y="1503106"/>
                    </a:cubicBezTo>
                    <a:cubicBezTo>
                      <a:pt x="143493" y="1368732"/>
                      <a:pt x="112357" y="1316293"/>
                      <a:pt x="84499" y="1237635"/>
                    </a:cubicBezTo>
                    <a:cubicBezTo>
                      <a:pt x="56641" y="1158977"/>
                      <a:pt x="17312" y="1088513"/>
                      <a:pt x="5841" y="1031158"/>
                    </a:cubicBezTo>
                    <a:cubicBezTo>
                      <a:pt x="-5630" y="973803"/>
                      <a:pt x="925" y="939390"/>
                      <a:pt x="15674" y="893506"/>
                    </a:cubicBezTo>
                    <a:cubicBezTo>
                      <a:pt x="30422" y="847622"/>
                      <a:pt x="77945" y="798462"/>
                      <a:pt x="94332" y="755855"/>
                    </a:cubicBezTo>
                    <a:cubicBezTo>
                      <a:pt x="110719" y="713248"/>
                      <a:pt x="109080" y="669003"/>
                      <a:pt x="113996" y="637867"/>
                    </a:cubicBezTo>
                    <a:cubicBezTo>
                      <a:pt x="118912" y="606732"/>
                      <a:pt x="148409" y="598538"/>
                      <a:pt x="143493" y="54937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858275" y="845574"/>
                <a:ext cx="698115" cy="4975123"/>
              </a:xfrm>
              <a:custGeom>
                <a:avLst/>
                <a:gdLst>
                  <a:gd name="connsiteX0" fmla="*/ 108177 w 698115"/>
                  <a:gd name="connsiteY0" fmla="*/ 21156 h 4789801"/>
                  <a:gd name="connsiteX1" fmla="*/ 442473 w 698115"/>
                  <a:gd name="connsiteY1" fmla="*/ 11323 h 4789801"/>
                  <a:gd name="connsiteX2" fmla="*/ 452306 w 698115"/>
                  <a:gd name="connsiteY2" fmla="*/ 158807 h 4789801"/>
                  <a:gd name="connsiteX3" fmla="*/ 157338 w 698115"/>
                  <a:gd name="connsiteY3" fmla="*/ 188304 h 4789801"/>
                  <a:gd name="connsiteX4" fmla="*/ 108177 w 698115"/>
                  <a:gd name="connsiteY4" fmla="*/ 394781 h 4789801"/>
                  <a:gd name="connsiteX5" fmla="*/ 393312 w 698115"/>
                  <a:gd name="connsiteY5" fmla="*/ 306291 h 4789801"/>
                  <a:gd name="connsiteX6" fmla="*/ 22 w 698115"/>
                  <a:gd name="connsiteY6" fmla="*/ 660252 h 4789801"/>
                  <a:gd name="connsiteX7" fmla="*/ 373648 w 698115"/>
                  <a:gd name="connsiteY7" fmla="*/ 847065 h 4789801"/>
                  <a:gd name="connsiteX8" fmla="*/ 88512 w 698115"/>
                  <a:gd name="connsiteY8" fmla="*/ 1201027 h 4789801"/>
                  <a:gd name="connsiteX9" fmla="*/ 580125 w 698115"/>
                  <a:gd name="connsiteY9" fmla="*/ 1348510 h 4789801"/>
                  <a:gd name="connsiteX10" fmla="*/ 186835 w 698115"/>
                  <a:gd name="connsiteY10" fmla="*/ 1741801 h 4789801"/>
                  <a:gd name="connsiteX11" fmla="*/ 589957 w 698115"/>
                  <a:gd name="connsiteY11" fmla="*/ 1908949 h 4789801"/>
                  <a:gd name="connsiteX12" fmla="*/ 118009 w 698115"/>
                  <a:gd name="connsiteY12" fmla="*/ 2321904 h 4789801"/>
                  <a:gd name="connsiteX13" fmla="*/ 698112 w 698115"/>
                  <a:gd name="connsiteY13" fmla="*/ 2557878 h 4789801"/>
                  <a:gd name="connsiteX14" fmla="*/ 127841 w 698115"/>
                  <a:gd name="connsiteY14" fmla="*/ 2902007 h 4789801"/>
                  <a:gd name="connsiteX15" fmla="*/ 609622 w 698115"/>
                  <a:gd name="connsiteY15" fmla="*/ 3177310 h 4789801"/>
                  <a:gd name="connsiteX16" fmla="*/ 98344 w 698115"/>
                  <a:gd name="connsiteY16" fmla="*/ 3482110 h 4789801"/>
                  <a:gd name="connsiteX17" fmla="*/ 550628 w 698115"/>
                  <a:gd name="connsiteY17" fmla="*/ 3757414 h 4789801"/>
                  <a:gd name="connsiteX18" fmla="*/ 78680 w 698115"/>
                  <a:gd name="connsiteY18" fmla="*/ 4091710 h 4789801"/>
                  <a:gd name="connsiteX19" fmla="*/ 619454 w 698115"/>
                  <a:gd name="connsiteY19" fmla="*/ 4406343 h 4789801"/>
                  <a:gd name="connsiteX20" fmla="*/ 147506 w 698115"/>
                  <a:gd name="connsiteY20" fmla="*/ 4720975 h 4789801"/>
                  <a:gd name="connsiteX21" fmla="*/ 589957 w 698115"/>
                  <a:gd name="connsiteY21" fmla="*/ 4789801 h 4789801"/>
                  <a:gd name="connsiteX22" fmla="*/ 589957 w 698115"/>
                  <a:gd name="connsiteY22" fmla="*/ 4789801 h 4789801"/>
                  <a:gd name="connsiteX23" fmla="*/ 589957 w 698115"/>
                  <a:gd name="connsiteY23" fmla="*/ 4789801 h 478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8115" h="4789801">
                    <a:moveTo>
                      <a:pt x="108177" y="21156"/>
                    </a:moveTo>
                    <a:cubicBezTo>
                      <a:pt x="246647" y="4768"/>
                      <a:pt x="385118" y="-11619"/>
                      <a:pt x="442473" y="11323"/>
                    </a:cubicBezTo>
                    <a:cubicBezTo>
                      <a:pt x="499828" y="34265"/>
                      <a:pt x="499828" y="129310"/>
                      <a:pt x="452306" y="158807"/>
                    </a:cubicBezTo>
                    <a:cubicBezTo>
                      <a:pt x="404784" y="188304"/>
                      <a:pt x="214693" y="148975"/>
                      <a:pt x="157338" y="188304"/>
                    </a:cubicBezTo>
                    <a:cubicBezTo>
                      <a:pt x="99983" y="227633"/>
                      <a:pt x="68848" y="375117"/>
                      <a:pt x="108177" y="394781"/>
                    </a:cubicBezTo>
                    <a:cubicBezTo>
                      <a:pt x="147506" y="414445"/>
                      <a:pt x="411338" y="262046"/>
                      <a:pt x="393312" y="306291"/>
                    </a:cubicBezTo>
                    <a:cubicBezTo>
                      <a:pt x="375286" y="350536"/>
                      <a:pt x="3299" y="570123"/>
                      <a:pt x="22" y="660252"/>
                    </a:cubicBezTo>
                    <a:cubicBezTo>
                      <a:pt x="-3255" y="750381"/>
                      <a:pt x="358900" y="756936"/>
                      <a:pt x="373648" y="847065"/>
                    </a:cubicBezTo>
                    <a:cubicBezTo>
                      <a:pt x="388396" y="937194"/>
                      <a:pt x="54099" y="1117453"/>
                      <a:pt x="88512" y="1201027"/>
                    </a:cubicBezTo>
                    <a:cubicBezTo>
                      <a:pt x="122925" y="1284601"/>
                      <a:pt x="563738" y="1258381"/>
                      <a:pt x="580125" y="1348510"/>
                    </a:cubicBezTo>
                    <a:cubicBezTo>
                      <a:pt x="596512" y="1438639"/>
                      <a:pt x="185196" y="1648395"/>
                      <a:pt x="186835" y="1741801"/>
                    </a:cubicBezTo>
                    <a:cubicBezTo>
                      <a:pt x="188474" y="1835207"/>
                      <a:pt x="601428" y="1812265"/>
                      <a:pt x="589957" y="1908949"/>
                    </a:cubicBezTo>
                    <a:cubicBezTo>
                      <a:pt x="578486" y="2005633"/>
                      <a:pt x="99983" y="2213749"/>
                      <a:pt x="118009" y="2321904"/>
                    </a:cubicBezTo>
                    <a:cubicBezTo>
                      <a:pt x="136035" y="2430059"/>
                      <a:pt x="696473" y="2461194"/>
                      <a:pt x="698112" y="2557878"/>
                    </a:cubicBezTo>
                    <a:cubicBezTo>
                      <a:pt x="699751" y="2654562"/>
                      <a:pt x="142589" y="2798768"/>
                      <a:pt x="127841" y="2902007"/>
                    </a:cubicBezTo>
                    <a:cubicBezTo>
                      <a:pt x="113093" y="3005246"/>
                      <a:pt x="614538" y="3080626"/>
                      <a:pt x="609622" y="3177310"/>
                    </a:cubicBezTo>
                    <a:cubicBezTo>
                      <a:pt x="604706" y="3273994"/>
                      <a:pt x="108176" y="3385426"/>
                      <a:pt x="98344" y="3482110"/>
                    </a:cubicBezTo>
                    <a:cubicBezTo>
                      <a:pt x="88512" y="3578794"/>
                      <a:pt x="553905" y="3655814"/>
                      <a:pt x="550628" y="3757414"/>
                    </a:cubicBezTo>
                    <a:cubicBezTo>
                      <a:pt x="547351" y="3859014"/>
                      <a:pt x="67209" y="3983555"/>
                      <a:pt x="78680" y="4091710"/>
                    </a:cubicBezTo>
                    <a:cubicBezTo>
                      <a:pt x="90151" y="4199865"/>
                      <a:pt x="607983" y="4301466"/>
                      <a:pt x="619454" y="4406343"/>
                    </a:cubicBezTo>
                    <a:cubicBezTo>
                      <a:pt x="630925" y="4511220"/>
                      <a:pt x="152422" y="4657065"/>
                      <a:pt x="147506" y="4720975"/>
                    </a:cubicBezTo>
                    <a:cubicBezTo>
                      <a:pt x="142590" y="4784885"/>
                      <a:pt x="589957" y="4789801"/>
                      <a:pt x="589957" y="4789801"/>
                    </a:cubicBezTo>
                    <a:lnTo>
                      <a:pt x="589957" y="4789801"/>
                    </a:lnTo>
                    <a:lnTo>
                      <a:pt x="589957" y="4789801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4" name="Flowchart: Connector 3"/>
            <p:cNvSpPr/>
            <p:nvPr/>
          </p:nvSpPr>
          <p:spPr>
            <a:xfrm>
              <a:off x="1930961" y="3101184"/>
              <a:ext cx="235975" cy="226142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97859" y="5999564"/>
            <a:ext cx="267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4114" y="362900"/>
            <a:ext cx="2964425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54111" y="1833173"/>
            <a:ext cx="3162299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4111" y="3204826"/>
            <a:ext cx="3437602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ক্রোমোনেমাটা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4111" y="4550760"/>
            <a:ext cx="2615380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ধাত্র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4112" y="5692166"/>
            <a:ext cx="2964427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566219" y="537103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Left Arrow 15"/>
          <p:cNvSpPr/>
          <p:nvPr/>
        </p:nvSpPr>
        <p:spPr>
          <a:xfrm>
            <a:off x="2405833" y="1185138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Left Arrow 16"/>
          <p:cNvSpPr/>
          <p:nvPr/>
        </p:nvSpPr>
        <p:spPr>
          <a:xfrm>
            <a:off x="2412595" y="2043322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Left Arrow 17"/>
          <p:cNvSpPr/>
          <p:nvPr/>
        </p:nvSpPr>
        <p:spPr>
          <a:xfrm>
            <a:off x="2488467" y="4021443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Left Arrow 18"/>
          <p:cNvSpPr/>
          <p:nvPr/>
        </p:nvSpPr>
        <p:spPr>
          <a:xfrm>
            <a:off x="2374481" y="2770015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70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3798" y="766916"/>
            <a:ext cx="786277" cy="5120821"/>
            <a:chOff x="1773798" y="766916"/>
            <a:chExt cx="786277" cy="5120821"/>
          </a:xfrm>
        </p:grpSpPr>
        <p:grpSp>
          <p:nvGrpSpPr>
            <p:cNvPr id="4" name="Group 3"/>
            <p:cNvGrpSpPr/>
            <p:nvPr/>
          </p:nvGrpSpPr>
          <p:grpSpPr>
            <a:xfrm>
              <a:off x="1773798" y="766916"/>
              <a:ext cx="786277" cy="5120821"/>
              <a:chOff x="1773798" y="766916"/>
              <a:chExt cx="786277" cy="5120821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1773798" y="766916"/>
                <a:ext cx="786277" cy="5120821"/>
              </a:xfrm>
              <a:custGeom>
                <a:avLst/>
                <a:gdLst>
                  <a:gd name="connsiteX0" fmla="*/ 143493 w 786277"/>
                  <a:gd name="connsiteY0" fmla="*/ 549377 h 5001605"/>
                  <a:gd name="connsiteX1" fmla="*/ 84499 w 786277"/>
                  <a:gd name="connsiteY1" fmla="*/ 342900 h 5001605"/>
                  <a:gd name="connsiteX2" fmla="*/ 94332 w 786277"/>
                  <a:gd name="connsiteY2" fmla="*/ 156087 h 5001605"/>
                  <a:gd name="connsiteX3" fmla="*/ 241816 w 786277"/>
                  <a:gd name="connsiteY3" fmla="*/ 18435 h 5001605"/>
                  <a:gd name="connsiteX4" fmla="*/ 517119 w 786277"/>
                  <a:gd name="connsiteY4" fmla="*/ 28267 h 5001605"/>
                  <a:gd name="connsiteX5" fmla="*/ 625274 w 786277"/>
                  <a:gd name="connsiteY5" fmla="*/ 264242 h 5001605"/>
                  <a:gd name="connsiteX6" fmla="*/ 625274 w 786277"/>
                  <a:gd name="connsiteY6" fmla="*/ 431390 h 5001605"/>
                  <a:gd name="connsiteX7" fmla="*/ 536783 w 786277"/>
                  <a:gd name="connsiteY7" fmla="*/ 470719 h 5001605"/>
                  <a:gd name="connsiteX8" fmla="*/ 477790 w 786277"/>
                  <a:gd name="connsiteY8" fmla="*/ 578874 h 5001605"/>
                  <a:gd name="connsiteX9" fmla="*/ 428629 w 786277"/>
                  <a:gd name="connsiteY9" fmla="*/ 628035 h 5001605"/>
                  <a:gd name="connsiteX10" fmla="*/ 448293 w 786277"/>
                  <a:gd name="connsiteY10" fmla="*/ 883674 h 5001605"/>
                  <a:gd name="connsiteX11" fmla="*/ 546616 w 786277"/>
                  <a:gd name="connsiteY11" fmla="*/ 1021326 h 5001605"/>
                  <a:gd name="connsiteX12" fmla="*/ 703932 w 786277"/>
                  <a:gd name="connsiteY12" fmla="*/ 1109816 h 5001605"/>
                  <a:gd name="connsiteX13" fmla="*/ 703932 w 786277"/>
                  <a:gd name="connsiteY13" fmla="*/ 1217971 h 5001605"/>
                  <a:gd name="connsiteX14" fmla="*/ 694099 w 786277"/>
                  <a:gd name="connsiteY14" fmla="*/ 1571932 h 5001605"/>
                  <a:gd name="connsiteX15" fmla="*/ 654770 w 786277"/>
                  <a:gd name="connsiteY15" fmla="*/ 1807906 h 5001605"/>
                  <a:gd name="connsiteX16" fmla="*/ 654770 w 786277"/>
                  <a:gd name="connsiteY16" fmla="*/ 2053713 h 5001605"/>
                  <a:gd name="connsiteX17" fmla="*/ 772758 w 786277"/>
                  <a:gd name="connsiteY17" fmla="*/ 2211029 h 5001605"/>
                  <a:gd name="connsiteX18" fmla="*/ 782590 w 786277"/>
                  <a:gd name="connsiteY18" fmla="*/ 2643648 h 5001605"/>
                  <a:gd name="connsiteX19" fmla="*/ 762925 w 786277"/>
                  <a:gd name="connsiteY19" fmla="*/ 3115596 h 5001605"/>
                  <a:gd name="connsiteX20" fmla="*/ 664603 w 786277"/>
                  <a:gd name="connsiteY20" fmla="*/ 3558048 h 5001605"/>
                  <a:gd name="connsiteX21" fmla="*/ 674435 w 786277"/>
                  <a:gd name="connsiteY21" fmla="*/ 3951338 h 5001605"/>
                  <a:gd name="connsiteX22" fmla="*/ 674435 w 786277"/>
                  <a:gd name="connsiteY22" fmla="*/ 4049661 h 5001605"/>
                  <a:gd name="connsiteX23" fmla="*/ 723596 w 786277"/>
                  <a:gd name="connsiteY23" fmla="*/ 4334796 h 5001605"/>
                  <a:gd name="connsiteX24" fmla="*/ 733429 w 786277"/>
                  <a:gd name="connsiteY24" fmla="*/ 4560938 h 5001605"/>
                  <a:gd name="connsiteX25" fmla="*/ 762925 w 786277"/>
                  <a:gd name="connsiteY25" fmla="*/ 4855906 h 5001605"/>
                  <a:gd name="connsiteX26" fmla="*/ 654770 w 786277"/>
                  <a:gd name="connsiteY26" fmla="*/ 4973893 h 5001605"/>
                  <a:gd name="connsiteX27" fmla="*/ 458125 w 786277"/>
                  <a:gd name="connsiteY27" fmla="*/ 4993558 h 5001605"/>
                  <a:gd name="connsiteX28" fmla="*/ 182822 w 786277"/>
                  <a:gd name="connsiteY28" fmla="*/ 4865738 h 5001605"/>
                  <a:gd name="connsiteX29" fmla="*/ 143493 w 786277"/>
                  <a:gd name="connsiteY29" fmla="*/ 4413455 h 5001605"/>
                  <a:gd name="connsiteX30" fmla="*/ 143493 w 786277"/>
                  <a:gd name="connsiteY30" fmla="*/ 3912009 h 5001605"/>
                  <a:gd name="connsiteX31" fmla="*/ 192654 w 786277"/>
                  <a:gd name="connsiteY31" fmla="*/ 3253248 h 5001605"/>
                  <a:gd name="connsiteX32" fmla="*/ 182822 w 786277"/>
                  <a:gd name="connsiteY32" fmla="*/ 2584655 h 5001605"/>
                  <a:gd name="connsiteX33" fmla="*/ 261480 w 786277"/>
                  <a:gd name="connsiteY33" fmla="*/ 2043880 h 5001605"/>
                  <a:gd name="connsiteX34" fmla="*/ 172990 w 786277"/>
                  <a:gd name="connsiteY34" fmla="*/ 1503106 h 5001605"/>
                  <a:gd name="connsiteX35" fmla="*/ 84499 w 786277"/>
                  <a:gd name="connsiteY35" fmla="*/ 1237635 h 5001605"/>
                  <a:gd name="connsiteX36" fmla="*/ 5841 w 786277"/>
                  <a:gd name="connsiteY36" fmla="*/ 1031158 h 5001605"/>
                  <a:gd name="connsiteX37" fmla="*/ 15674 w 786277"/>
                  <a:gd name="connsiteY37" fmla="*/ 893506 h 5001605"/>
                  <a:gd name="connsiteX38" fmla="*/ 94332 w 786277"/>
                  <a:gd name="connsiteY38" fmla="*/ 755855 h 5001605"/>
                  <a:gd name="connsiteX39" fmla="*/ 113996 w 786277"/>
                  <a:gd name="connsiteY39" fmla="*/ 637867 h 5001605"/>
                  <a:gd name="connsiteX40" fmla="*/ 143493 w 786277"/>
                  <a:gd name="connsiteY40" fmla="*/ 549377 h 500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86277" h="5001605">
                    <a:moveTo>
                      <a:pt x="143493" y="549377"/>
                    </a:moveTo>
                    <a:cubicBezTo>
                      <a:pt x="138577" y="500216"/>
                      <a:pt x="92692" y="408448"/>
                      <a:pt x="84499" y="342900"/>
                    </a:cubicBezTo>
                    <a:cubicBezTo>
                      <a:pt x="76305" y="277352"/>
                      <a:pt x="68113" y="210164"/>
                      <a:pt x="94332" y="156087"/>
                    </a:cubicBezTo>
                    <a:cubicBezTo>
                      <a:pt x="120551" y="102010"/>
                      <a:pt x="171352" y="39738"/>
                      <a:pt x="241816" y="18435"/>
                    </a:cubicBezTo>
                    <a:cubicBezTo>
                      <a:pt x="312280" y="-2868"/>
                      <a:pt x="453209" y="-12701"/>
                      <a:pt x="517119" y="28267"/>
                    </a:cubicBezTo>
                    <a:cubicBezTo>
                      <a:pt x="581029" y="69235"/>
                      <a:pt x="607248" y="197055"/>
                      <a:pt x="625274" y="264242"/>
                    </a:cubicBezTo>
                    <a:cubicBezTo>
                      <a:pt x="643300" y="331429"/>
                      <a:pt x="640022" y="396977"/>
                      <a:pt x="625274" y="431390"/>
                    </a:cubicBezTo>
                    <a:cubicBezTo>
                      <a:pt x="610526" y="465803"/>
                      <a:pt x="561364" y="446138"/>
                      <a:pt x="536783" y="470719"/>
                    </a:cubicBezTo>
                    <a:cubicBezTo>
                      <a:pt x="512202" y="495300"/>
                      <a:pt x="495816" y="552655"/>
                      <a:pt x="477790" y="578874"/>
                    </a:cubicBezTo>
                    <a:cubicBezTo>
                      <a:pt x="459764" y="605093"/>
                      <a:pt x="433545" y="577235"/>
                      <a:pt x="428629" y="628035"/>
                    </a:cubicBezTo>
                    <a:cubicBezTo>
                      <a:pt x="423713" y="678835"/>
                      <a:pt x="428629" y="818126"/>
                      <a:pt x="448293" y="883674"/>
                    </a:cubicBezTo>
                    <a:cubicBezTo>
                      <a:pt x="467958" y="949223"/>
                      <a:pt x="504010" y="983636"/>
                      <a:pt x="546616" y="1021326"/>
                    </a:cubicBezTo>
                    <a:cubicBezTo>
                      <a:pt x="589223" y="1059016"/>
                      <a:pt x="677713" y="1077042"/>
                      <a:pt x="703932" y="1109816"/>
                    </a:cubicBezTo>
                    <a:cubicBezTo>
                      <a:pt x="730151" y="1142590"/>
                      <a:pt x="705571" y="1140952"/>
                      <a:pt x="703932" y="1217971"/>
                    </a:cubicBezTo>
                    <a:cubicBezTo>
                      <a:pt x="702293" y="1294990"/>
                      <a:pt x="702293" y="1473610"/>
                      <a:pt x="694099" y="1571932"/>
                    </a:cubicBezTo>
                    <a:cubicBezTo>
                      <a:pt x="685905" y="1670255"/>
                      <a:pt x="661325" y="1727609"/>
                      <a:pt x="654770" y="1807906"/>
                    </a:cubicBezTo>
                    <a:cubicBezTo>
                      <a:pt x="648215" y="1888203"/>
                      <a:pt x="635105" y="1986526"/>
                      <a:pt x="654770" y="2053713"/>
                    </a:cubicBezTo>
                    <a:cubicBezTo>
                      <a:pt x="674435" y="2120900"/>
                      <a:pt x="751455" y="2112707"/>
                      <a:pt x="772758" y="2211029"/>
                    </a:cubicBezTo>
                    <a:cubicBezTo>
                      <a:pt x="794061" y="2309351"/>
                      <a:pt x="784229" y="2492887"/>
                      <a:pt x="782590" y="2643648"/>
                    </a:cubicBezTo>
                    <a:cubicBezTo>
                      <a:pt x="780951" y="2794409"/>
                      <a:pt x="782589" y="2963196"/>
                      <a:pt x="762925" y="3115596"/>
                    </a:cubicBezTo>
                    <a:cubicBezTo>
                      <a:pt x="743261" y="3267996"/>
                      <a:pt x="679351" y="3418758"/>
                      <a:pt x="664603" y="3558048"/>
                    </a:cubicBezTo>
                    <a:cubicBezTo>
                      <a:pt x="649855" y="3697338"/>
                      <a:pt x="672796" y="3869403"/>
                      <a:pt x="674435" y="3951338"/>
                    </a:cubicBezTo>
                    <a:cubicBezTo>
                      <a:pt x="676074" y="4033273"/>
                      <a:pt x="666242" y="3985751"/>
                      <a:pt x="674435" y="4049661"/>
                    </a:cubicBezTo>
                    <a:cubicBezTo>
                      <a:pt x="682628" y="4113571"/>
                      <a:pt x="713764" y="4249583"/>
                      <a:pt x="723596" y="4334796"/>
                    </a:cubicBezTo>
                    <a:cubicBezTo>
                      <a:pt x="733428" y="4420009"/>
                      <a:pt x="726874" y="4474086"/>
                      <a:pt x="733429" y="4560938"/>
                    </a:cubicBezTo>
                    <a:cubicBezTo>
                      <a:pt x="739984" y="4647790"/>
                      <a:pt x="776035" y="4787080"/>
                      <a:pt x="762925" y="4855906"/>
                    </a:cubicBezTo>
                    <a:cubicBezTo>
                      <a:pt x="749815" y="4924732"/>
                      <a:pt x="705570" y="4950951"/>
                      <a:pt x="654770" y="4973893"/>
                    </a:cubicBezTo>
                    <a:cubicBezTo>
                      <a:pt x="603970" y="4996835"/>
                      <a:pt x="536783" y="5011584"/>
                      <a:pt x="458125" y="4993558"/>
                    </a:cubicBezTo>
                    <a:cubicBezTo>
                      <a:pt x="379467" y="4975532"/>
                      <a:pt x="235261" y="4962422"/>
                      <a:pt x="182822" y="4865738"/>
                    </a:cubicBezTo>
                    <a:cubicBezTo>
                      <a:pt x="130383" y="4769054"/>
                      <a:pt x="150048" y="4572410"/>
                      <a:pt x="143493" y="4413455"/>
                    </a:cubicBezTo>
                    <a:cubicBezTo>
                      <a:pt x="136938" y="4254500"/>
                      <a:pt x="135300" y="4105377"/>
                      <a:pt x="143493" y="3912009"/>
                    </a:cubicBezTo>
                    <a:cubicBezTo>
                      <a:pt x="151686" y="3718641"/>
                      <a:pt x="186099" y="3474474"/>
                      <a:pt x="192654" y="3253248"/>
                    </a:cubicBezTo>
                    <a:cubicBezTo>
                      <a:pt x="199209" y="3032022"/>
                      <a:pt x="171351" y="2786216"/>
                      <a:pt x="182822" y="2584655"/>
                    </a:cubicBezTo>
                    <a:cubicBezTo>
                      <a:pt x="194293" y="2383094"/>
                      <a:pt x="263119" y="2224138"/>
                      <a:pt x="261480" y="2043880"/>
                    </a:cubicBezTo>
                    <a:cubicBezTo>
                      <a:pt x="259841" y="1863622"/>
                      <a:pt x="202487" y="1637480"/>
                      <a:pt x="172990" y="1503106"/>
                    </a:cubicBezTo>
                    <a:cubicBezTo>
                      <a:pt x="143493" y="1368732"/>
                      <a:pt x="112357" y="1316293"/>
                      <a:pt x="84499" y="1237635"/>
                    </a:cubicBezTo>
                    <a:cubicBezTo>
                      <a:pt x="56641" y="1158977"/>
                      <a:pt x="17312" y="1088513"/>
                      <a:pt x="5841" y="1031158"/>
                    </a:cubicBezTo>
                    <a:cubicBezTo>
                      <a:pt x="-5630" y="973803"/>
                      <a:pt x="925" y="939390"/>
                      <a:pt x="15674" y="893506"/>
                    </a:cubicBezTo>
                    <a:cubicBezTo>
                      <a:pt x="30422" y="847622"/>
                      <a:pt x="77945" y="798462"/>
                      <a:pt x="94332" y="755855"/>
                    </a:cubicBezTo>
                    <a:cubicBezTo>
                      <a:pt x="110719" y="713248"/>
                      <a:pt x="109080" y="669003"/>
                      <a:pt x="113996" y="637867"/>
                    </a:cubicBezTo>
                    <a:cubicBezTo>
                      <a:pt x="118912" y="606732"/>
                      <a:pt x="148409" y="598538"/>
                      <a:pt x="143493" y="54937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1858275" y="845574"/>
                <a:ext cx="698115" cy="4975123"/>
              </a:xfrm>
              <a:custGeom>
                <a:avLst/>
                <a:gdLst>
                  <a:gd name="connsiteX0" fmla="*/ 108177 w 698115"/>
                  <a:gd name="connsiteY0" fmla="*/ 21156 h 4789801"/>
                  <a:gd name="connsiteX1" fmla="*/ 442473 w 698115"/>
                  <a:gd name="connsiteY1" fmla="*/ 11323 h 4789801"/>
                  <a:gd name="connsiteX2" fmla="*/ 452306 w 698115"/>
                  <a:gd name="connsiteY2" fmla="*/ 158807 h 4789801"/>
                  <a:gd name="connsiteX3" fmla="*/ 157338 w 698115"/>
                  <a:gd name="connsiteY3" fmla="*/ 188304 h 4789801"/>
                  <a:gd name="connsiteX4" fmla="*/ 108177 w 698115"/>
                  <a:gd name="connsiteY4" fmla="*/ 394781 h 4789801"/>
                  <a:gd name="connsiteX5" fmla="*/ 393312 w 698115"/>
                  <a:gd name="connsiteY5" fmla="*/ 306291 h 4789801"/>
                  <a:gd name="connsiteX6" fmla="*/ 22 w 698115"/>
                  <a:gd name="connsiteY6" fmla="*/ 660252 h 4789801"/>
                  <a:gd name="connsiteX7" fmla="*/ 373648 w 698115"/>
                  <a:gd name="connsiteY7" fmla="*/ 847065 h 4789801"/>
                  <a:gd name="connsiteX8" fmla="*/ 88512 w 698115"/>
                  <a:gd name="connsiteY8" fmla="*/ 1201027 h 4789801"/>
                  <a:gd name="connsiteX9" fmla="*/ 580125 w 698115"/>
                  <a:gd name="connsiteY9" fmla="*/ 1348510 h 4789801"/>
                  <a:gd name="connsiteX10" fmla="*/ 186835 w 698115"/>
                  <a:gd name="connsiteY10" fmla="*/ 1741801 h 4789801"/>
                  <a:gd name="connsiteX11" fmla="*/ 589957 w 698115"/>
                  <a:gd name="connsiteY11" fmla="*/ 1908949 h 4789801"/>
                  <a:gd name="connsiteX12" fmla="*/ 118009 w 698115"/>
                  <a:gd name="connsiteY12" fmla="*/ 2321904 h 4789801"/>
                  <a:gd name="connsiteX13" fmla="*/ 698112 w 698115"/>
                  <a:gd name="connsiteY13" fmla="*/ 2557878 h 4789801"/>
                  <a:gd name="connsiteX14" fmla="*/ 127841 w 698115"/>
                  <a:gd name="connsiteY14" fmla="*/ 2902007 h 4789801"/>
                  <a:gd name="connsiteX15" fmla="*/ 609622 w 698115"/>
                  <a:gd name="connsiteY15" fmla="*/ 3177310 h 4789801"/>
                  <a:gd name="connsiteX16" fmla="*/ 98344 w 698115"/>
                  <a:gd name="connsiteY16" fmla="*/ 3482110 h 4789801"/>
                  <a:gd name="connsiteX17" fmla="*/ 550628 w 698115"/>
                  <a:gd name="connsiteY17" fmla="*/ 3757414 h 4789801"/>
                  <a:gd name="connsiteX18" fmla="*/ 78680 w 698115"/>
                  <a:gd name="connsiteY18" fmla="*/ 4091710 h 4789801"/>
                  <a:gd name="connsiteX19" fmla="*/ 619454 w 698115"/>
                  <a:gd name="connsiteY19" fmla="*/ 4406343 h 4789801"/>
                  <a:gd name="connsiteX20" fmla="*/ 147506 w 698115"/>
                  <a:gd name="connsiteY20" fmla="*/ 4720975 h 4789801"/>
                  <a:gd name="connsiteX21" fmla="*/ 589957 w 698115"/>
                  <a:gd name="connsiteY21" fmla="*/ 4789801 h 4789801"/>
                  <a:gd name="connsiteX22" fmla="*/ 589957 w 698115"/>
                  <a:gd name="connsiteY22" fmla="*/ 4789801 h 4789801"/>
                  <a:gd name="connsiteX23" fmla="*/ 589957 w 698115"/>
                  <a:gd name="connsiteY23" fmla="*/ 4789801 h 478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8115" h="4789801">
                    <a:moveTo>
                      <a:pt x="108177" y="21156"/>
                    </a:moveTo>
                    <a:cubicBezTo>
                      <a:pt x="246647" y="4768"/>
                      <a:pt x="385118" y="-11619"/>
                      <a:pt x="442473" y="11323"/>
                    </a:cubicBezTo>
                    <a:cubicBezTo>
                      <a:pt x="499828" y="34265"/>
                      <a:pt x="499828" y="129310"/>
                      <a:pt x="452306" y="158807"/>
                    </a:cubicBezTo>
                    <a:cubicBezTo>
                      <a:pt x="404784" y="188304"/>
                      <a:pt x="214693" y="148975"/>
                      <a:pt x="157338" y="188304"/>
                    </a:cubicBezTo>
                    <a:cubicBezTo>
                      <a:pt x="99983" y="227633"/>
                      <a:pt x="68848" y="375117"/>
                      <a:pt x="108177" y="394781"/>
                    </a:cubicBezTo>
                    <a:cubicBezTo>
                      <a:pt x="147506" y="414445"/>
                      <a:pt x="411338" y="262046"/>
                      <a:pt x="393312" y="306291"/>
                    </a:cubicBezTo>
                    <a:cubicBezTo>
                      <a:pt x="375286" y="350536"/>
                      <a:pt x="3299" y="570123"/>
                      <a:pt x="22" y="660252"/>
                    </a:cubicBezTo>
                    <a:cubicBezTo>
                      <a:pt x="-3255" y="750381"/>
                      <a:pt x="358900" y="756936"/>
                      <a:pt x="373648" y="847065"/>
                    </a:cubicBezTo>
                    <a:cubicBezTo>
                      <a:pt x="388396" y="937194"/>
                      <a:pt x="54099" y="1117453"/>
                      <a:pt x="88512" y="1201027"/>
                    </a:cubicBezTo>
                    <a:cubicBezTo>
                      <a:pt x="122925" y="1284601"/>
                      <a:pt x="563738" y="1258381"/>
                      <a:pt x="580125" y="1348510"/>
                    </a:cubicBezTo>
                    <a:cubicBezTo>
                      <a:pt x="596512" y="1438639"/>
                      <a:pt x="185196" y="1648395"/>
                      <a:pt x="186835" y="1741801"/>
                    </a:cubicBezTo>
                    <a:cubicBezTo>
                      <a:pt x="188474" y="1835207"/>
                      <a:pt x="601428" y="1812265"/>
                      <a:pt x="589957" y="1908949"/>
                    </a:cubicBezTo>
                    <a:cubicBezTo>
                      <a:pt x="578486" y="2005633"/>
                      <a:pt x="99983" y="2213749"/>
                      <a:pt x="118009" y="2321904"/>
                    </a:cubicBezTo>
                    <a:cubicBezTo>
                      <a:pt x="136035" y="2430059"/>
                      <a:pt x="696473" y="2461194"/>
                      <a:pt x="698112" y="2557878"/>
                    </a:cubicBezTo>
                    <a:cubicBezTo>
                      <a:pt x="699751" y="2654562"/>
                      <a:pt x="142589" y="2798768"/>
                      <a:pt x="127841" y="2902007"/>
                    </a:cubicBezTo>
                    <a:cubicBezTo>
                      <a:pt x="113093" y="3005246"/>
                      <a:pt x="614538" y="3080626"/>
                      <a:pt x="609622" y="3177310"/>
                    </a:cubicBezTo>
                    <a:cubicBezTo>
                      <a:pt x="604706" y="3273994"/>
                      <a:pt x="108176" y="3385426"/>
                      <a:pt x="98344" y="3482110"/>
                    </a:cubicBezTo>
                    <a:cubicBezTo>
                      <a:pt x="88512" y="3578794"/>
                      <a:pt x="553905" y="3655814"/>
                      <a:pt x="550628" y="3757414"/>
                    </a:cubicBezTo>
                    <a:cubicBezTo>
                      <a:pt x="547351" y="3859014"/>
                      <a:pt x="67209" y="3983555"/>
                      <a:pt x="78680" y="4091710"/>
                    </a:cubicBezTo>
                    <a:cubicBezTo>
                      <a:pt x="90151" y="4199865"/>
                      <a:pt x="607983" y="4301466"/>
                      <a:pt x="619454" y="4406343"/>
                    </a:cubicBezTo>
                    <a:cubicBezTo>
                      <a:pt x="630925" y="4511220"/>
                      <a:pt x="152422" y="4657065"/>
                      <a:pt x="147506" y="4720975"/>
                    </a:cubicBezTo>
                    <a:cubicBezTo>
                      <a:pt x="142590" y="4784885"/>
                      <a:pt x="589957" y="4789801"/>
                      <a:pt x="589957" y="4789801"/>
                    </a:cubicBezTo>
                    <a:lnTo>
                      <a:pt x="589957" y="4789801"/>
                    </a:lnTo>
                    <a:lnTo>
                      <a:pt x="589957" y="4789801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5" name="Flowchart: Connector 4"/>
            <p:cNvSpPr/>
            <p:nvPr/>
          </p:nvSpPr>
          <p:spPr>
            <a:xfrm>
              <a:off x="1930961" y="3101184"/>
              <a:ext cx="235975" cy="226142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0" y="353961"/>
            <a:ext cx="6794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8" y="580103"/>
            <a:ext cx="50144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264" y="2374490"/>
            <a:ext cx="9355394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অসম্ভব-উক্তিটি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296" y="304800"/>
            <a:ext cx="354944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548" y="1548580"/>
            <a:ext cx="8662220" cy="440120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374" y="560439"/>
            <a:ext cx="501445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0928" y="3111909"/>
            <a:ext cx="833283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658">
              <a:schemeClr val="accent1">
                <a:lumMod val="40000"/>
                <a:lumOff val="60000"/>
              </a:schemeClr>
            </a:gs>
            <a:gs pos="0">
              <a:srgbClr val="00B050"/>
            </a:gs>
            <a:gs pos="85024">
              <a:schemeClr val="accent6">
                <a:lumMod val="20000"/>
                <a:lumOff val="80000"/>
              </a:schemeClr>
            </a:gs>
            <a:gs pos="38493">
              <a:schemeClr val="accent5">
                <a:lumMod val="20000"/>
                <a:lumOff val="8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52427">
              <a:schemeClr val="accent1">
                <a:lumMod val="20000"/>
                <a:lumOff val="80000"/>
              </a:schemeClr>
            </a:gs>
            <a:gs pos="27000">
              <a:schemeClr val="tx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576" y="1974737"/>
            <a:ext cx="74973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6C011-EC44-4076-B826-E363656CE41F}"/>
              </a:ext>
            </a:extLst>
          </p:cNvPr>
          <p:cNvSpPr txBox="1"/>
          <p:nvPr/>
        </p:nvSpPr>
        <p:spPr>
          <a:xfrm>
            <a:off x="4962418" y="165766"/>
            <a:ext cx="266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SG" sz="5400" dirty="0">
              <a:ln w="0"/>
              <a:solidFill>
                <a:srgbClr val="92D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C3B4C-C5FA-4E0D-B30F-4FA0E3633062}"/>
              </a:ext>
            </a:extLst>
          </p:cNvPr>
          <p:cNvSpPr txBox="1"/>
          <p:nvPr/>
        </p:nvSpPr>
        <p:spPr>
          <a:xfrm>
            <a:off x="306511" y="2444917"/>
            <a:ext cx="5601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নামঃফেরদৌস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ইমেইলঃferdauswahid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402@gmail.com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FE08A02-4B45-4F1A-81CC-70A9C0C2AD48}"/>
              </a:ext>
            </a:extLst>
          </p:cNvPr>
          <p:cNvSpPr txBox="1"/>
          <p:nvPr/>
        </p:nvSpPr>
        <p:spPr>
          <a:xfrm>
            <a:off x="7364860" y="2444917"/>
            <a:ext cx="4520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জীবকোষ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125746B6-248E-4DDF-AB2C-CEE8939BE53A}"/>
              </a:ext>
            </a:extLst>
          </p:cNvPr>
          <p:cNvSpPr/>
          <p:nvPr/>
        </p:nvSpPr>
        <p:spPr>
          <a:xfrm>
            <a:off x="5690171" y="1973766"/>
            <a:ext cx="811658" cy="4358621"/>
          </a:xfrm>
          <a:prstGeom prst="can">
            <a:avLst>
              <a:gd name="adj" fmla="val 10375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BF198-104D-4F6E-80C4-F5843A6F6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482"/>
            <a:ext cx="2873326" cy="2913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61747" y="6330576"/>
            <a:ext cx="3617103" cy="365125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ferdauswahid402@gmail.com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658">
              <a:schemeClr val="accent1">
                <a:lumMod val="40000"/>
                <a:lumOff val="60000"/>
              </a:schemeClr>
            </a:gs>
            <a:gs pos="0">
              <a:srgbClr val="00B050"/>
            </a:gs>
            <a:gs pos="85024">
              <a:schemeClr val="accent6">
                <a:lumMod val="20000"/>
                <a:lumOff val="80000"/>
              </a:schemeClr>
            </a:gs>
            <a:gs pos="38493">
              <a:schemeClr val="accent5">
                <a:lumMod val="20000"/>
                <a:lumOff val="8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52427">
              <a:schemeClr val="accent1">
                <a:lumMod val="20000"/>
                <a:lumOff val="80000"/>
              </a:schemeClr>
            </a:gs>
            <a:gs pos="27000">
              <a:schemeClr val="tx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149" y="510575"/>
            <a:ext cx="4778606" cy="6465412"/>
            <a:chOff x="2240477" y="570271"/>
            <a:chExt cx="4584033" cy="6076335"/>
          </a:xfrm>
        </p:grpSpPr>
        <p:sp>
          <p:nvSpPr>
            <p:cNvPr id="3" name="Oval 2"/>
            <p:cNvSpPr/>
            <p:nvPr/>
          </p:nvSpPr>
          <p:spPr>
            <a:xfrm>
              <a:off x="2753031" y="845575"/>
              <a:ext cx="3588775" cy="528975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6420009" y="1995948"/>
              <a:ext cx="404501" cy="2096118"/>
            </a:xfrm>
            <a:custGeom>
              <a:avLst/>
              <a:gdLst>
                <a:gd name="connsiteX0" fmla="*/ 256094 w 404501"/>
                <a:gd name="connsiteY0" fmla="*/ 0 h 2096118"/>
                <a:gd name="connsiteX1" fmla="*/ 79114 w 404501"/>
                <a:gd name="connsiteY1" fmla="*/ 216310 h 2096118"/>
                <a:gd name="connsiteX2" fmla="*/ 456 w 404501"/>
                <a:gd name="connsiteY2" fmla="*/ 540775 h 2096118"/>
                <a:gd name="connsiteX3" fmla="*/ 49617 w 404501"/>
                <a:gd name="connsiteY3" fmla="*/ 1140542 h 2096118"/>
                <a:gd name="connsiteX4" fmla="*/ 108610 w 404501"/>
                <a:gd name="connsiteY4" fmla="*/ 1622323 h 2096118"/>
                <a:gd name="connsiteX5" fmla="*/ 206933 w 404501"/>
                <a:gd name="connsiteY5" fmla="*/ 1907458 h 2096118"/>
                <a:gd name="connsiteX6" fmla="*/ 383914 w 404501"/>
                <a:gd name="connsiteY6" fmla="*/ 2084439 h 2096118"/>
                <a:gd name="connsiteX7" fmla="*/ 393746 w 404501"/>
                <a:gd name="connsiteY7" fmla="*/ 2064775 h 20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501" h="2096118">
                  <a:moveTo>
                    <a:pt x="256094" y="0"/>
                  </a:moveTo>
                  <a:cubicBezTo>
                    <a:pt x="188907" y="63090"/>
                    <a:pt x="121720" y="126181"/>
                    <a:pt x="79114" y="216310"/>
                  </a:cubicBezTo>
                  <a:cubicBezTo>
                    <a:pt x="36508" y="306439"/>
                    <a:pt x="5372" y="386736"/>
                    <a:pt x="456" y="540775"/>
                  </a:cubicBezTo>
                  <a:cubicBezTo>
                    <a:pt x="-4460" y="694814"/>
                    <a:pt x="31591" y="960284"/>
                    <a:pt x="49617" y="1140542"/>
                  </a:cubicBezTo>
                  <a:cubicBezTo>
                    <a:pt x="67643" y="1320800"/>
                    <a:pt x="82391" y="1494504"/>
                    <a:pt x="108610" y="1622323"/>
                  </a:cubicBezTo>
                  <a:cubicBezTo>
                    <a:pt x="134829" y="1750142"/>
                    <a:pt x="161049" y="1830439"/>
                    <a:pt x="206933" y="1907458"/>
                  </a:cubicBezTo>
                  <a:cubicBezTo>
                    <a:pt x="252817" y="1984477"/>
                    <a:pt x="352779" y="2058220"/>
                    <a:pt x="383914" y="2084439"/>
                  </a:cubicBezTo>
                  <a:cubicBezTo>
                    <a:pt x="415049" y="2110658"/>
                    <a:pt x="404397" y="2087716"/>
                    <a:pt x="393746" y="206477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reeform 4"/>
            <p:cNvSpPr/>
            <p:nvPr/>
          </p:nvSpPr>
          <p:spPr>
            <a:xfrm rot="11027789">
              <a:off x="2240477" y="2669458"/>
              <a:ext cx="404501" cy="2096118"/>
            </a:xfrm>
            <a:custGeom>
              <a:avLst/>
              <a:gdLst>
                <a:gd name="connsiteX0" fmla="*/ 256094 w 404501"/>
                <a:gd name="connsiteY0" fmla="*/ 0 h 2096118"/>
                <a:gd name="connsiteX1" fmla="*/ 79114 w 404501"/>
                <a:gd name="connsiteY1" fmla="*/ 216310 h 2096118"/>
                <a:gd name="connsiteX2" fmla="*/ 456 w 404501"/>
                <a:gd name="connsiteY2" fmla="*/ 540775 h 2096118"/>
                <a:gd name="connsiteX3" fmla="*/ 49617 w 404501"/>
                <a:gd name="connsiteY3" fmla="*/ 1140542 h 2096118"/>
                <a:gd name="connsiteX4" fmla="*/ 108610 w 404501"/>
                <a:gd name="connsiteY4" fmla="*/ 1622323 h 2096118"/>
                <a:gd name="connsiteX5" fmla="*/ 206933 w 404501"/>
                <a:gd name="connsiteY5" fmla="*/ 1907458 h 2096118"/>
                <a:gd name="connsiteX6" fmla="*/ 383914 w 404501"/>
                <a:gd name="connsiteY6" fmla="*/ 2084439 h 2096118"/>
                <a:gd name="connsiteX7" fmla="*/ 393746 w 404501"/>
                <a:gd name="connsiteY7" fmla="*/ 2064775 h 20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501" h="2096118">
                  <a:moveTo>
                    <a:pt x="256094" y="0"/>
                  </a:moveTo>
                  <a:cubicBezTo>
                    <a:pt x="188907" y="63090"/>
                    <a:pt x="121720" y="126181"/>
                    <a:pt x="79114" y="216310"/>
                  </a:cubicBezTo>
                  <a:cubicBezTo>
                    <a:pt x="36508" y="306439"/>
                    <a:pt x="5372" y="386736"/>
                    <a:pt x="456" y="540775"/>
                  </a:cubicBezTo>
                  <a:cubicBezTo>
                    <a:pt x="-4460" y="694814"/>
                    <a:pt x="31591" y="960284"/>
                    <a:pt x="49617" y="1140542"/>
                  </a:cubicBezTo>
                  <a:cubicBezTo>
                    <a:pt x="67643" y="1320800"/>
                    <a:pt x="82391" y="1494504"/>
                    <a:pt x="108610" y="1622323"/>
                  </a:cubicBezTo>
                  <a:cubicBezTo>
                    <a:pt x="134829" y="1750142"/>
                    <a:pt x="161049" y="1830439"/>
                    <a:pt x="206933" y="1907458"/>
                  </a:cubicBezTo>
                  <a:cubicBezTo>
                    <a:pt x="252817" y="1984477"/>
                    <a:pt x="352779" y="2058220"/>
                    <a:pt x="383914" y="2084439"/>
                  </a:cubicBezTo>
                  <a:cubicBezTo>
                    <a:pt x="415049" y="2110658"/>
                    <a:pt x="404397" y="2087716"/>
                    <a:pt x="393746" y="206477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79406" y="757084"/>
              <a:ext cx="1101905" cy="1710813"/>
            </a:xfrm>
            <a:custGeom>
              <a:avLst/>
              <a:gdLst>
                <a:gd name="connsiteX0" fmla="*/ 1061884 w 1101905"/>
                <a:gd name="connsiteY0" fmla="*/ 0 h 1710813"/>
                <a:gd name="connsiteX1" fmla="*/ 1101213 w 1101905"/>
                <a:gd name="connsiteY1" fmla="*/ 245806 h 1710813"/>
                <a:gd name="connsiteX2" fmla="*/ 1032388 w 1101905"/>
                <a:gd name="connsiteY2" fmla="*/ 432619 h 1710813"/>
                <a:gd name="connsiteX3" fmla="*/ 550607 w 1101905"/>
                <a:gd name="connsiteY3" fmla="*/ 1120877 h 1710813"/>
                <a:gd name="connsiteX4" fmla="*/ 334297 w 1101905"/>
                <a:gd name="connsiteY4" fmla="*/ 1514168 h 1710813"/>
                <a:gd name="connsiteX5" fmla="*/ 127820 w 1101905"/>
                <a:gd name="connsiteY5" fmla="*/ 1651819 h 1710813"/>
                <a:gd name="connsiteX6" fmla="*/ 0 w 1101905"/>
                <a:gd name="connsiteY6" fmla="*/ 1710813 h 1710813"/>
                <a:gd name="connsiteX7" fmla="*/ 0 w 1101905"/>
                <a:gd name="connsiteY7" fmla="*/ 1710813 h 1710813"/>
                <a:gd name="connsiteX8" fmla="*/ 0 w 1101905"/>
                <a:gd name="connsiteY8" fmla="*/ 1710813 h 171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905" h="1710813">
                  <a:moveTo>
                    <a:pt x="1061884" y="0"/>
                  </a:moveTo>
                  <a:cubicBezTo>
                    <a:pt x="1084006" y="86851"/>
                    <a:pt x="1106129" y="173703"/>
                    <a:pt x="1101213" y="245806"/>
                  </a:cubicBezTo>
                  <a:cubicBezTo>
                    <a:pt x="1096297" y="317909"/>
                    <a:pt x="1124156" y="286774"/>
                    <a:pt x="1032388" y="432619"/>
                  </a:cubicBezTo>
                  <a:cubicBezTo>
                    <a:pt x="940620" y="578464"/>
                    <a:pt x="666955" y="940619"/>
                    <a:pt x="550607" y="1120877"/>
                  </a:cubicBezTo>
                  <a:cubicBezTo>
                    <a:pt x="434258" y="1301135"/>
                    <a:pt x="404761" y="1425678"/>
                    <a:pt x="334297" y="1514168"/>
                  </a:cubicBezTo>
                  <a:cubicBezTo>
                    <a:pt x="263832" y="1602658"/>
                    <a:pt x="183536" y="1619045"/>
                    <a:pt x="127820" y="1651819"/>
                  </a:cubicBezTo>
                  <a:cubicBezTo>
                    <a:pt x="72104" y="1684593"/>
                    <a:pt x="0" y="1710813"/>
                    <a:pt x="0" y="1710813"/>
                  </a:cubicBezTo>
                  <a:lnTo>
                    <a:pt x="0" y="1710813"/>
                  </a:lnTo>
                  <a:lnTo>
                    <a:pt x="0" y="1710813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reeform 6"/>
            <p:cNvSpPr/>
            <p:nvPr/>
          </p:nvSpPr>
          <p:spPr>
            <a:xfrm>
              <a:off x="3510116" y="570271"/>
              <a:ext cx="1887794" cy="259385"/>
            </a:xfrm>
            <a:custGeom>
              <a:avLst/>
              <a:gdLst>
                <a:gd name="connsiteX0" fmla="*/ 0 w 1887794"/>
                <a:gd name="connsiteY0" fmla="*/ 137652 h 259385"/>
                <a:gd name="connsiteX1" fmla="*/ 235974 w 1887794"/>
                <a:gd name="connsiteY1" fmla="*/ 255639 h 259385"/>
                <a:gd name="connsiteX2" fmla="*/ 550607 w 1887794"/>
                <a:gd name="connsiteY2" fmla="*/ 226142 h 259385"/>
                <a:gd name="connsiteX3" fmla="*/ 875071 w 1887794"/>
                <a:gd name="connsiteY3" fmla="*/ 186813 h 259385"/>
                <a:gd name="connsiteX4" fmla="*/ 1209368 w 1887794"/>
                <a:gd name="connsiteY4" fmla="*/ 147484 h 259385"/>
                <a:gd name="connsiteX5" fmla="*/ 1474839 w 1887794"/>
                <a:gd name="connsiteY5" fmla="*/ 186813 h 259385"/>
                <a:gd name="connsiteX6" fmla="*/ 1700981 w 1887794"/>
                <a:gd name="connsiteY6" fmla="*/ 127819 h 259385"/>
                <a:gd name="connsiteX7" fmla="*/ 1887794 w 1887794"/>
                <a:gd name="connsiteY7" fmla="*/ 0 h 259385"/>
                <a:gd name="connsiteX8" fmla="*/ 1887794 w 1887794"/>
                <a:gd name="connsiteY8" fmla="*/ 0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794" h="259385">
                  <a:moveTo>
                    <a:pt x="0" y="137652"/>
                  </a:moveTo>
                  <a:cubicBezTo>
                    <a:pt x="72103" y="189271"/>
                    <a:pt x="144206" y="240891"/>
                    <a:pt x="235974" y="255639"/>
                  </a:cubicBezTo>
                  <a:cubicBezTo>
                    <a:pt x="327742" y="270387"/>
                    <a:pt x="444091" y="237613"/>
                    <a:pt x="550607" y="226142"/>
                  </a:cubicBezTo>
                  <a:cubicBezTo>
                    <a:pt x="657123" y="214671"/>
                    <a:pt x="875071" y="186813"/>
                    <a:pt x="875071" y="186813"/>
                  </a:cubicBezTo>
                  <a:cubicBezTo>
                    <a:pt x="984865" y="173703"/>
                    <a:pt x="1109407" y="147484"/>
                    <a:pt x="1209368" y="147484"/>
                  </a:cubicBezTo>
                  <a:cubicBezTo>
                    <a:pt x="1309329" y="147484"/>
                    <a:pt x="1392904" y="190090"/>
                    <a:pt x="1474839" y="186813"/>
                  </a:cubicBezTo>
                  <a:cubicBezTo>
                    <a:pt x="1556774" y="183536"/>
                    <a:pt x="1632155" y="158954"/>
                    <a:pt x="1700981" y="127819"/>
                  </a:cubicBezTo>
                  <a:cubicBezTo>
                    <a:pt x="1769807" y="96684"/>
                    <a:pt x="1887794" y="0"/>
                    <a:pt x="1887794" y="0"/>
                  </a:cubicBezTo>
                  <a:lnTo>
                    <a:pt x="1887794" y="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reeform 7"/>
            <p:cNvSpPr/>
            <p:nvPr/>
          </p:nvSpPr>
          <p:spPr>
            <a:xfrm>
              <a:off x="5463552" y="668594"/>
              <a:ext cx="1183054" cy="1288971"/>
            </a:xfrm>
            <a:custGeom>
              <a:avLst/>
              <a:gdLst>
                <a:gd name="connsiteX0" fmla="*/ 22848 w 1183054"/>
                <a:gd name="connsiteY0" fmla="*/ 0 h 1288971"/>
                <a:gd name="connsiteX1" fmla="*/ 3183 w 1183054"/>
                <a:gd name="connsiteY1" fmla="*/ 186812 h 1288971"/>
                <a:gd name="connsiteX2" fmla="*/ 81842 w 1183054"/>
                <a:gd name="connsiteY2" fmla="*/ 373625 h 1288971"/>
                <a:gd name="connsiteX3" fmla="*/ 327648 w 1183054"/>
                <a:gd name="connsiteY3" fmla="*/ 658761 h 1288971"/>
                <a:gd name="connsiteX4" fmla="*/ 563622 w 1183054"/>
                <a:gd name="connsiteY4" fmla="*/ 953729 h 1288971"/>
                <a:gd name="connsiteX5" fmla="*/ 720938 w 1183054"/>
                <a:gd name="connsiteY5" fmla="*/ 1189703 h 1288971"/>
                <a:gd name="connsiteX6" fmla="*/ 838925 w 1183054"/>
                <a:gd name="connsiteY6" fmla="*/ 1278193 h 1288971"/>
                <a:gd name="connsiteX7" fmla="*/ 1094564 w 1183054"/>
                <a:gd name="connsiteY7" fmla="*/ 1288025 h 1288971"/>
                <a:gd name="connsiteX8" fmla="*/ 1183054 w 1183054"/>
                <a:gd name="connsiteY8" fmla="*/ 1288025 h 128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054" h="1288971">
                  <a:moveTo>
                    <a:pt x="22848" y="0"/>
                  </a:moveTo>
                  <a:cubicBezTo>
                    <a:pt x="8099" y="62270"/>
                    <a:pt x="-6649" y="124541"/>
                    <a:pt x="3183" y="186812"/>
                  </a:cubicBezTo>
                  <a:cubicBezTo>
                    <a:pt x="13015" y="249083"/>
                    <a:pt x="27765" y="294967"/>
                    <a:pt x="81842" y="373625"/>
                  </a:cubicBezTo>
                  <a:cubicBezTo>
                    <a:pt x="135919" y="452283"/>
                    <a:pt x="247351" y="562077"/>
                    <a:pt x="327648" y="658761"/>
                  </a:cubicBezTo>
                  <a:cubicBezTo>
                    <a:pt x="407945" y="755445"/>
                    <a:pt x="498074" y="865239"/>
                    <a:pt x="563622" y="953729"/>
                  </a:cubicBezTo>
                  <a:cubicBezTo>
                    <a:pt x="629170" y="1042219"/>
                    <a:pt x="675054" y="1135626"/>
                    <a:pt x="720938" y="1189703"/>
                  </a:cubicBezTo>
                  <a:cubicBezTo>
                    <a:pt x="766822" y="1243780"/>
                    <a:pt x="776654" y="1261806"/>
                    <a:pt x="838925" y="1278193"/>
                  </a:cubicBezTo>
                  <a:cubicBezTo>
                    <a:pt x="901196" y="1294580"/>
                    <a:pt x="1037209" y="1286386"/>
                    <a:pt x="1094564" y="1288025"/>
                  </a:cubicBezTo>
                  <a:cubicBezTo>
                    <a:pt x="1151919" y="1289664"/>
                    <a:pt x="1167486" y="1288844"/>
                    <a:pt x="1183054" y="128802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49910" y="4850309"/>
              <a:ext cx="2418735" cy="1796297"/>
            </a:xfrm>
            <a:custGeom>
              <a:avLst/>
              <a:gdLst>
                <a:gd name="connsiteX0" fmla="*/ 0 w 2418735"/>
                <a:gd name="connsiteY0" fmla="*/ 26491 h 1796297"/>
                <a:gd name="connsiteX1" fmla="*/ 353961 w 2418735"/>
                <a:gd name="connsiteY1" fmla="*/ 26491 h 1796297"/>
                <a:gd name="connsiteX2" fmla="*/ 530942 w 2418735"/>
                <a:gd name="connsiteY2" fmla="*/ 301794 h 1796297"/>
                <a:gd name="connsiteX3" fmla="*/ 747251 w 2418735"/>
                <a:gd name="connsiteY3" fmla="*/ 675420 h 1796297"/>
                <a:gd name="connsiteX4" fmla="*/ 1120877 w 2418735"/>
                <a:gd name="connsiteY4" fmla="*/ 1058878 h 1796297"/>
                <a:gd name="connsiteX5" fmla="*/ 1494503 w 2418735"/>
                <a:gd name="connsiteY5" fmla="*/ 1285020 h 1796297"/>
                <a:gd name="connsiteX6" fmla="*/ 1730477 w 2418735"/>
                <a:gd name="connsiteY6" fmla="*/ 1383343 h 1796297"/>
                <a:gd name="connsiteX7" fmla="*/ 2084438 w 2418735"/>
                <a:gd name="connsiteY7" fmla="*/ 1452168 h 1796297"/>
                <a:gd name="connsiteX8" fmla="*/ 2290916 w 2418735"/>
                <a:gd name="connsiteY8" fmla="*/ 1648814 h 1796297"/>
                <a:gd name="connsiteX9" fmla="*/ 2418735 w 2418735"/>
                <a:gd name="connsiteY9" fmla="*/ 1796297 h 179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8735" h="1796297">
                  <a:moveTo>
                    <a:pt x="0" y="26491"/>
                  </a:moveTo>
                  <a:cubicBezTo>
                    <a:pt x="132735" y="3549"/>
                    <a:pt x="265471" y="-19393"/>
                    <a:pt x="353961" y="26491"/>
                  </a:cubicBezTo>
                  <a:cubicBezTo>
                    <a:pt x="442451" y="72375"/>
                    <a:pt x="465394" y="193639"/>
                    <a:pt x="530942" y="301794"/>
                  </a:cubicBezTo>
                  <a:cubicBezTo>
                    <a:pt x="596490" y="409949"/>
                    <a:pt x="648928" y="549239"/>
                    <a:pt x="747251" y="675420"/>
                  </a:cubicBezTo>
                  <a:cubicBezTo>
                    <a:pt x="845574" y="801601"/>
                    <a:pt x="996335" y="957278"/>
                    <a:pt x="1120877" y="1058878"/>
                  </a:cubicBezTo>
                  <a:cubicBezTo>
                    <a:pt x="1245419" y="1160478"/>
                    <a:pt x="1392903" y="1230943"/>
                    <a:pt x="1494503" y="1285020"/>
                  </a:cubicBezTo>
                  <a:cubicBezTo>
                    <a:pt x="1596103" y="1339097"/>
                    <a:pt x="1632155" y="1355485"/>
                    <a:pt x="1730477" y="1383343"/>
                  </a:cubicBezTo>
                  <a:cubicBezTo>
                    <a:pt x="1828799" y="1411201"/>
                    <a:pt x="1991032" y="1407923"/>
                    <a:pt x="2084438" y="1452168"/>
                  </a:cubicBezTo>
                  <a:cubicBezTo>
                    <a:pt x="2177845" y="1496413"/>
                    <a:pt x="2235200" y="1591459"/>
                    <a:pt x="2290916" y="1648814"/>
                  </a:cubicBezTo>
                  <a:cubicBezTo>
                    <a:pt x="2346632" y="1706169"/>
                    <a:pt x="2382683" y="1751233"/>
                    <a:pt x="2418735" y="1796297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866968" y="4177060"/>
              <a:ext cx="1946787" cy="2410553"/>
            </a:xfrm>
            <a:custGeom>
              <a:avLst/>
              <a:gdLst>
                <a:gd name="connsiteX0" fmla="*/ 1946787 w 1946787"/>
                <a:gd name="connsiteY0" fmla="*/ 40979 h 2410553"/>
                <a:gd name="connsiteX1" fmla="*/ 1710813 w 1946787"/>
                <a:gd name="connsiteY1" fmla="*/ 1650 h 2410553"/>
                <a:gd name="connsiteX2" fmla="*/ 1592826 w 1946787"/>
                <a:gd name="connsiteY2" fmla="*/ 90140 h 2410553"/>
                <a:gd name="connsiteX3" fmla="*/ 1504335 w 1946787"/>
                <a:gd name="connsiteY3" fmla="*/ 404772 h 2410553"/>
                <a:gd name="connsiteX4" fmla="*/ 1248697 w 1946787"/>
                <a:gd name="connsiteY4" fmla="*/ 1034037 h 2410553"/>
                <a:gd name="connsiteX5" fmla="*/ 943897 w 1946787"/>
                <a:gd name="connsiteY5" fmla="*/ 1486321 h 2410553"/>
                <a:gd name="connsiteX6" fmla="*/ 521109 w 1946787"/>
                <a:gd name="connsiteY6" fmla="*/ 1879611 h 2410553"/>
                <a:gd name="connsiteX7" fmla="*/ 157316 w 1946787"/>
                <a:gd name="connsiteY7" fmla="*/ 2056592 h 2410553"/>
                <a:gd name="connsiteX8" fmla="*/ 29497 w 1946787"/>
                <a:gd name="connsiteY8" fmla="*/ 2223740 h 2410553"/>
                <a:gd name="connsiteX9" fmla="*/ 0 w 1946787"/>
                <a:gd name="connsiteY9" fmla="*/ 2410553 h 241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6787" h="2410553">
                  <a:moveTo>
                    <a:pt x="1946787" y="40979"/>
                  </a:moveTo>
                  <a:cubicBezTo>
                    <a:pt x="1858296" y="17217"/>
                    <a:pt x="1769806" y="-6544"/>
                    <a:pt x="1710813" y="1650"/>
                  </a:cubicBezTo>
                  <a:cubicBezTo>
                    <a:pt x="1651819" y="9843"/>
                    <a:pt x="1627239" y="22953"/>
                    <a:pt x="1592826" y="90140"/>
                  </a:cubicBezTo>
                  <a:cubicBezTo>
                    <a:pt x="1558413" y="157327"/>
                    <a:pt x="1561690" y="247456"/>
                    <a:pt x="1504335" y="404772"/>
                  </a:cubicBezTo>
                  <a:cubicBezTo>
                    <a:pt x="1446980" y="562088"/>
                    <a:pt x="1342103" y="853779"/>
                    <a:pt x="1248697" y="1034037"/>
                  </a:cubicBezTo>
                  <a:cubicBezTo>
                    <a:pt x="1155291" y="1214295"/>
                    <a:pt x="1065162" y="1345392"/>
                    <a:pt x="943897" y="1486321"/>
                  </a:cubicBezTo>
                  <a:cubicBezTo>
                    <a:pt x="822632" y="1627250"/>
                    <a:pt x="652206" y="1784566"/>
                    <a:pt x="521109" y="1879611"/>
                  </a:cubicBezTo>
                  <a:cubicBezTo>
                    <a:pt x="390012" y="1974656"/>
                    <a:pt x="239251" y="1999237"/>
                    <a:pt x="157316" y="2056592"/>
                  </a:cubicBezTo>
                  <a:cubicBezTo>
                    <a:pt x="75381" y="2113947"/>
                    <a:pt x="55716" y="2164747"/>
                    <a:pt x="29497" y="2223740"/>
                  </a:cubicBezTo>
                  <a:cubicBezTo>
                    <a:pt x="3278" y="2282733"/>
                    <a:pt x="1639" y="2346643"/>
                    <a:pt x="0" y="241055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Oval 10"/>
            <p:cNvSpPr/>
            <p:nvPr/>
          </p:nvSpPr>
          <p:spPr>
            <a:xfrm>
              <a:off x="2812252" y="914650"/>
              <a:ext cx="3450896" cy="51321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68948" y="1780423"/>
              <a:ext cx="1484878" cy="3407271"/>
            </a:xfrm>
            <a:custGeom>
              <a:avLst/>
              <a:gdLst>
                <a:gd name="connsiteX0" fmla="*/ 717917 w 1484878"/>
                <a:gd name="connsiteY0" fmla="*/ 284351 h 3407271"/>
                <a:gd name="connsiteX1" fmla="*/ 393452 w 1484878"/>
                <a:gd name="connsiteY1" fmla="*/ 687474 h 3407271"/>
                <a:gd name="connsiteX2" fmla="*/ 88652 w 1484878"/>
                <a:gd name="connsiteY2" fmla="*/ 1454390 h 3407271"/>
                <a:gd name="connsiteX3" fmla="*/ 9994 w 1484878"/>
                <a:gd name="connsiteY3" fmla="*/ 2339293 h 3407271"/>
                <a:gd name="connsiteX4" fmla="*/ 275465 w 1484878"/>
                <a:gd name="connsiteY4" fmla="*/ 3194700 h 3407271"/>
                <a:gd name="connsiteX5" fmla="*/ 678587 w 1484878"/>
                <a:gd name="connsiteY5" fmla="*/ 3391345 h 3407271"/>
                <a:gd name="connsiteX6" fmla="*/ 1258691 w 1484878"/>
                <a:gd name="connsiteY6" fmla="*/ 2889900 h 3407271"/>
                <a:gd name="connsiteX7" fmla="*/ 1199697 w 1484878"/>
                <a:gd name="connsiteY7" fmla="*/ 1985332 h 3407271"/>
                <a:gd name="connsiteX8" fmla="*/ 855568 w 1484878"/>
                <a:gd name="connsiteY8" fmla="*/ 1316738 h 3407271"/>
                <a:gd name="connsiteX9" fmla="*/ 1209529 w 1484878"/>
                <a:gd name="connsiteY9" fmla="*/ 510493 h 3407271"/>
                <a:gd name="connsiteX10" fmla="*/ 1484833 w 1484878"/>
                <a:gd name="connsiteY10" fmla="*/ 97538 h 3407271"/>
                <a:gd name="connsiteX11" fmla="*/ 1189865 w 1484878"/>
                <a:gd name="connsiteY11" fmla="*/ 9048 h 3407271"/>
                <a:gd name="connsiteX12" fmla="*/ 717917 w 1484878"/>
                <a:gd name="connsiteY12" fmla="*/ 284351 h 340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4878" h="3407271">
                  <a:moveTo>
                    <a:pt x="717917" y="284351"/>
                  </a:moveTo>
                  <a:cubicBezTo>
                    <a:pt x="585182" y="397422"/>
                    <a:pt x="498329" y="492468"/>
                    <a:pt x="393452" y="687474"/>
                  </a:cubicBezTo>
                  <a:cubicBezTo>
                    <a:pt x="288574" y="882481"/>
                    <a:pt x="152562" y="1179087"/>
                    <a:pt x="88652" y="1454390"/>
                  </a:cubicBezTo>
                  <a:cubicBezTo>
                    <a:pt x="24742" y="1729693"/>
                    <a:pt x="-21141" y="2049241"/>
                    <a:pt x="9994" y="2339293"/>
                  </a:cubicBezTo>
                  <a:cubicBezTo>
                    <a:pt x="41129" y="2629345"/>
                    <a:pt x="164033" y="3019358"/>
                    <a:pt x="275465" y="3194700"/>
                  </a:cubicBezTo>
                  <a:cubicBezTo>
                    <a:pt x="386897" y="3370042"/>
                    <a:pt x="514716" y="3442145"/>
                    <a:pt x="678587" y="3391345"/>
                  </a:cubicBezTo>
                  <a:cubicBezTo>
                    <a:pt x="842458" y="3340545"/>
                    <a:pt x="1171839" y="3124235"/>
                    <a:pt x="1258691" y="2889900"/>
                  </a:cubicBezTo>
                  <a:cubicBezTo>
                    <a:pt x="1345543" y="2655565"/>
                    <a:pt x="1266884" y="2247526"/>
                    <a:pt x="1199697" y="1985332"/>
                  </a:cubicBezTo>
                  <a:cubicBezTo>
                    <a:pt x="1132510" y="1723138"/>
                    <a:pt x="853929" y="1562545"/>
                    <a:pt x="855568" y="1316738"/>
                  </a:cubicBezTo>
                  <a:cubicBezTo>
                    <a:pt x="857207" y="1070932"/>
                    <a:pt x="1104652" y="713693"/>
                    <a:pt x="1209529" y="510493"/>
                  </a:cubicBezTo>
                  <a:cubicBezTo>
                    <a:pt x="1314407" y="307293"/>
                    <a:pt x="1488110" y="181112"/>
                    <a:pt x="1484833" y="97538"/>
                  </a:cubicBezTo>
                  <a:cubicBezTo>
                    <a:pt x="1481556" y="13964"/>
                    <a:pt x="1317684" y="-17171"/>
                    <a:pt x="1189865" y="9048"/>
                  </a:cubicBezTo>
                  <a:cubicBezTo>
                    <a:pt x="1062046" y="35267"/>
                    <a:pt x="850652" y="171280"/>
                    <a:pt x="717917" y="284351"/>
                  </a:cubicBez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60308" y="2263681"/>
              <a:ext cx="1180053" cy="1430121"/>
              <a:chOff x="9030746" y="1313078"/>
              <a:chExt cx="1180053" cy="1430121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9030746" y="1313078"/>
                <a:ext cx="1180053" cy="1430121"/>
              </a:xfrm>
              <a:prstGeom prst="flowChartConnector">
                <a:avLst/>
              </a:prstGeom>
              <a:noFill/>
              <a:ln w="57150" cap="rnd" cmpd="sng">
                <a:solidFill>
                  <a:schemeClr val="accent1">
                    <a:shade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9092841" y="1422400"/>
                <a:ext cx="1038781" cy="1217420"/>
              </a:xfrm>
              <a:custGeom>
                <a:avLst/>
                <a:gdLst>
                  <a:gd name="connsiteX0" fmla="*/ 406759 w 1038781"/>
                  <a:gd name="connsiteY0" fmla="*/ 182880 h 1217420"/>
                  <a:gd name="connsiteX1" fmla="*/ 71479 w 1038781"/>
                  <a:gd name="connsiteY1" fmla="*/ 365760 h 1217420"/>
                  <a:gd name="connsiteX2" fmla="*/ 223879 w 1038781"/>
                  <a:gd name="connsiteY2" fmla="*/ 924560 h 1217420"/>
                  <a:gd name="connsiteX3" fmla="*/ 731879 w 1038781"/>
                  <a:gd name="connsiteY3" fmla="*/ 1097280 h 1217420"/>
                  <a:gd name="connsiteX4" fmla="*/ 782679 w 1038781"/>
                  <a:gd name="connsiteY4" fmla="*/ 386080 h 1217420"/>
                  <a:gd name="connsiteX5" fmla="*/ 701399 w 1038781"/>
                  <a:gd name="connsiteY5" fmla="*/ 50800 h 1217420"/>
                  <a:gd name="connsiteX6" fmla="*/ 437239 w 1038781"/>
                  <a:gd name="connsiteY6" fmla="*/ 711200 h 1217420"/>
                  <a:gd name="connsiteX7" fmla="*/ 924919 w 1038781"/>
                  <a:gd name="connsiteY7" fmla="*/ 426720 h 1217420"/>
                  <a:gd name="connsiteX8" fmla="*/ 599799 w 1038781"/>
                  <a:gd name="connsiteY8" fmla="*/ 924560 h 1217420"/>
                  <a:gd name="connsiteX9" fmla="*/ 359 w 1038781"/>
                  <a:gd name="connsiteY9" fmla="*/ 792480 h 1217420"/>
                  <a:gd name="connsiteX10" fmla="*/ 518519 w 1038781"/>
                  <a:gd name="connsiteY10" fmla="*/ 172720 h 1217420"/>
                  <a:gd name="connsiteX11" fmla="*/ 955399 w 1038781"/>
                  <a:gd name="connsiteY11" fmla="*/ 772160 h 1217420"/>
                  <a:gd name="connsiteX12" fmla="*/ 315319 w 1038781"/>
                  <a:gd name="connsiteY12" fmla="*/ 660400 h 1217420"/>
                  <a:gd name="connsiteX13" fmla="*/ 488039 w 1038781"/>
                  <a:gd name="connsiteY13" fmla="*/ 20320 h 1217420"/>
                  <a:gd name="connsiteX14" fmla="*/ 914759 w 1038781"/>
                  <a:gd name="connsiteY14" fmla="*/ 294640 h 1217420"/>
                  <a:gd name="connsiteX15" fmla="*/ 406759 w 1038781"/>
                  <a:gd name="connsiteY15" fmla="*/ 1209040 h 1217420"/>
                  <a:gd name="connsiteX16" fmla="*/ 234039 w 1038781"/>
                  <a:gd name="connsiteY16" fmla="*/ 711200 h 1217420"/>
                  <a:gd name="connsiteX17" fmla="*/ 234039 w 1038781"/>
                  <a:gd name="connsiteY17" fmla="*/ 81280 h 1217420"/>
                  <a:gd name="connsiteX18" fmla="*/ 335639 w 1038781"/>
                  <a:gd name="connsiteY18" fmla="*/ 802640 h 1217420"/>
                  <a:gd name="connsiteX19" fmla="*/ 427079 w 1038781"/>
                  <a:gd name="connsiteY19" fmla="*/ 416560 h 1217420"/>
                  <a:gd name="connsiteX20" fmla="*/ 609959 w 1038781"/>
                  <a:gd name="connsiteY20" fmla="*/ 416560 h 1217420"/>
                  <a:gd name="connsiteX21" fmla="*/ 1016359 w 1038781"/>
                  <a:gd name="connsiteY21" fmla="*/ 436880 h 1217420"/>
                  <a:gd name="connsiteX22" fmla="*/ 894439 w 1038781"/>
                  <a:gd name="connsiteY22" fmla="*/ 955040 h 1217420"/>
                  <a:gd name="connsiteX23" fmla="*/ 132439 w 1038781"/>
                  <a:gd name="connsiteY23" fmla="*/ 132080 h 1217420"/>
                  <a:gd name="connsiteX24" fmla="*/ 183239 w 1038781"/>
                  <a:gd name="connsiteY24" fmla="*/ 985520 h 1217420"/>
                  <a:gd name="connsiteX25" fmla="*/ 691239 w 1038781"/>
                  <a:gd name="connsiteY25" fmla="*/ 975360 h 1217420"/>
                  <a:gd name="connsiteX26" fmla="*/ 843639 w 1038781"/>
                  <a:gd name="connsiteY26" fmla="*/ 223520 h 1217420"/>
                  <a:gd name="connsiteX27" fmla="*/ 335639 w 1038781"/>
                  <a:gd name="connsiteY27" fmla="*/ 0 h 121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8781" h="1217420">
                    <a:moveTo>
                      <a:pt x="406759" y="182880"/>
                    </a:moveTo>
                    <a:cubicBezTo>
                      <a:pt x="254359" y="212513"/>
                      <a:pt x="101959" y="242147"/>
                      <a:pt x="71479" y="365760"/>
                    </a:cubicBezTo>
                    <a:cubicBezTo>
                      <a:pt x="40999" y="489373"/>
                      <a:pt x="113812" y="802640"/>
                      <a:pt x="223879" y="924560"/>
                    </a:cubicBezTo>
                    <a:cubicBezTo>
                      <a:pt x="333946" y="1046480"/>
                      <a:pt x="638746" y="1187027"/>
                      <a:pt x="731879" y="1097280"/>
                    </a:cubicBezTo>
                    <a:cubicBezTo>
                      <a:pt x="825012" y="1007533"/>
                      <a:pt x="787759" y="560493"/>
                      <a:pt x="782679" y="386080"/>
                    </a:cubicBezTo>
                    <a:cubicBezTo>
                      <a:pt x="777599" y="211667"/>
                      <a:pt x="758972" y="-3387"/>
                      <a:pt x="701399" y="50800"/>
                    </a:cubicBezTo>
                    <a:cubicBezTo>
                      <a:pt x="643826" y="104987"/>
                      <a:pt x="399986" y="648547"/>
                      <a:pt x="437239" y="711200"/>
                    </a:cubicBezTo>
                    <a:cubicBezTo>
                      <a:pt x="474492" y="773853"/>
                      <a:pt x="897826" y="391160"/>
                      <a:pt x="924919" y="426720"/>
                    </a:cubicBezTo>
                    <a:cubicBezTo>
                      <a:pt x="952012" y="462280"/>
                      <a:pt x="753892" y="863600"/>
                      <a:pt x="599799" y="924560"/>
                    </a:cubicBezTo>
                    <a:cubicBezTo>
                      <a:pt x="445706" y="985520"/>
                      <a:pt x="13906" y="917787"/>
                      <a:pt x="359" y="792480"/>
                    </a:cubicBezTo>
                    <a:cubicBezTo>
                      <a:pt x="-13188" y="667173"/>
                      <a:pt x="359346" y="176107"/>
                      <a:pt x="518519" y="172720"/>
                    </a:cubicBezTo>
                    <a:cubicBezTo>
                      <a:pt x="677692" y="169333"/>
                      <a:pt x="989266" y="690880"/>
                      <a:pt x="955399" y="772160"/>
                    </a:cubicBezTo>
                    <a:cubicBezTo>
                      <a:pt x="921532" y="853440"/>
                      <a:pt x="393212" y="785707"/>
                      <a:pt x="315319" y="660400"/>
                    </a:cubicBezTo>
                    <a:cubicBezTo>
                      <a:pt x="237426" y="535093"/>
                      <a:pt x="388132" y="81280"/>
                      <a:pt x="488039" y="20320"/>
                    </a:cubicBezTo>
                    <a:cubicBezTo>
                      <a:pt x="587946" y="-40640"/>
                      <a:pt x="928306" y="96520"/>
                      <a:pt x="914759" y="294640"/>
                    </a:cubicBezTo>
                    <a:cubicBezTo>
                      <a:pt x="901212" y="492760"/>
                      <a:pt x="520212" y="1139613"/>
                      <a:pt x="406759" y="1209040"/>
                    </a:cubicBezTo>
                    <a:cubicBezTo>
                      <a:pt x="293306" y="1278467"/>
                      <a:pt x="262826" y="899160"/>
                      <a:pt x="234039" y="711200"/>
                    </a:cubicBezTo>
                    <a:cubicBezTo>
                      <a:pt x="205252" y="523240"/>
                      <a:pt x="217106" y="66040"/>
                      <a:pt x="234039" y="81280"/>
                    </a:cubicBezTo>
                    <a:cubicBezTo>
                      <a:pt x="250972" y="96520"/>
                      <a:pt x="303466" y="746760"/>
                      <a:pt x="335639" y="802640"/>
                    </a:cubicBezTo>
                    <a:cubicBezTo>
                      <a:pt x="367812" y="858520"/>
                      <a:pt x="381359" y="480907"/>
                      <a:pt x="427079" y="416560"/>
                    </a:cubicBezTo>
                    <a:cubicBezTo>
                      <a:pt x="472799" y="352213"/>
                      <a:pt x="511746" y="413173"/>
                      <a:pt x="609959" y="416560"/>
                    </a:cubicBezTo>
                    <a:cubicBezTo>
                      <a:pt x="708172" y="419947"/>
                      <a:pt x="968946" y="347133"/>
                      <a:pt x="1016359" y="436880"/>
                    </a:cubicBezTo>
                    <a:cubicBezTo>
                      <a:pt x="1063772" y="526627"/>
                      <a:pt x="1041759" y="1005840"/>
                      <a:pt x="894439" y="955040"/>
                    </a:cubicBezTo>
                    <a:cubicBezTo>
                      <a:pt x="747119" y="904240"/>
                      <a:pt x="250972" y="127000"/>
                      <a:pt x="132439" y="132080"/>
                    </a:cubicBezTo>
                    <a:cubicBezTo>
                      <a:pt x="13906" y="137160"/>
                      <a:pt x="90106" y="844973"/>
                      <a:pt x="183239" y="985520"/>
                    </a:cubicBezTo>
                    <a:cubicBezTo>
                      <a:pt x="276372" y="1126067"/>
                      <a:pt x="581172" y="1102360"/>
                      <a:pt x="691239" y="975360"/>
                    </a:cubicBezTo>
                    <a:cubicBezTo>
                      <a:pt x="801306" y="848360"/>
                      <a:pt x="902906" y="386080"/>
                      <a:pt x="843639" y="223520"/>
                    </a:cubicBezTo>
                    <a:cubicBezTo>
                      <a:pt x="784372" y="60960"/>
                      <a:pt x="560005" y="30480"/>
                      <a:pt x="335639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9620772" y="1957565"/>
                <a:ext cx="325120" cy="3657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8445" y="5433607"/>
              <a:ext cx="561863" cy="237345"/>
              <a:chOff x="8087360" y="1045346"/>
              <a:chExt cx="2214880" cy="950602"/>
            </a:xfrm>
          </p:grpSpPr>
          <p:sp>
            <p:nvSpPr>
              <p:cNvPr id="26" name="Flowchart: Terminator 25"/>
              <p:cNvSpPr/>
              <p:nvPr/>
            </p:nvSpPr>
            <p:spPr>
              <a:xfrm>
                <a:off x="8087360" y="1045346"/>
                <a:ext cx="2214880" cy="950602"/>
              </a:xfrm>
              <a:prstGeom prst="flowChartTermina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8288095" y="1140247"/>
                <a:ext cx="1813409" cy="760800"/>
              </a:xfrm>
              <a:custGeom>
                <a:avLst/>
                <a:gdLst>
                  <a:gd name="connsiteX0" fmla="*/ 233878 w 1813409"/>
                  <a:gd name="connsiteY0" fmla="*/ 213430 h 760800"/>
                  <a:gd name="connsiteX1" fmla="*/ 61158 w 1813409"/>
                  <a:gd name="connsiteY1" fmla="*/ 284550 h 760800"/>
                  <a:gd name="connsiteX2" fmla="*/ 198 w 1813409"/>
                  <a:gd name="connsiteY2" fmla="*/ 558870 h 760800"/>
                  <a:gd name="connsiteX3" fmla="*/ 50998 w 1813409"/>
                  <a:gd name="connsiteY3" fmla="*/ 701110 h 760800"/>
                  <a:gd name="connsiteX4" fmla="*/ 264358 w 1813409"/>
                  <a:gd name="connsiteY4" fmla="*/ 741750 h 760800"/>
                  <a:gd name="connsiteX5" fmla="*/ 315158 w 1813409"/>
                  <a:gd name="connsiteY5" fmla="*/ 599510 h 760800"/>
                  <a:gd name="connsiteX6" fmla="*/ 315158 w 1813409"/>
                  <a:gd name="connsiteY6" fmla="*/ 477590 h 760800"/>
                  <a:gd name="connsiteX7" fmla="*/ 315158 w 1813409"/>
                  <a:gd name="connsiteY7" fmla="*/ 315030 h 760800"/>
                  <a:gd name="connsiteX8" fmla="*/ 376118 w 1813409"/>
                  <a:gd name="connsiteY8" fmla="*/ 274390 h 760800"/>
                  <a:gd name="connsiteX9" fmla="*/ 406598 w 1813409"/>
                  <a:gd name="connsiteY9" fmla="*/ 497910 h 760800"/>
                  <a:gd name="connsiteX10" fmla="*/ 406598 w 1813409"/>
                  <a:gd name="connsiteY10" fmla="*/ 731590 h 760800"/>
                  <a:gd name="connsiteX11" fmla="*/ 609798 w 1813409"/>
                  <a:gd name="connsiteY11" fmla="*/ 731590 h 760800"/>
                  <a:gd name="connsiteX12" fmla="*/ 619958 w 1813409"/>
                  <a:gd name="connsiteY12" fmla="*/ 497910 h 760800"/>
                  <a:gd name="connsiteX13" fmla="*/ 609798 w 1813409"/>
                  <a:gd name="connsiteY13" fmla="*/ 335350 h 760800"/>
                  <a:gd name="connsiteX14" fmla="*/ 650438 w 1813409"/>
                  <a:gd name="connsiteY14" fmla="*/ 233750 h 760800"/>
                  <a:gd name="connsiteX15" fmla="*/ 741878 w 1813409"/>
                  <a:gd name="connsiteY15" fmla="*/ 660470 h 760800"/>
                  <a:gd name="connsiteX16" fmla="*/ 955238 w 1813409"/>
                  <a:gd name="connsiteY16" fmla="*/ 701110 h 760800"/>
                  <a:gd name="connsiteX17" fmla="*/ 985718 w 1813409"/>
                  <a:gd name="connsiteY17" fmla="*/ 315030 h 760800"/>
                  <a:gd name="connsiteX18" fmla="*/ 1138118 w 1813409"/>
                  <a:gd name="connsiteY18" fmla="*/ 619830 h 760800"/>
                  <a:gd name="connsiteX19" fmla="*/ 1341318 w 1813409"/>
                  <a:gd name="connsiteY19" fmla="*/ 650310 h 760800"/>
                  <a:gd name="connsiteX20" fmla="*/ 1341318 w 1813409"/>
                  <a:gd name="connsiteY20" fmla="*/ 650310 h 760800"/>
                  <a:gd name="connsiteX21" fmla="*/ 1442918 w 1813409"/>
                  <a:gd name="connsiteY21" fmla="*/ 264230 h 760800"/>
                  <a:gd name="connsiteX22" fmla="*/ 1564838 w 1813409"/>
                  <a:gd name="connsiteY22" fmla="*/ 589350 h 760800"/>
                  <a:gd name="connsiteX23" fmla="*/ 1625798 w 1813409"/>
                  <a:gd name="connsiteY23" fmla="*/ 670630 h 760800"/>
                  <a:gd name="connsiteX24" fmla="*/ 1798518 w 1813409"/>
                  <a:gd name="connsiteY24" fmla="*/ 609670 h 760800"/>
                  <a:gd name="connsiteX25" fmla="*/ 1798518 w 1813409"/>
                  <a:gd name="connsiteY25" fmla="*/ 315030 h 760800"/>
                  <a:gd name="connsiteX26" fmla="*/ 1747718 w 1813409"/>
                  <a:gd name="connsiteY26" fmla="*/ 40710 h 760800"/>
                  <a:gd name="connsiteX27" fmla="*/ 1666438 w 1813409"/>
                  <a:gd name="connsiteY27" fmla="*/ 355670 h 760800"/>
                  <a:gd name="connsiteX28" fmla="*/ 1493718 w 1813409"/>
                  <a:gd name="connsiteY28" fmla="*/ 50870 h 760800"/>
                  <a:gd name="connsiteX29" fmla="*/ 1290518 w 1813409"/>
                  <a:gd name="connsiteY29" fmla="*/ 50870 h 760800"/>
                  <a:gd name="connsiteX30" fmla="*/ 1280358 w 1813409"/>
                  <a:gd name="connsiteY30" fmla="*/ 548710 h 760800"/>
                  <a:gd name="connsiteX31" fmla="*/ 1117798 w 1813409"/>
                  <a:gd name="connsiteY31" fmla="*/ 111830 h 760800"/>
                  <a:gd name="connsiteX32" fmla="*/ 955238 w 1813409"/>
                  <a:gd name="connsiteY32" fmla="*/ 71190 h 760800"/>
                  <a:gd name="connsiteX33" fmla="*/ 863798 w 1813409"/>
                  <a:gd name="connsiteY33" fmla="*/ 91510 h 760800"/>
                  <a:gd name="connsiteX34" fmla="*/ 853638 w 1813409"/>
                  <a:gd name="connsiteY34" fmla="*/ 406470 h 760800"/>
                  <a:gd name="connsiteX35" fmla="*/ 721558 w 1813409"/>
                  <a:gd name="connsiteY35" fmla="*/ 132150 h 760800"/>
                  <a:gd name="connsiteX36" fmla="*/ 640278 w 1813409"/>
                  <a:gd name="connsiteY36" fmla="*/ 61030 h 760800"/>
                  <a:gd name="connsiteX37" fmla="*/ 498038 w 1813409"/>
                  <a:gd name="connsiteY37" fmla="*/ 30550 h 760800"/>
                  <a:gd name="connsiteX38" fmla="*/ 528518 w 1813409"/>
                  <a:gd name="connsiteY38" fmla="*/ 406470 h 760800"/>
                  <a:gd name="connsiteX39" fmla="*/ 386278 w 1813409"/>
                  <a:gd name="connsiteY39" fmla="*/ 50870 h 760800"/>
                  <a:gd name="connsiteX40" fmla="*/ 233878 w 1813409"/>
                  <a:gd name="connsiteY40" fmla="*/ 213430 h 76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13409" h="760800">
                    <a:moveTo>
                      <a:pt x="233878" y="213430"/>
                    </a:moveTo>
                    <a:cubicBezTo>
                      <a:pt x="179691" y="252377"/>
                      <a:pt x="100105" y="226977"/>
                      <a:pt x="61158" y="284550"/>
                    </a:cubicBezTo>
                    <a:cubicBezTo>
                      <a:pt x="22211" y="342123"/>
                      <a:pt x="1891" y="489443"/>
                      <a:pt x="198" y="558870"/>
                    </a:cubicBezTo>
                    <a:cubicBezTo>
                      <a:pt x="-1495" y="628297"/>
                      <a:pt x="6971" y="670630"/>
                      <a:pt x="50998" y="701110"/>
                    </a:cubicBezTo>
                    <a:cubicBezTo>
                      <a:pt x="95025" y="731590"/>
                      <a:pt x="220331" y="758683"/>
                      <a:pt x="264358" y="741750"/>
                    </a:cubicBezTo>
                    <a:cubicBezTo>
                      <a:pt x="308385" y="724817"/>
                      <a:pt x="306691" y="643537"/>
                      <a:pt x="315158" y="599510"/>
                    </a:cubicBezTo>
                    <a:cubicBezTo>
                      <a:pt x="323625" y="555483"/>
                      <a:pt x="315158" y="477590"/>
                      <a:pt x="315158" y="477590"/>
                    </a:cubicBezTo>
                    <a:cubicBezTo>
                      <a:pt x="315158" y="430177"/>
                      <a:pt x="304998" y="348897"/>
                      <a:pt x="315158" y="315030"/>
                    </a:cubicBezTo>
                    <a:cubicBezTo>
                      <a:pt x="325318" y="281163"/>
                      <a:pt x="360878" y="243910"/>
                      <a:pt x="376118" y="274390"/>
                    </a:cubicBezTo>
                    <a:cubicBezTo>
                      <a:pt x="391358" y="304870"/>
                      <a:pt x="401518" y="421710"/>
                      <a:pt x="406598" y="497910"/>
                    </a:cubicBezTo>
                    <a:cubicBezTo>
                      <a:pt x="411678" y="574110"/>
                      <a:pt x="372731" y="692643"/>
                      <a:pt x="406598" y="731590"/>
                    </a:cubicBezTo>
                    <a:cubicBezTo>
                      <a:pt x="440465" y="770537"/>
                      <a:pt x="574238" y="770537"/>
                      <a:pt x="609798" y="731590"/>
                    </a:cubicBezTo>
                    <a:cubicBezTo>
                      <a:pt x="645358" y="692643"/>
                      <a:pt x="619958" y="563950"/>
                      <a:pt x="619958" y="497910"/>
                    </a:cubicBezTo>
                    <a:cubicBezTo>
                      <a:pt x="619958" y="431870"/>
                      <a:pt x="604718" y="379377"/>
                      <a:pt x="609798" y="335350"/>
                    </a:cubicBezTo>
                    <a:cubicBezTo>
                      <a:pt x="614878" y="291323"/>
                      <a:pt x="628425" y="179563"/>
                      <a:pt x="650438" y="233750"/>
                    </a:cubicBezTo>
                    <a:cubicBezTo>
                      <a:pt x="672451" y="287937"/>
                      <a:pt x="691078" y="582577"/>
                      <a:pt x="741878" y="660470"/>
                    </a:cubicBezTo>
                    <a:cubicBezTo>
                      <a:pt x="792678" y="738363"/>
                      <a:pt x="914598" y="758683"/>
                      <a:pt x="955238" y="701110"/>
                    </a:cubicBezTo>
                    <a:cubicBezTo>
                      <a:pt x="995878" y="643537"/>
                      <a:pt x="955238" y="328577"/>
                      <a:pt x="985718" y="315030"/>
                    </a:cubicBezTo>
                    <a:cubicBezTo>
                      <a:pt x="1016198" y="301483"/>
                      <a:pt x="1078851" y="563950"/>
                      <a:pt x="1138118" y="619830"/>
                    </a:cubicBezTo>
                    <a:cubicBezTo>
                      <a:pt x="1197385" y="675710"/>
                      <a:pt x="1341318" y="650310"/>
                      <a:pt x="1341318" y="650310"/>
                    </a:cubicBezTo>
                    <a:lnTo>
                      <a:pt x="1341318" y="650310"/>
                    </a:lnTo>
                    <a:cubicBezTo>
                      <a:pt x="1358251" y="585963"/>
                      <a:pt x="1405665" y="274390"/>
                      <a:pt x="1442918" y="264230"/>
                    </a:cubicBezTo>
                    <a:cubicBezTo>
                      <a:pt x="1480171" y="254070"/>
                      <a:pt x="1534358" y="521617"/>
                      <a:pt x="1564838" y="589350"/>
                    </a:cubicBezTo>
                    <a:cubicBezTo>
                      <a:pt x="1595318" y="657083"/>
                      <a:pt x="1586851" y="667243"/>
                      <a:pt x="1625798" y="670630"/>
                    </a:cubicBezTo>
                    <a:cubicBezTo>
                      <a:pt x="1664745" y="674017"/>
                      <a:pt x="1769731" y="668937"/>
                      <a:pt x="1798518" y="609670"/>
                    </a:cubicBezTo>
                    <a:cubicBezTo>
                      <a:pt x="1827305" y="550403"/>
                      <a:pt x="1806985" y="409857"/>
                      <a:pt x="1798518" y="315030"/>
                    </a:cubicBezTo>
                    <a:cubicBezTo>
                      <a:pt x="1790051" y="220203"/>
                      <a:pt x="1769731" y="33937"/>
                      <a:pt x="1747718" y="40710"/>
                    </a:cubicBezTo>
                    <a:cubicBezTo>
                      <a:pt x="1725705" y="47483"/>
                      <a:pt x="1708771" y="353977"/>
                      <a:pt x="1666438" y="355670"/>
                    </a:cubicBezTo>
                    <a:cubicBezTo>
                      <a:pt x="1624105" y="357363"/>
                      <a:pt x="1556371" y="101670"/>
                      <a:pt x="1493718" y="50870"/>
                    </a:cubicBezTo>
                    <a:cubicBezTo>
                      <a:pt x="1431065" y="70"/>
                      <a:pt x="1326078" y="-32103"/>
                      <a:pt x="1290518" y="50870"/>
                    </a:cubicBezTo>
                    <a:cubicBezTo>
                      <a:pt x="1254958" y="133843"/>
                      <a:pt x="1309145" y="538550"/>
                      <a:pt x="1280358" y="548710"/>
                    </a:cubicBezTo>
                    <a:cubicBezTo>
                      <a:pt x="1251571" y="558870"/>
                      <a:pt x="1171985" y="191417"/>
                      <a:pt x="1117798" y="111830"/>
                    </a:cubicBezTo>
                    <a:cubicBezTo>
                      <a:pt x="1063611" y="32243"/>
                      <a:pt x="997571" y="74577"/>
                      <a:pt x="955238" y="71190"/>
                    </a:cubicBezTo>
                    <a:cubicBezTo>
                      <a:pt x="912905" y="67803"/>
                      <a:pt x="880731" y="35630"/>
                      <a:pt x="863798" y="91510"/>
                    </a:cubicBezTo>
                    <a:cubicBezTo>
                      <a:pt x="846865" y="147390"/>
                      <a:pt x="877345" y="399697"/>
                      <a:pt x="853638" y="406470"/>
                    </a:cubicBezTo>
                    <a:cubicBezTo>
                      <a:pt x="829931" y="413243"/>
                      <a:pt x="757118" y="189723"/>
                      <a:pt x="721558" y="132150"/>
                    </a:cubicBezTo>
                    <a:cubicBezTo>
                      <a:pt x="685998" y="74577"/>
                      <a:pt x="677531" y="77963"/>
                      <a:pt x="640278" y="61030"/>
                    </a:cubicBezTo>
                    <a:cubicBezTo>
                      <a:pt x="603025" y="44097"/>
                      <a:pt x="516665" y="-27023"/>
                      <a:pt x="498038" y="30550"/>
                    </a:cubicBezTo>
                    <a:cubicBezTo>
                      <a:pt x="479411" y="88123"/>
                      <a:pt x="547145" y="403083"/>
                      <a:pt x="528518" y="406470"/>
                    </a:cubicBezTo>
                    <a:cubicBezTo>
                      <a:pt x="509891" y="409857"/>
                      <a:pt x="438771" y="88123"/>
                      <a:pt x="386278" y="50870"/>
                    </a:cubicBezTo>
                    <a:cubicBezTo>
                      <a:pt x="333785" y="13617"/>
                      <a:pt x="288065" y="174483"/>
                      <a:pt x="233878" y="21343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8" name="Ink 27"/>
                  <p14:cNvContentPartPr/>
                  <p14:nvPr/>
                </p14:nvContentPartPr>
                <p14:xfrm>
                  <a:off x="8321000" y="1168240"/>
                  <a:ext cx="1778400" cy="71172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250034" y="1096057"/>
                    <a:ext cx="1920331" cy="8560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4318027" y="1118877"/>
              <a:ext cx="686448" cy="218371"/>
              <a:chOff x="9288670" y="2071866"/>
              <a:chExt cx="864733" cy="301137"/>
            </a:xfrm>
          </p:grpSpPr>
          <p:sp>
            <p:nvSpPr>
              <p:cNvPr id="24" name="Flowchart: Terminator 23"/>
              <p:cNvSpPr/>
              <p:nvPr/>
            </p:nvSpPr>
            <p:spPr>
              <a:xfrm>
                <a:off x="9288670" y="2071866"/>
                <a:ext cx="864733" cy="301137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348837" y="2114852"/>
                <a:ext cx="727160" cy="177086"/>
              </a:xfrm>
              <a:custGeom>
                <a:avLst/>
                <a:gdLst>
                  <a:gd name="connsiteX0" fmla="*/ 68295 w 727160"/>
                  <a:gd name="connsiteY0" fmla="*/ 10831 h 177086"/>
                  <a:gd name="connsiteX1" fmla="*/ 673937 w 727160"/>
                  <a:gd name="connsiteY1" fmla="*/ 10831 h 177086"/>
                  <a:gd name="connsiteX2" fmla="*/ 685812 w 727160"/>
                  <a:gd name="connsiteY2" fmla="*/ 129584 h 177086"/>
                  <a:gd name="connsiteX3" fmla="*/ 578934 w 727160"/>
                  <a:gd name="connsiteY3" fmla="*/ 93958 h 177086"/>
                  <a:gd name="connsiteX4" fmla="*/ 472057 w 727160"/>
                  <a:gd name="connsiteY4" fmla="*/ 141460 h 177086"/>
                  <a:gd name="connsiteX5" fmla="*/ 282051 w 727160"/>
                  <a:gd name="connsiteY5" fmla="*/ 58332 h 177086"/>
                  <a:gd name="connsiteX6" fmla="*/ 139547 w 727160"/>
                  <a:gd name="connsiteY6" fmla="*/ 177086 h 177086"/>
                  <a:gd name="connsiteX7" fmla="*/ 20794 w 727160"/>
                  <a:gd name="connsiteY7" fmla="*/ 58332 h 177086"/>
                  <a:gd name="connsiteX8" fmla="*/ 68295 w 727160"/>
                  <a:gd name="connsiteY8" fmla="*/ 10831 h 17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7160" h="177086">
                    <a:moveTo>
                      <a:pt x="68295" y="10831"/>
                    </a:moveTo>
                    <a:cubicBezTo>
                      <a:pt x="177152" y="2914"/>
                      <a:pt x="571018" y="-8961"/>
                      <a:pt x="673937" y="10831"/>
                    </a:cubicBezTo>
                    <a:cubicBezTo>
                      <a:pt x="776856" y="30623"/>
                      <a:pt x="701646" y="115730"/>
                      <a:pt x="685812" y="129584"/>
                    </a:cubicBezTo>
                    <a:cubicBezTo>
                      <a:pt x="669978" y="143438"/>
                      <a:pt x="614560" y="91979"/>
                      <a:pt x="578934" y="93958"/>
                    </a:cubicBezTo>
                    <a:cubicBezTo>
                      <a:pt x="543308" y="95937"/>
                      <a:pt x="521537" y="147398"/>
                      <a:pt x="472057" y="141460"/>
                    </a:cubicBezTo>
                    <a:cubicBezTo>
                      <a:pt x="422577" y="135522"/>
                      <a:pt x="337469" y="52394"/>
                      <a:pt x="282051" y="58332"/>
                    </a:cubicBezTo>
                    <a:cubicBezTo>
                      <a:pt x="226633" y="64270"/>
                      <a:pt x="183090" y="177086"/>
                      <a:pt x="139547" y="177086"/>
                    </a:cubicBezTo>
                    <a:cubicBezTo>
                      <a:pt x="96004" y="177086"/>
                      <a:pt x="30690" y="86041"/>
                      <a:pt x="20794" y="58332"/>
                    </a:cubicBezTo>
                    <a:cubicBezTo>
                      <a:pt x="10898" y="30623"/>
                      <a:pt x="-40562" y="18748"/>
                      <a:pt x="68295" y="10831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68645" y="5164645"/>
              <a:ext cx="735990" cy="211737"/>
              <a:chOff x="9288670" y="2071866"/>
              <a:chExt cx="864733" cy="301137"/>
            </a:xfrm>
          </p:grpSpPr>
          <p:sp>
            <p:nvSpPr>
              <p:cNvPr id="22" name="Flowchart: Terminator 21"/>
              <p:cNvSpPr/>
              <p:nvPr/>
            </p:nvSpPr>
            <p:spPr>
              <a:xfrm>
                <a:off x="9288670" y="2071866"/>
                <a:ext cx="864733" cy="301137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9348837" y="2114852"/>
                <a:ext cx="727160" cy="177086"/>
              </a:xfrm>
              <a:custGeom>
                <a:avLst/>
                <a:gdLst>
                  <a:gd name="connsiteX0" fmla="*/ 68295 w 727160"/>
                  <a:gd name="connsiteY0" fmla="*/ 10831 h 177086"/>
                  <a:gd name="connsiteX1" fmla="*/ 673937 w 727160"/>
                  <a:gd name="connsiteY1" fmla="*/ 10831 h 177086"/>
                  <a:gd name="connsiteX2" fmla="*/ 685812 w 727160"/>
                  <a:gd name="connsiteY2" fmla="*/ 129584 h 177086"/>
                  <a:gd name="connsiteX3" fmla="*/ 578934 w 727160"/>
                  <a:gd name="connsiteY3" fmla="*/ 93958 h 177086"/>
                  <a:gd name="connsiteX4" fmla="*/ 472057 w 727160"/>
                  <a:gd name="connsiteY4" fmla="*/ 141460 h 177086"/>
                  <a:gd name="connsiteX5" fmla="*/ 282051 w 727160"/>
                  <a:gd name="connsiteY5" fmla="*/ 58332 h 177086"/>
                  <a:gd name="connsiteX6" fmla="*/ 139547 w 727160"/>
                  <a:gd name="connsiteY6" fmla="*/ 177086 h 177086"/>
                  <a:gd name="connsiteX7" fmla="*/ 20794 w 727160"/>
                  <a:gd name="connsiteY7" fmla="*/ 58332 h 177086"/>
                  <a:gd name="connsiteX8" fmla="*/ 68295 w 727160"/>
                  <a:gd name="connsiteY8" fmla="*/ 10831 h 17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7160" h="177086">
                    <a:moveTo>
                      <a:pt x="68295" y="10831"/>
                    </a:moveTo>
                    <a:cubicBezTo>
                      <a:pt x="177152" y="2914"/>
                      <a:pt x="571018" y="-8961"/>
                      <a:pt x="673937" y="10831"/>
                    </a:cubicBezTo>
                    <a:cubicBezTo>
                      <a:pt x="776856" y="30623"/>
                      <a:pt x="701646" y="115730"/>
                      <a:pt x="685812" y="129584"/>
                    </a:cubicBezTo>
                    <a:cubicBezTo>
                      <a:pt x="669978" y="143438"/>
                      <a:pt x="614560" y="91979"/>
                      <a:pt x="578934" y="93958"/>
                    </a:cubicBezTo>
                    <a:cubicBezTo>
                      <a:pt x="543308" y="95937"/>
                      <a:pt x="521537" y="147398"/>
                      <a:pt x="472057" y="141460"/>
                    </a:cubicBezTo>
                    <a:cubicBezTo>
                      <a:pt x="422577" y="135522"/>
                      <a:pt x="337469" y="52394"/>
                      <a:pt x="282051" y="58332"/>
                    </a:cubicBezTo>
                    <a:cubicBezTo>
                      <a:pt x="226633" y="64270"/>
                      <a:pt x="183090" y="177086"/>
                      <a:pt x="139547" y="177086"/>
                    </a:cubicBezTo>
                    <a:cubicBezTo>
                      <a:pt x="96004" y="177086"/>
                      <a:pt x="30690" y="86041"/>
                      <a:pt x="20794" y="58332"/>
                    </a:cubicBezTo>
                    <a:cubicBezTo>
                      <a:pt x="10898" y="30623"/>
                      <a:pt x="-40562" y="18748"/>
                      <a:pt x="68295" y="10831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967745" y="3091048"/>
              <a:ext cx="581652" cy="296566"/>
              <a:chOff x="8087360" y="1045346"/>
              <a:chExt cx="2214880" cy="950602"/>
            </a:xfrm>
          </p:grpSpPr>
          <p:sp>
            <p:nvSpPr>
              <p:cNvPr id="19" name="Flowchart: Terminator 18"/>
              <p:cNvSpPr/>
              <p:nvPr/>
            </p:nvSpPr>
            <p:spPr>
              <a:xfrm>
                <a:off x="8087360" y="1045346"/>
                <a:ext cx="2214880" cy="950602"/>
              </a:xfrm>
              <a:prstGeom prst="flowChartTermina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288095" y="1140247"/>
                <a:ext cx="1813409" cy="760800"/>
              </a:xfrm>
              <a:custGeom>
                <a:avLst/>
                <a:gdLst>
                  <a:gd name="connsiteX0" fmla="*/ 233878 w 1813409"/>
                  <a:gd name="connsiteY0" fmla="*/ 213430 h 760800"/>
                  <a:gd name="connsiteX1" fmla="*/ 61158 w 1813409"/>
                  <a:gd name="connsiteY1" fmla="*/ 284550 h 760800"/>
                  <a:gd name="connsiteX2" fmla="*/ 198 w 1813409"/>
                  <a:gd name="connsiteY2" fmla="*/ 558870 h 760800"/>
                  <a:gd name="connsiteX3" fmla="*/ 50998 w 1813409"/>
                  <a:gd name="connsiteY3" fmla="*/ 701110 h 760800"/>
                  <a:gd name="connsiteX4" fmla="*/ 264358 w 1813409"/>
                  <a:gd name="connsiteY4" fmla="*/ 741750 h 760800"/>
                  <a:gd name="connsiteX5" fmla="*/ 315158 w 1813409"/>
                  <a:gd name="connsiteY5" fmla="*/ 599510 h 760800"/>
                  <a:gd name="connsiteX6" fmla="*/ 315158 w 1813409"/>
                  <a:gd name="connsiteY6" fmla="*/ 477590 h 760800"/>
                  <a:gd name="connsiteX7" fmla="*/ 315158 w 1813409"/>
                  <a:gd name="connsiteY7" fmla="*/ 315030 h 760800"/>
                  <a:gd name="connsiteX8" fmla="*/ 376118 w 1813409"/>
                  <a:gd name="connsiteY8" fmla="*/ 274390 h 760800"/>
                  <a:gd name="connsiteX9" fmla="*/ 406598 w 1813409"/>
                  <a:gd name="connsiteY9" fmla="*/ 497910 h 760800"/>
                  <a:gd name="connsiteX10" fmla="*/ 406598 w 1813409"/>
                  <a:gd name="connsiteY10" fmla="*/ 731590 h 760800"/>
                  <a:gd name="connsiteX11" fmla="*/ 609798 w 1813409"/>
                  <a:gd name="connsiteY11" fmla="*/ 731590 h 760800"/>
                  <a:gd name="connsiteX12" fmla="*/ 619958 w 1813409"/>
                  <a:gd name="connsiteY12" fmla="*/ 497910 h 760800"/>
                  <a:gd name="connsiteX13" fmla="*/ 609798 w 1813409"/>
                  <a:gd name="connsiteY13" fmla="*/ 335350 h 760800"/>
                  <a:gd name="connsiteX14" fmla="*/ 650438 w 1813409"/>
                  <a:gd name="connsiteY14" fmla="*/ 233750 h 760800"/>
                  <a:gd name="connsiteX15" fmla="*/ 741878 w 1813409"/>
                  <a:gd name="connsiteY15" fmla="*/ 660470 h 760800"/>
                  <a:gd name="connsiteX16" fmla="*/ 955238 w 1813409"/>
                  <a:gd name="connsiteY16" fmla="*/ 701110 h 760800"/>
                  <a:gd name="connsiteX17" fmla="*/ 985718 w 1813409"/>
                  <a:gd name="connsiteY17" fmla="*/ 315030 h 760800"/>
                  <a:gd name="connsiteX18" fmla="*/ 1138118 w 1813409"/>
                  <a:gd name="connsiteY18" fmla="*/ 619830 h 760800"/>
                  <a:gd name="connsiteX19" fmla="*/ 1341318 w 1813409"/>
                  <a:gd name="connsiteY19" fmla="*/ 650310 h 760800"/>
                  <a:gd name="connsiteX20" fmla="*/ 1341318 w 1813409"/>
                  <a:gd name="connsiteY20" fmla="*/ 650310 h 760800"/>
                  <a:gd name="connsiteX21" fmla="*/ 1442918 w 1813409"/>
                  <a:gd name="connsiteY21" fmla="*/ 264230 h 760800"/>
                  <a:gd name="connsiteX22" fmla="*/ 1564838 w 1813409"/>
                  <a:gd name="connsiteY22" fmla="*/ 589350 h 760800"/>
                  <a:gd name="connsiteX23" fmla="*/ 1625798 w 1813409"/>
                  <a:gd name="connsiteY23" fmla="*/ 670630 h 760800"/>
                  <a:gd name="connsiteX24" fmla="*/ 1798518 w 1813409"/>
                  <a:gd name="connsiteY24" fmla="*/ 609670 h 760800"/>
                  <a:gd name="connsiteX25" fmla="*/ 1798518 w 1813409"/>
                  <a:gd name="connsiteY25" fmla="*/ 315030 h 760800"/>
                  <a:gd name="connsiteX26" fmla="*/ 1747718 w 1813409"/>
                  <a:gd name="connsiteY26" fmla="*/ 40710 h 760800"/>
                  <a:gd name="connsiteX27" fmla="*/ 1666438 w 1813409"/>
                  <a:gd name="connsiteY27" fmla="*/ 355670 h 760800"/>
                  <a:gd name="connsiteX28" fmla="*/ 1493718 w 1813409"/>
                  <a:gd name="connsiteY28" fmla="*/ 50870 h 760800"/>
                  <a:gd name="connsiteX29" fmla="*/ 1290518 w 1813409"/>
                  <a:gd name="connsiteY29" fmla="*/ 50870 h 760800"/>
                  <a:gd name="connsiteX30" fmla="*/ 1280358 w 1813409"/>
                  <a:gd name="connsiteY30" fmla="*/ 548710 h 760800"/>
                  <a:gd name="connsiteX31" fmla="*/ 1117798 w 1813409"/>
                  <a:gd name="connsiteY31" fmla="*/ 111830 h 760800"/>
                  <a:gd name="connsiteX32" fmla="*/ 955238 w 1813409"/>
                  <a:gd name="connsiteY32" fmla="*/ 71190 h 760800"/>
                  <a:gd name="connsiteX33" fmla="*/ 863798 w 1813409"/>
                  <a:gd name="connsiteY33" fmla="*/ 91510 h 760800"/>
                  <a:gd name="connsiteX34" fmla="*/ 853638 w 1813409"/>
                  <a:gd name="connsiteY34" fmla="*/ 406470 h 760800"/>
                  <a:gd name="connsiteX35" fmla="*/ 721558 w 1813409"/>
                  <a:gd name="connsiteY35" fmla="*/ 132150 h 760800"/>
                  <a:gd name="connsiteX36" fmla="*/ 640278 w 1813409"/>
                  <a:gd name="connsiteY36" fmla="*/ 61030 h 760800"/>
                  <a:gd name="connsiteX37" fmla="*/ 498038 w 1813409"/>
                  <a:gd name="connsiteY37" fmla="*/ 30550 h 760800"/>
                  <a:gd name="connsiteX38" fmla="*/ 528518 w 1813409"/>
                  <a:gd name="connsiteY38" fmla="*/ 406470 h 760800"/>
                  <a:gd name="connsiteX39" fmla="*/ 386278 w 1813409"/>
                  <a:gd name="connsiteY39" fmla="*/ 50870 h 760800"/>
                  <a:gd name="connsiteX40" fmla="*/ 233878 w 1813409"/>
                  <a:gd name="connsiteY40" fmla="*/ 213430 h 76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13409" h="760800">
                    <a:moveTo>
                      <a:pt x="233878" y="213430"/>
                    </a:moveTo>
                    <a:cubicBezTo>
                      <a:pt x="179691" y="252377"/>
                      <a:pt x="100105" y="226977"/>
                      <a:pt x="61158" y="284550"/>
                    </a:cubicBezTo>
                    <a:cubicBezTo>
                      <a:pt x="22211" y="342123"/>
                      <a:pt x="1891" y="489443"/>
                      <a:pt x="198" y="558870"/>
                    </a:cubicBezTo>
                    <a:cubicBezTo>
                      <a:pt x="-1495" y="628297"/>
                      <a:pt x="6971" y="670630"/>
                      <a:pt x="50998" y="701110"/>
                    </a:cubicBezTo>
                    <a:cubicBezTo>
                      <a:pt x="95025" y="731590"/>
                      <a:pt x="220331" y="758683"/>
                      <a:pt x="264358" y="741750"/>
                    </a:cubicBezTo>
                    <a:cubicBezTo>
                      <a:pt x="308385" y="724817"/>
                      <a:pt x="306691" y="643537"/>
                      <a:pt x="315158" y="599510"/>
                    </a:cubicBezTo>
                    <a:cubicBezTo>
                      <a:pt x="323625" y="555483"/>
                      <a:pt x="315158" y="477590"/>
                      <a:pt x="315158" y="477590"/>
                    </a:cubicBezTo>
                    <a:cubicBezTo>
                      <a:pt x="315158" y="430177"/>
                      <a:pt x="304998" y="348897"/>
                      <a:pt x="315158" y="315030"/>
                    </a:cubicBezTo>
                    <a:cubicBezTo>
                      <a:pt x="325318" y="281163"/>
                      <a:pt x="360878" y="243910"/>
                      <a:pt x="376118" y="274390"/>
                    </a:cubicBezTo>
                    <a:cubicBezTo>
                      <a:pt x="391358" y="304870"/>
                      <a:pt x="401518" y="421710"/>
                      <a:pt x="406598" y="497910"/>
                    </a:cubicBezTo>
                    <a:cubicBezTo>
                      <a:pt x="411678" y="574110"/>
                      <a:pt x="372731" y="692643"/>
                      <a:pt x="406598" y="731590"/>
                    </a:cubicBezTo>
                    <a:cubicBezTo>
                      <a:pt x="440465" y="770537"/>
                      <a:pt x="574238" y="770537"/>
                      <a:pt x="609798" y="731590"/>
                    </a:cubicBezTo>
                    <a:cubicBezTo>
                      <a:pt x="645358" y="692643"/>
                      <a:pt x="619958" y="563950"/>
                      <a:pt x="619958" y="497910"/>
                    </a:cubicBezTo>
                    <a:cubicBezTo>
                      <a:pt x="619958" y="431870"/>
                      <a:pt x="604718" y="379377"/>
                      <a:pt x="609798" y="335350"/>
                    </a:cubicBezTo>
                    <a:cubicBezTo>
                      <a:pt x="614878" y="291323"/>
                      <a:pt x="628425" y="179563"/>
                      <a:pt x="650438" y="233750"/>
                    </a:cubicBezTo>
                    <a:cubicBezTo>
                      <a:pt x="672451" y="287937"/>
                      <a:pt x="691078" y="582577"/>
                      <a:pt x="741878" y="660470"/>
                    </a:cubicBezTo>
                    <a:cubicBezTo>
                      <a:pt x="792678" y="738363"/>
                      <a:pt x="914598" y="758683"/>
                      <a:pt x="955238" y="701110"/>
                    </a:cubicBezTo>
                    <a:cubicBezTo>
                      <a:pt x="995878" y="643537"/>
                      <a:pt x="955238" y="328577"/>
                      <a:pt x="985718" y="315030"/>
                    </a:cubicBezTo>
                    <a:cubicBezTo>
                      <a:pt x="1016198" y="301483"/>
                      <a:pt x="1078851" y="563950"/>
                      <a:pt x="1138118" y="619830"/>
                    </a:cubicBezTo>
                    <a:cubicBezTo>
                      <a:pt x="1197385" y="675710"/>
                      <a:pt x="1341318" y="650310"/>
                      <a:pt x="1341318" y="650310"/>
                    </a:cubicBezTo>
                    <a:lnTo>
                      <a:pt x="1341318" y="650310"/>
                    </a:lnTo>
                    <a:cubicBezTo>
                      <a:pt x="1358251" y="585963"/>
                      <a:pt x="1405665" y="274390"/>
                      <a:pt x="1442918" y="264230"/>
                    </a:cubicBezTo>
                    <a:cubicBezTo>
                      <a:pt x="1480171" y="254070"/>
                      <a:pt x="1534358" y="521617"/>
                      <a:pt x="1564838" y="589350"/>
                    </a:cubicBezTo>
                    <a:cubicBezTo>
                      <a:pt x="1595318" y="657083"/>
                      <a:pt x="1586851" y="667243"/>
                      <a:pt x="1625798" y="670630"/>
                    </a:cubicBezTo>
                    <a:cubicBezTo>
                      <a:pt x="1664745" y="674017"/>
                      <a:pt x="1769731" y="668937"/>
                      <a:pt x="1798518" y="609670"/>
                    </a:cubicBezTo>
                    <a:cubicBezTo>
                      <a:pt x="1827305" y="550403"/>
                      <a:pt x="1806985" y="409857"/>
                      <a:pt x="1798518" y="315030"/>
                    </a:cubicBezTo>
                    <a:cubicBezTo>
                      <a:pt x="1790051" y="220203"/>
                      <a:pt x="1769731" y="33937"/>
                      <a:pt x="1747718" y="40710"/>
                    </a:cubicBezTo>
                    <a:cubicBezTo>
                      <a:pt x="1725705" y="47483"/>
                      <a:pt x="1708771" y="353977"/>
                      <a:pt x="1666438" y="355670"/>
                    </a:cubicBezTo>
                    <a:cubicBezTo>
                      <a:pt x="1624105" y="357363"/>
                      <a:pt x="1556371" y="101670"/>
                      <a:pt x="1493718" y="50870"/>
                    </a:cubicBezTo>
                    <a:cubicBezTo>
                      <a:pt x="1431065" y="70"/>
                      <a:pt x="1326078" y="-32103"/>
                      <a:pt x="1290518" y="50870"/>
                    </a:cubicBezTo>
                    <a:cubicBezTo>
                      <a:pt x="1254958" y="133843"/>
                      <a:pt x="1309145" y="538550"/>
                      <a:pt x="1280358" y="548710"/>
                    </a:cubicBezTo>
                    <a:cubicBezTo>
                      <a:pt x="1251571" y="558870"/>
                      <a:pt x="1171985" y="191417"/>
                      <a:pt x="1117798" y="111830"/>
                    </a:cubicBezTo>
                    <a:cubicBezTo>
                      <a:pt x="1063611" y="32243"/>
                      <a:pt x="997571" y="74577"/>
                      <a:pt x="955238" y="71190"/>
                    </a:cubicBezTo>
                    <a:cubicBezTo>
                      <a:pt x="912905" y="67803"/>
                      <a:pt x="880731" y="35630"/>
                      <a:pt x="863798" y="91510"/>
                    </a:cubicBezTo>
                    <a:cubicBezTo>
                      <a:pt x="846865" y="147390"/>
                      <a:pt x="877345" y="399697"/>
                      <a:pt x="853638" y="406470"/>
                    </a:cubicBezTo>
                    <a:cubicBezTo>
                      <a:pt x="829931" y="413243"/>
                      <a:pt x="757118" y="189723"/>
                      <a:pt x="721558" y="132150"/>
                    </a:cubicBezTo>
                    <a:cubicBezTo>
                      <a:pt x="685998" y="74577"/>
                      <a:pt x="677531" y="77963"/>
                      <a:pt x="640278" y="61030"/>
                    </a:cubicBezTo>
                    <a:cubicBezTo>
                      <a:pt x="603025" y="44097"/>
                      <a:pt x="516665" y="-27023"/>
                      <a:pt x="498038" y="30550"/>
                    </a:cubicBezTo>
                    <a:cubicBezTo>
                      <a:pt x="479411" y="88123"/>
                      <a:pt x="547145" y="403083"/>
                      <a:pt x="528518" y="406470"/>
                    </a:cubicBezTo>
                    <a:cubicBezTo>
                      <a:pt x="509891" y="409857"/>
                      <a:pt x="438771" y="88123"/>
                      <a:pt x="386278" y="50870"/>
                    </a:cubicBezTo>
                    <a:cubicBezTo>
                      <a:pt x="333785" y="13617"/>
                      <a:pt x="288065" y="174483"/>
                      <a:pt x="233878" y="21343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1" name="Ink 20"/>
                  <p14:cNvContentPartPr/>
                  <p14:nvPr/>
                </p14:nvContentPartPr>
                <p14:xfrm>
                  <a:off x="8321000" y="1168240"/>
                  <a:ext cx="1778400" cy="711720"/>
                </p14:xfrm>
              </p:contentPart>
            </mc:Choice>
            <mc:Fallback xmlns="">
              <p:pic>
                <p:nvPicPr>
                  <p:cNvPr id="114" name="Ink 113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252442" y="1110564"/>
                    <a:ext cx="1915516" cy="827072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8" name="Freeform 17"/>
            <p:cNvSpPr/>
            <p:nvPr/>
          </p:nvSpPr>
          <p:spPr>
            <a:xfrm>
              <a:off x="4879364" y="4092066"/>
              <a:ext cx="1118778" cy="479329"/>
            </a:xfrm>
            <a:custGeom>
              <a:avLst/>
              <a:gdLst>
                <a:gd name="connsiteX0" fmla="*/ 216254 w 2342115"/>
                <a:gd name="connsiteY0" fmla="*/ 170570 h 835618"/>
                <a:gd name="connsiteX1" fmla="*/ 501261 w 2342115"/>
                <a:gd name="connsiteY1" fmla="*/ 16191 h 835618"/>
                <a:gd name="connsiteX2" fmla="*/ 1095028 w 2342115"/>
                <a:gd name="connsiteY2" fmla="*/ 16191 h 835618"/>
                <a:gd name="connsiteX3" fmla="*/ 1902550 w 2342115"/>
                <a:gd name="connsiteY3" fmla="*/ 4316 h 835618"/>
                <a:gd name="connsiteX4" fmla="*/ 2211308 w 2342115"/>
                <a:gd name="connsiteY4" fmla="*/ 99318 h 835618"/>
                <a:gd name="connsiteX5" fmla="*/ 893147 w 2342115"/>
                <a:gd name="connsiteY5" fmla="*/ 99318 h 835618"/>
                <a:gd name="connsiteX6" fmla="*/ 2211308 w 2342115"/>
                <a:gd name="connsiteY6" fmla="*/ 206196 h 835618"/>
                <a:gd name="connsiteX7" fmla="*/ 679391 w 2342115"/>
                <a:gd name="connsiteY7" fmla="*/ 265573 h 835618"/>
                <a:gd name="connsiteX8" fmla="*/ 631890 w 2342115"/>
                <a:gd name="connsiteY8" fmla="*/ 289324 h 835618"/>
                <a:gd name="connsiteX9" fmla="*/ 2033178 w 2342115"/>
                <a:gd name="connsiteY9" fmla="*/ 336825 h 835618"/>
                <a:gd name="connsiteX10" fmla="*/ 905022 w 2342115"/>
                <a:gd name="connsiteY10" fmla="*/ 372451 h 835618"/>
                <a:gd name="connsiteX11" fmla="*/ 2341937 w 2342115"/>
                <a:gd name="connsiteY11" fmla="*/ 514955 h 835618"/>
                <a:gd name="connsiteX12" fmla="*/ 1011900 w 2342115"/>
                <a:gd name="connsiteY12" fmla="*/ 598082 h 835618"/>
                <a:gd name="connsiteX13" fmla="*/ 2187557 w 2342115"/>
                <a:gd name="connsiteY13" fmla="*/ 693085 h 835618"/>
                <a:gd name="connsiteX14" fmla="*/ 346882 w 2342115"/>
                <a:gd name="connsiteY14" fmla="*/ 835589 h 835618"/>
                <a:gd name="connsiteX15" fmla="*/ 1106903 w 2342115"/>
                <a:gd name="connsiteY15" fmla="*/ 704960 h 835618"/>
                <a:gd name="connsiteX16" fmla="*/ 465635 w 2342115"/>
                <a:gd name="connsiteY16" fmla="*/ 633708 h 835618"/>
                <a:gd name="connsiteX17" fmla="*/ 1095028 w 2342115"/>
                <a:gd name="connsiteY17" fmla="*/ 526830 h 835618"/>
                <a:gd name="connsiteX18" fmla="*/ 2498 w 2342115"/>
                <a:gd name="connsiteY18" fmla="*/ 514955 h 835618"/>
                <a:gd name="connsiteX19" fmla="*/ 774394 w 2342115"/>
                <a:gd name="connsiteY19" fmla="*/ 360576 h 835618"/>
                <a:gd name="connsiteX20" fmla="*/ 26248 w 2342115"/>
                <a:gd name="connsiteY20" fmla="*/ 372451 h 835618"/>
                <a:gd name="connsiteX21" fmla="*/ 738768 w 2342115"/>
                <a:gd name="connsiteY21" fmla="*/ 134944 h 835618"/>
                <a:gd name="connsiteX22" fmla="*/ 216254 w 2342115"/>
                <a:gd name="connsiteY22" fmla="*/ 170570 h 83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42115" h="835618">
                  <a:moveTo>
                    <a:pt x="216254" y="170570"/>
                  </a:moveTo>
                  <a:cubicBezTo>
                    <a:pt x="176670" y="150778"/>
                    <a:pt x="354799" y="41921"/>
                    <a:pt x="501261" y="16191"/>
                  </a:cubicBezTo>
                  <a:cubicBezTo>
                    <a:pt x="647723" y="-9539"/>
                    <a:pt x="1095028" y="16191"/>
                    <a:pt x="1095028" y="16191"/>
                  </a:cubicBezTo>
                  <a:cubicBezTo>
                    <a:pt x="1328576" y="14212"/>
                    <a:pt x="1716503" y="-9538"/>
                    <a:pt x="1902550" y="4316"/>
                  </a:cubicBezTo>
                  <a:cubicBezTo>
                    <a:pt x="2088597" y="18170"/>
                    <a:pt x="2379542" y="83484"/>
                    <a:pt x="2211308" y="99318"/>
                  </a:cubicBezTo>
                  <a:cubicBezTo>
                    <a:pt x="2043074" y="115152"/>
                    <a:pt x="893147" y="81505"/>
                    <a:pt x="893147" y="99318"/>
                  </a:cubicBezTo>
                  <a:cubicBezTo>
                    <a:pt x="893147" y="117131"/>
                    <a:pt x="2246934" y="178487"/>
                    <a:pt x="2211308" y="206196"/>
                  </a:cubicBezTo>
                  <a:cubicBezTo>
                    <a:pt x="2175682" y="233905"/>
                    <a:pt x="679391" y="265573"/>
                    <a:pt x="679391" y="265573"/>
                  </a:cubicBezTo>
                  <a:cubicBezTo>
                    <a:pt x="416155" y="279428"/>
                    <a:pt x="406259" y="277449"/>
                    <a:pt x="631890" y="289324"/>
                  </a:cubicBezTo>
                  <a:cubicBezTo>
                    <a:pt x="857521" y="301199"/>
                    <a:pt x="1987656" y="322971"/>
                    <a:pt x="2033178" y="336825"/>
                  </a:cubicBezTo>
                  <a:cubicBezTo>
                    <a:pt x="2078700" y="350680"/>
                    <a:pt x="853562" y="342763"/>
                    <a:pt x="905022" y="372451"/>
                  </a:cubicBezTo>
                  <a:cubicBezTo>
                    <a:pt x="956482" y="402139"/>
                    <a:pt x="2324124" y="477350"/>
                    <a:pt x="2341937" y="514955"/>
                  </a:cubicBezTo>
                  <a:cubicBezTo>
                    <a:pt x="2359750" y="552560"/>
                    <a:pt x="1037630" y="568394"/>
                    <a:pt x="1011900" y="598082"/>
                  </a:cubicBezTo>
                  <a:cubicBezTo>
                    <a:pt x="986170" y="627770"/>
                    <a:pt x="2298393" y="653501"/>
                    <a:pt x="2187557" y="693085"/>
                  </a:cubicBezTo>
                  <a:cubicBezTo>
                    <a:pt x="2076721" y="732670"/>
                    <a:pt x="526991" y="833610"/>
                    <a:pt x="346882" y="835589"/>
                  </a:cubicBezTo>
                  <a:cubicBezTo>
                    <a:pt x="166773" y="837568"/>
                    <a:pt x="1087111" y="738607"/>
                    <a:pt x="1106903" y="704960"/>
                  </a:cubicBezTo>
                  <a:cubicBezTo>
                    <a:pt x="1126695" y="671313"/>
                    <a:pt x="467614" y="663396"/>
                    <a:pt x="465635" y="633708"/>
                  </a:cubicBezTo>
                  <a:cubicBezTo>
                    <a:pt x="463656" y="604020"/>
                    <a:pt x="1172218" y="546622"/>
                    <a:pt x="1095028" y="526830"/>
                  </a:cubicBezTo>
                  <a:cubicBezTo>
                    <a:pt x="1017839" y="507038"/>
                    <a:pt x="55937" y="542664"/>
                    <a:pt x="2498" y="514955"/>
                  </a:cubicBezTo>
                  <a:cubicBezTo>
                    <a:pt x="-50941" y="487246"/>
                    <a:pt x="770436" y="384327"/>
                    <a:pt x="774394" y="360576"/>
                  </a:cubicBezTo>
                  <a:cubicBezTo>
                    <a:pt x="778352" y="336825"/>
                    <a:pt x="32186" y="410056"/>
                    <a:pt x="26248" y="372451"/>
                  </a:cubicBezTo>
                  <a:cubicBezTo>
                    <a:pt x="20310" y="334846"/>
                    <a:pt x="709080" y="162653"/>
                    <a:pt x="738768" y="134944"/>
                  </a:cubicBezTo>
                  <a:cubicBezTo>
                    <a:pt x="768456" y="107235"/>
                    <a:pt x="255838" y="190362"/>
                    <a:pt x="216254" y="1705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202295" y="1401721"/>
            <a:ext cx="47580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64294" y="2742679"/>
            <a:ext cx="7951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781000" y="2390391"/>
            <a:ext cx="2743200" cy="3327576"/>
            <a:chOff x="1887794" y="1170040"/>
            <a:chExt cx="2743200" cy="3327576"/>
          </a:xfrm>
        </p:grpSpPr>
        <p:sp>
          <p:nvSpPr>
            <p:cNvPr id="36" name="Flowchart: Connector 35"/>
            <p:cNvSpPr/>
            <p:nvPr/>
          </p:nvSpPr>
          <p:spPr>
            <a:xfrm>
              <a:off x="1887794" y="1170040"/>
              <a:ext cx="2743200" cy="2723534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2571136" y="2531807"/>
              <a:ext cx="496530" cy="5850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024501" y="1261921"/>
              <a:ext cx="2466737" cy="2458751"/>
            </a:xfrm>
            <a:custGeom>
              <a:avLst/>
              <a:gdLst>
                <a:gd name="connsiteX0" fmla="*/ 689202 w 2466737"/>
                <a:gd name="connsiteY0" fmla="*/ 1323963 h 2458751"/>
                <a:gd name="connsiteX1" fmla="*/ 10776 w 2466737"/>
                <a:gd name="connsiteY1" fmla="*/ 1294466 h 2458751"/>
                <a:gd name="connsiteX2" fmla="*/ 354905 w 2466737"/>
                <a:gd name="connsiteY2" fmla="*/ 537382 h 2458751"/>
                <a:gd name="connsiteX3" fmla="*/ 1406957 w 2466737"/>
                <a:gd name="connsiteY3" fmla="*/ 55602 h 2458751"/>
                <a:gd name="connsiteX4" fmla="*/ 2065718 w 2466737"/>
                <a:gd name="connsiteY4" fmla="*/ 1864737 h 2458751"/>
                <a:gd name="connsiteX5" fmla="*/ 1043164 w 2466737"/>
                <a:gd name="connsiteY5" fmla="*/ 1677924 h 2458751"/>
                <a:gd name="connsiteX6" fmla="*/ 1121822 w 2466737"/>
                <a:gd name="connsiteY6" fmla="*/ 2415344 h 2458751"/>
                <a:gd name="connsiteX7" fmla="*/ 2429512 w 2466737"/>
                <a:gd name="connsiteY7" fmla="*/ 1196144 h 2458751"/>
                <a:gd name="connsiteX8" fmla="*/ 2036222 w 2466737"/>
                <a:gd name="connsiteY8" fmla="*/ 389898 h 2458751"/>
                <a:gd name="connsiteX9" fmla="*/ 1269305 w 2466737"/>
                <a:gd name="connsiteY9" fmla="*/ 911008 h 2458751"/>
                <a:gd name="connsiteX10" fmla="*/ 984170 w 2466737"/>
                <a:gd name="connsiteY10" fmla="*/ 1392789 h 2458751"/>
                <a:gd name="connsiteX11" fmla="*/ 689202 w 2466737"/>
                <a:gd name="connsiteY11" fmla="*/ 1107653 h 2458751"/>
                <a:gd name="connsiteX12" fmla="*/ 305744 w 2466737"/>
                <a:gd name="connsiteY12" fmla="*/ 861847 h 2458751"/>
                <a:gd name="connsiteX13" fmla="*/ 266415 w 2466737"/>
                <a:gd name="connsiteY13" fmla="*/ 2002389 h 2458751"/>
                <a:gd name="connsiteX14" fmla="*/ 571215 w 2466737"/>
                <a:gd name="connsiteY14" fmla="*/ 1736918 h 2458751"/>
                <a:gd name="connsiteX15" fmla="*/ 826854 w 2466737"/>
                <a:gd name="connsiteY15" fmla="*/ 2385847 h 2458751"/>
                <a:gd name="connsiteX16" fmla="*/ 1043164 w 2466737"/>
                <a:gd name="connsiteY16" fmla="*/ 173589 h 2458751"/>
                <a:gd name="connsiteX17" fmla="*/ 1613434 w 2466737"/>
                <a:gd name="connsiteY17" fmla="*/ 1176479 h 2458751"/>
                <a:gd name="connsiteX18" fmla="*/ 2232867 w 2466737"/>
                <a:gd name="connsiteY18" fmla="*/ 911008 h 2458751"/>
                <a:gd name="connsiteX19" fmla="*/ 2311525 w 2466737"/>
                <a:gd name="connsiteY19" fmla="*/ 1776247 h 2458751"/>
                <a:gd name="connsiteX20" fmla="*/ 1033331 w 2466737"/>
                <a:gd name="connsiteY20" fmla="*/ 1500944 h 2458751"/>
                <a:gd name="connsiteX21" fmla="*/ 679370 w 2466737"/>
                <a:gd name="connsiteY21" fmla="*/ 566879 h 2458751"/>
                <a:gd name="connsiteX22" fmla="*/ 1357796 w 2466737"/>
                <a:gd name="connsiteY22" fmla="*/ 1432118 h 2458751"/>
                <a:gd name="connsiteX23" fmla="*/ 1869073 w 2466737"/>
                <a:gd name="connsiteY23" fmla="*/ 2248195 h 2458751"/>
                <a:gd name="connsiteX24" fmla="*/ 1111989 w 2466737"/>
                <a:gd name="connsiteY24" fmla="*/ 1943395 h 2458751"/>
                <a:gd name="connsiteX25" fmla="*/ 59938 w 2466737"/>
                <a:gd name="connsiteY25" fmla="*/ 1618931 h 2458751"/>
                <a:gd name="connsiteX26" fmla="*/ 551551 w 2466737"/>
                <a:gd name="connsiteY26" fmla="*/ 1559937 h 2458751"/>
                <a:gd name="connsiteX27" fmla="*/ 1446286 w 2466737"/>
                <a:gd name="connsiteY27" fmla="*/ 1186311 h 2458751"/>
                <a:gd name="connsiteX28" fmla="*/ 1387293 w 2466737"/>
                <a:gd name="connsiteY28" fmla="*/ 252247 h 2458751"/>
                <a:gd name="connsiteX29" fmla="*/ 1996893 w 2466737"/>
                <a:gd name="connsiteY29" fmla="*/ 291576 h 2458751"/>
                <a:gd name="connsiteX30" fmla="*/ 2124712 w 2466737"/>
                <a:gd name="connsiteY30" fmla="*/ 753692 h 2458751"/>
                <a:gd name="connsiteX31" fmla="*/ 1790415 w 2466737"/>
                <a:gd name="connsiteY31" fmla="*/ 1491111 h 2458751"/>
                <a:gd name="connsiteX32" fmla="*/ 1023499 w 2466737"/>
                <a:gd name="connsiteY32" fmla="*/ 1510776 h 2458751"/>
                <a:gd name="connsiteX33" fmla="*/ 1436454 w 2466737"/>
                <a:gd name="connsiteY33" fmla="*/ 2405511 h 2458751"/>
                <a:gd name="connsiteX34" fmla="*/ 482725 w 2466737"/>
                <a:gd name="connsiteY34" fmla="*/ 2130208 h 2458751"/>
                <a:gd name="connsiteX35" fmla="*/ 413899 w 2466737"/>
                <a:gd name="connsiteY35" fmla="*/ 281744 h 2458751"/>
                <a:gd name="connsiteX36" fmla="*/ 1170983 w 2466737"/>
                <a:gd name="connsiteY36" fmla="*/ 783189 h 2458751"/>
                <a:gd name="connsiteX37" fmla="*/ 915344 w 2466737"/>
                <a:gd name="connsiteY37" fmla="*/ 1304298 h 2458751"/>
                <a:gd name="connsiteX38" fmla="*/ 2213202 w 2466737"/>
                <a:gd name="connsiteY38" fmla="*/ 1314131 h 2458751"/>
                <a:gd name="connsiteX39" fmla="*/ 1967396 w 2466737"/>
                <a:gd name="connsiteY39" fmla="*/ 665202 h 2458751"/>
                <a:gd name="connsiteX40" fmla="*/ 1711757 w 2466737"/>
                <a:gd name="connsiteY40" fmla="*/ 301408 h 2458751"/>
                <a:gd name="connsiteX41" fmla="*/ 954673 w 2466737"/>
                <a:gd name="connsiteY41" fmla="*/ 1343627 h 2458751"/>
                <a:gd name="connsiteX42" fmla="*/ 2252531 w 2466737"/>
                <a:gd name="connsiteY42" fmla="*/ 1904066 h 2458751"/>
                <a:gd name="connsiteX43" fmla="*/ 2006725 w 2466737"/>
                <a:gd name="connsiteY43" fmla="*/ 2179369 h 2458751"/>
                <a:gd name="connsiteX44" fmla="*/ 1082493 w 2466737"/>
                <a:gd name="connsiteY44" fmla="*/ 2100711 h 2458751"/>
                <a:gd name="connsiteX45" fmla="*/ 954673 w 2466737"/>
                <a:gd name="connsiteY45" fmla="*/ 1697589 h 24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66737" h="2458751">
                  <a:moveTo>
                    <a:pt x="689202" y="1323963"/>
                  </a:moveTo>
                  <a:cubicBezTo>
                    <a:pt x="377847" y="1374763"/>
                    <a:pt x="66492" y="1425563"/>
                    <a:pt x="10776" y="1294466"/>
                  </a:cubicBezTo>
                  <a:cubicBezTo>
                    <a:pt x="-44940" y="1163369"/>
                    <a:pt x="122208" y="743859"/>
                    <a:pt x="354905" y="537382"/>
                  </a:cubicBezTo>
                  <a:cubicBezTo>
                    <a:pt x="587602" y="330905"/>
                    <a:pt x="1121822" y="-165624"/>
                    <a:pt x="1406957" y="55602"/>
                  </a:cubicBezTo>
                  <a:cubicBezTo>
                    <a:pt x="1692092" y="276828"/>
                    <a:pt x="2126350" y="1594350"/>
                    <a:pt x="2065718" y="1864737"/>
                  </a:cubicBezTo>
                  <a:cubicBezTo>
                    <a:pt x="2005086" y="2135124"/>
                    <a:pt x="1200480" y="1586156"/>
                    <a:pt x="1043164" y="1677924"/>
                  </a:cubicBezTo>
                  <a:cubicBezTo>
                    <a:pt x="885848" y="1769692"/>
                    <a:pt x="890764" y="2495641"/>
                    <a:pt x="1121822" y="2415344"/>
                  </a:cubicBezTo>
                  <a:cubicBezTo>
                    <a:pt x="1352880" y="2335047"/>
                    <a:pt x="2277112" y="1533718"/>
                    <a:pt x="2429512" y="1196144"/>
                  </a:cubicBezTo>
                  <a:cubicBezTo>
                    <a:pt x="2581912" y="858570"/>
                    <a:pt x="2229590" y="437421"/>
                    <a:pt x="2036222" y="389898"/>
                  </a:cubicBezTo>
                  <a:cubicBezTo>
                    <a:pt x="1842854" y="342375"/>
                    <a:pt x="1444647" y="743860"/>
                    <a:pt x="1269305" y="911008"/>
                  </a:cubicBezTo>
                  <a:cubicBezTo>
                    <a:pt x="1093963" y="1078156"/>
                    <a:pt x="1080854" y="1360015"/>
                    <a:pt x="984170" y="1392789"/>
                  </a:cubicBezTo>
                  <a:cubicBezTo>
                    <a:pt x="887486" y="1425563"/>
                    <a:pt x="802273" y="1196143"/>
                    <a:pt x="689202" y="1107653"/>
                  </a:cubicBezTo>
                  <a:cubicBezTo>
                    <a:pt x="576131" y="1019163"/>
                    <a:pt x="376208" y="712724"/>
                    <a:pt x="305744" y="861847"/>
                  </a:cubicBezTo>
                  <a:cubicBezTo>
                    <a:pt x="235280" y="1010970"/>
                    <a:pt x="222170" y="1856544"/>
                    <a:pt x="266415" y="2002389"/>
                  </a:cubicBezTo>
                  <a:cubicBezTo>
                    <a:pt x="310660" y="2148234"/>
                    <a:pt x="477809" y="1673008"/>
                    <a:pt x="571215" y="1736918"/>
                  </a:cubicBezTo>
                  <a:cubicBezTo>
                    <a:pt x="664621" y="1800828"/>
                    <a:pt x="748196" y="2646402"/>
                    <a:pt x="826854" y="2385847"/>
                  </a:cubicBezTo>
                  <a:cubicBezTo>
                    <a:pt x="905512" y="2125292"/>
                    <a:pt x="912067" y="375150"/>
                    <a:pt x="1043164" y="173589"/>
                  </a:cubicBezTo>
                  <a:cubicBezTo>
                    <a:pt x="1174261" y="-27972"/>
                    <a:pt x="1415150" y="1053576"/>
                    <a:pt x="1613434" y="1176479"/>
                  </a:cubicBezTo>
                  <a:cubicBezTo>
                    <a:pt x="1811718" y="1299382"/>
                    <a:pt x="2116519" y="811047"/>
                    <a:pt x="2232867" y="911008"/>
                  </a:cubicBezTo>
                  <a:cubicBezTo>
                    <a:pt x="2349216" y="1010969"/>
                    <a:pt x="2511448" y="1677924"/>
                    <a:pt x="2311525" y="1776247"/>
                  </a:cubicBezTo>
                  <a:cubicBezTo>
                    <a:pt x="2111602" y="1874570"/>
                    <a:pt x="1305357" y="1702505"/>
                    <a:pt x="1033331" y="1500944"/>
                  </a:cubicBezTo>
                  <a:cubicBezTo>
                    <a:pt x="761305" y="1299383"/>
                    <a:pt x="625292" y="578350"/>
                    <a:pt x="679370" y="566879"/>
                  </a:cubicBezTo>
                  <a:cubicBezTo>
                    <a:pt x="733448" y="555408"/>
                    <a:pt x="1159512" y="1151899"/>
                    <a:pt x="1357796" y="1432118"/>
                  </a:cubicBezTo>
                  <a:cubicBezTo>
                    <a:pt x="1556080" y="1712337"/>
                    <a:pt x="1910041" y="2162982"/>
                    <a:pt x="1869073" y="2248195"/>
                  </a:cubicBezTo>
                  <a:cubicBezTo>
                    <a:pt x="1828105" y="2333408"/>
                    <a:pt x="1413511" y="2048272"/>
                    <a:pt x="1111989" y="1943395"/>
                  </a:cubicBezTo>
                  <a:cubicBezTo>
                    <a:pt x="810467" y="1838518"/>
                    <a:pt x="153344" y="1682841"/>
                    <a:pt x="59938" y="1618931"/>
                  </a:cubicBezTo>
                  <a:cubicBezTo>
                    <a:pt x="-33468" y="1555021"/>
                    <a:pt x="320493" y="1632040"/>
                    <a:pt x="551551" y="1559937"/>
                  </a:cubicBezTo>
                  <a:cubicBezTo>
                    <a:pt x="782609" y="1487834"/>
                    <a:pt x="1306996" y="1404259"/>
                    <a:pt x="1446286" y="1186311"/>
                  </a:cubicBezTo>
                  <a:cubicBezTo>
                    <a:pt x="1585576" y="968363"/>
                    <a:pt x="1295525" y="401370"/>
                    <a:pt x="1387293" y="252247"/>
                  </a:cubicBezTo>
                  <a:cubicBezTo>
                    <a:pt x="1479061" y="103124"/>
                    <a:pt x="1873990" y="208002"/>
                    <a:pt x="1996893" y="291576"/>
                  </a:cubicBezTo>
                  <a:cubicBezTo>
                    <a:pt x="2119796" y="375150"/>
                    <a:pt x="2159125" y="553770"/>
                    <a:pt x="2124712" y="753692"/>
                  </a:cubicBezTo>
                  <a:cubicBezTo>
                    <a:pt x="2090299" y="953614"/>
                    <a:pt x="1973950" y="1364930"/>
                    <a:pt x="1790415" y="1491111"/>
                  </a:cubicBezTo>
                  <a:cubicBezTo>
                    <a:pt x="1606880" y="1617292"/>
                    <a:pt x="1082492" y="1358376"/>
                    <a:pt x="1023499" y="1510776"/>
                  </a:cubicBezTo>
                  <a:cubicBezTo>
                    <a:pt x="964506" y="1663176"/>
                    <a:pt x="1526583" y="2302272"/>
                    <a:pt x="1436454" y="2405511"/>
                  </a:cubicBezTo>
                  <a:cubicBezTo>
                    <a:pt x="1346325" y="2508750"/>
                    <a:pt x="653151" y="2484169"/>
                    <a:pt x="482725" y="2130208"/>
                  </a:cubicBezTo>
                  <a:cubicBezTo>
                    <a:pt x="312299" y="1776247"/>
                    <a:pt x="299189" y="506247"/>
                    <a:pt x="413899" y="281744"/>
                  </a:cubicBezTo>
                  <a:cubicBezTo>
                    <a:pt x="528609" y="57241"/>
                    <a:pt x="1087409" y="612763"/>
                    <a:pt x="1170983" y="783189"/>
                  </a:cubicBezTo>
                  <a:cubicBezTo>
                    <a:pt x="1254557" y="953615"/>
                    <a:pt x="741641" y="1215808"/>
                    <a:pt x="915344" y="1304298"/>
                  </a:cubicBezTo>
                  <a:cubicBezTo>
                    <a:pt x="1089047" y="1392788"/>
                    <a:pt x="2037860" y="1420647"/>
                    <a:pt x="2213202" y="1314131"/>
                  </a:cubicBezTo>
                  <a:cubicBezTo>
                    <a:pt x="2388544" y="1207615"/>
                    <a:pt x="2050970" y="833989"/>
                    <a:pt x="1967396" y="665202"/>
                  </a:cubicBezTo>
                  <a:cubicBezTo>
                    <a:pt x="1883822" y="496415"/>
                    <a:pt x="1880544" y="188337"/>
                    <a:pt x="1711757" y="301408"/>
                  </a:cubicBezTo>
                  <a:cubicBezTo>
                    <a:pt x="1542970" y="414479"/>
                    <a:pt x="864544" y="1076517"/>
                    <a:pt x="954673" y="1343627"/>
                  </a:cubicBezTo>
                  <a:cubicBezTo>
                    <a:pt x="1044802" y="1610737"/>
                    <a:pt x="2077189" y="1764776"/>
                    <a:pt x="2252531" y="1904066"/>
                  </a:cubicBezTo>
                  <a:cubicBezTo>
                    <a:pt x="2427873" y="2043356"/>
                    <a:pt x="2201731" y="2146595"/>
                    <a:pt x="2006725" y="2179369"/>
                  </a:cubicBezTo>
                  <a:cubicBezTo>
                    <a:pt x="1811719" y="2212143"/>
                    <a:pt x="1257835" y="2181008"/>
                    <a:pt x="1082493" y="2100711"/>
                  </a:cubicBezTo>
                  <a:cubicBezTo>
                    <a:pt x="907151" y="2020414"/>
                    <a:pt x="930912" y="1859001"/>
                    <a:pt x="954673" y="169758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145569" y="3854245"/>
              <a:ext cx="2415421" cy="643371"/>
            </a:xfrm>
            <a:custGeom>
              <a:avLst/>
              <a:gdLst>
                <a:gd name="connsiteX0" fmla="*/ 1020418 w 2415421"/>
                <a:gd name="connsiteY0" fmla="*/ 39329 h 643371"/>
                <a:gd name="connsiteX1" fmla="*/ 1030250 w 2415421"/>
                <a:gd name="connsiteY1" fmla="*/ 147484 h 643371"/>
                <a:gd name="connsiteX2" fmla="*/ 341992 w 2415421"/>
                <a:gd name="connsiteY2" fmla="*/ 78658 h 643371"/>
                <a:gd name="connsiteX3" fmla="*/ 322328 w 2415421"/>
                <a:gd name="connsiteY3" fmla="*/ 137652 h 643371"/>
                <a:gd name="connsiteX4" fmla="*/ 1295721 w 2415421"/>
                <a:gd name="connsiteY4" fmla="*/ 265471 h 643371"/>
                <a:gd name="connsiteX5" fmla="*/ 1295721 w 2415421"/>
                <a:gd name="connsiteY5" fmla="*/ 344129 h 643371"/>
                <a:gd name="connsiteX6" fmla="*/ 351825 w 2415421"/>
                <a:gd name="connsiteY6" fmla="*/ 245807 h 643371"/>
                <a:gd name="connsiteX7" fmla="*/ 341992 w 2415421"/>
                <a:gd name="connsiteY7" fmla="*/ 285136 h 643371"/>
                <a:gd name="connsiteX8" fmla="*/ 1079412 w 2415421"/>
                <a:gd name="connsiteY8" fmla="*/ 412955 h 643371"/>
                <a:gd name="connsiteX9" fmla="*/ 1079412 w 2415421"/>
                <a:gd name="connsiteY9" fmla="*/ 501445 h 643371"/>
                <a:gd name="connsiteX10" fmla="*/ 76521 w 2415421"/>
                <a:gd name="connsiteY10" fmla="*/ 344129 h 643371"/>
                <a:gd name="connsiteX11" fmla="*/ 76521 w 2415421"/>
                <a:gd name="connsiteY11" fmla="*/ 412955 h 643371"/>
                <a:gd name="connsiteX12" fmla="*/ 135515 w 2415421"/>
                <a:gd name="connsiteY12" fmla="*/ 442452 h 643371"/>
                <a:gd name="connsiteX13" fmla="*/ 1433373 w 2415421"/>
                <a:gd name="connsiteY13" fmla="*/ 639097 h 643371"/>
                <a:gd name="connsiteX14" fmla="*/ 2308444 w 2415421"/>
                <a:gd name="connsiteY14" fmla="*/ 570271 h 643371"/>
                <a:gd name="connsiteX15" fmla="*/ 2288779 w 2415421"/>
                <a:gd name="connsiteY15" fmla="*/ 481781 h 643371"/>
                <a:gd name="connsiteX16" fmla="*/ 1295721 w 2415421"/>
                <a:gd name="connsiteY16" fmla="*/ 521110 h 643371"/>
                <a:gd name="connsiteX17" fmla="*/ 1295721 w 2415421"/>
                <a:gd name="connsiteY17" fmla="*/ 442452 h 643371"/>
                <a:gd name="connsiteX18" fmla="*/ 2278947 w 2415421"/>
                <a:gd name="connsiteY18" fmla="*/ 353961 h 643371"/>
                <a:gd name="connsiteX19" fmla="*/ 2278947 w 2415421"/>
                <a:gd name="connsiteY19" fmla="*/ 255639 h 643371"/>
                <a:gd name="connsiteX20" fmla="*/ 1600521 w 2415421"/>
                <a:gd name="connsiteY20" fmla="*/ 314632 h 643371"/>
                <a:gd name="connsiteX21" fmla="*/ 1551360 w 2415421"/>
                <a:gd name="connsiteY21" fmla="*/ 255639 h 643371"/>
                <a:gd name="connsiteX22" fmla="*/ 2367437 w 2415421"/>
                <a:gd name="connsiteY22" fmla="*/ 147484 h 643371"/>
                <a:gd name="connsiteX23" fmla="*/ 1246560 w 2415421"/>
                <a:gd name="connsiteY23" fmla="*/ 167149 h 643371"/>
                <a:gd name="connsiteX24" fmla="*/ 1344883 w 2415421"/>
                <a:gd name="connsiteY24" fmla="*/ 0 h 6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5421" h="643371">
                  <a:moveTo>
                    <a:pt x="1020418" y="39329"/>
                  </a:moveTo>
                  <a:cubicBezTo>
                    <a:pt x="1081869" y="90129"/>
                    <a:pt x="1143321" y="140929"/>
                    <a:pt x="1030250" y="147484"/>
                  </a:cubicBezTo>
                  <a:cubicBezTo>
                    <a:pt x="917179" y="154039"/>
                    <a:pt x="459979" y="80297"/>
                    <a:pt x="341992" y="78658"/>
                  </a:cubicBezTo>
                  <a:cubicBezTo>
                    <a:pt x="224005" y="77019"/>
                    <a:pt x="163373" y="106516"/>
                    <a:pt x="322328" y="137652"/>
                  </a:cubicBezTo>
                  <a:cubicBezTo>
                    <a:pt x="481283" y="168788"/>
                    <a:pt x="1133489" y="231058"/>
                    <a:pt x="1295721" y="265471"/>
                  </a:cubicBezTo>
                  <a:cubicBezTo>
                    <a:pt x="1457953" y="299884"/>
                    <a:pt x="1453037" y="347406"/>
                    <a:pt x="1295721" y="344129"/>
                  </a:cubicBezTo>
                  <a:cubicBezTo>
                    <a:pt x="1138405" y="340852"/>
                    <a:pt x="351825" y="245807"/>
                    <a:pt x="351825" y="245807"/>
                  </a:cubicBezTo>
                  <a:cubicBezTo>
                    <a:pt x="192870" y="235975"/>
                    <a:pt x="220727" y="257278"/>
                    <a:pt x="341992" y="285136"/>
                  </a:cubicBezTo>
                  <a:cubicBezTo>
                    <a:pt x="463256" y="312994"/>
                    <a:pt x="956509" y="376904"/>
                    <a:pt x="1079412" y="412955"/>
                  </a:cubicBezTo>
                  <a:cubicBezTo>
                    <a:pt x="1202315" y="449006"/>
                    <a:pt x="1246560" y="512916"/>
                    <a:pt x="1079412" y="501445"/>
                  </a:cubicBezTo>
                  <a:cubicBezTo>
                    <a:pt x="912264" y="489974"/>
                    <a:pt x="243669" y="358877"/>
                    <a:pt x="76521" y="344129"/>
                  </a:cubicBezTo>
                  <a:cubicBezTo>
                    <a:pt x="-90628" y="329381"/>
                    <a:pt x="66689" y="396568"/>
                    <a:pt x="76521" y="412955"/>
                  </a:cubicBezTo>
                  <a:cubicBezTo>
                    <a:pt x="86353" y="429342"/>
                    <a:pt x="-90627" y="404762"/>
                    <a:pt x="135515" y="442452"/>
                  </a:cubicBezTo>
                  <a:cubicBezTo>
                    <a:pt x="361657" y="480142"/>
                    <a:pt x="1071218" y="617794"/>
                    <a:pt x="1433373" y="639097"/>
                  </a:cubicBezTo>
                  <a:cubicBezTo>
                    <a:pt x="1795528" y="660400"/>
                    <a:pt x="2165876" y="596490"/>
                    <a:pt x="2308444" y="570271"/>
                  </a:cubicBezTo>
                  <a:cubicBezTo>
                    <a:pt x="2451012" y="544052"/>
                    <a:pt x="2457566" y="489975"/>
                    <a:pt x="2288779" y="481781"/>
                  </a:cubicBezTo>
                  <a:cubicBezTo>
                    <a:pt x="2119992" y="473588"/>
                    <a:pt x="1461231" y="527665"/>
                    <a:pt x="1295721" y="521110"/>
                  </a:cubicBezTo>
                  <a:cubicBezTo>
                    <a:pt x="1130211" y="514555"/>
                    <a:pt x="1131850" y="470310"/>
                    <a:pt x="1295721" y="442452"/>
                  </a:cubicBezTo>
                  <a:cubicBezTo>
                    <a:pt x="1459592" y="414594"/>
                    <a:pt x="2115076" y="385096"/>
                    <a:pt x="2278947" y="353961"/>
                  </a:cubicBezTo>
                  <a:cubicBezTo>
                    <a:pt x="2442818" y="322826"/>
                    <a:pt x="2392018" y="262194"/>
                    <a:pt x="2278947" y="255639"/>
                  </a:cubicBezTo>
                  <a:cubicBezTo>
                    <a:pt x="2165876" y="249084"/>
                    <a:pt x="1721785" y="314632"/>
                    <a:pt x="1600521" y="314632"/>
                  </a:cubicBezTo>
                  <a:cubicBezTo>
                    <a:pt x="1479257" y="314632"/>
                    <a:pt x="1423541" y="283497"/>
                    <a:pt x="1551360" y="255639"/>
                  </a:cubicBezTo>
                  <a:cubicBezTo>
                    <a:pt x="1679179" y="227781"/>
                    <a:pt x="2418237" y="162232"/>
                    <a:pt x="2367437" y="147484"/>
                  </a:cubicBezTo>
                  <a:cubicBezTo>
                    <a:pt x="2316637" y="132736"/>
                    <a:pt x="1416986" y="191730"/>
                    <a:pt x="1246560" y="167149"/>
                  </a:cubicBezTo>
                  <a:cubicBezTo>
                    <a:pt x="1076134" y="142568"/>
                    <a:pt x="1210508" y="71284"/>
                    <a:pt x="1344883" y="0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/>
                <p14:cNvContentPartPr/>
                <p14:nvPr/>
              </p14:nvContentPartPr>
              <p14:xfrm>
                <a:off x="3116675" y="1347077"/>
                <a:ext cx="1406520" cy="245844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0675" y="1311077"/>
                  <a:ext cx="1478520" cy="25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/>
                <p14:cNvContentPartPr/>
                <p14:nvPr/>
              </p14:nvContentPartPr>
              <p14:xfrm>
                <a:off x="2064755" y="1533917"/>
                <a:ext cx="865440" cy="156348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8755" y="1497917"/>
                  <a:ext cx="937440" cy="16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/>
                <p14:cNvContentPartPr/>
                <p14:nvPr/>
              </p14:nvContentPartPr>
              <p14:xfrm>
                <a:off x="2418635" y="3303677"/>
                <a:ext cx="344520" cy="10836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2635" y="3267677"/>
                  <a:ext cx="416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/>
                <p14:cNvContentPartPr/>
                <p14:nvPr/>
              </p14:nvContentPartPr>
              <p14:xfrm>
                <a:off x="2064755" y="1878077"/>
                <a:ext cx="177480" cy="81648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8755" y="1842077"/>
                  <a:ext cx="249480" cy="888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/>
          <p:cNvSpPr txBox="1"/>
          <p:nvPr/>
        </p:nvSpPr>
        <p:spPr>
          <a:xfrm>
            <a:off x="7600635" y="3978043"/>
            <a:ext cx="405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413" y="540774"/>
            <a:ext cx="725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852" y="2639962"/>
            <a:ext cx="7256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413" y="540774"/>
            <a:ext cx="320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587" y="1415845"/>
            <a:ext cx="725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413" y="2782530"/>
            <a:ext cx="10097729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393700" prst="artDeco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740310" y="1140543"/>
            <a:ext cx="2743200" cy="3327576"/>
            <a:chOff x="1887794" y="1170040"/>
            <a:chExt cx="2743200" cy="3327576"/>
          </a:xfrm>
        </p:grpSpPr>
        <p:sp>
          <p:nvSpPr>
            <p:cNvPr id="2" name="Flowchart: Connector 1"/>
            <p:cNvSpPr/>
            <p:nvPr/>
          </p:nvSpPr>
          <p:spPr>
            <a:xfrm>
              <a:off x="1887794" y="1170040"/>
              <a:ext cx="2743200" cy="2723534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2571136" y="2531807"/>
              <a:ext cx="496530" cy="5850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Freeform 3"/>
            <p:cNvSpPr/>
            <p:nvPr/>
          </p:nvSpPr>
          <p:spPr>
            <a:xfrm>
              <a:off x="2024501" y="1261921"/>
              <a:ext cx="2466737" cy="2458751"/>
            </a:xfrm>
            <a:custGeom>
              <a:avLst/>
              <a:gdLst>
                <a:gd name="connsiteX0" fmla="*/ 689202 w 2466737"/>
                <a:gd name="connsiteY0" fmla="*/ 1323963 h 2458751"/>
                <a:gd name="connsiteX1" fmla="*/ 10776 w 2466737"/>
                <a:gd name="connsiteY1" fmla="*/ 1294466 h 2458751"/>
                <a:gd name="connsiteX2" fmla="*/ 354905 w 2466737"/>
                <a:gd name="connsiteY2" fmla="*/ 537382 h 2458751"/>
                <a:gd name="connsiteX3" fmla="*/ 1406957 w 2466737"/>
                <a:gd name="connsiteY3" fmla="*/ 55602 h 2458751"/>
                <a:gd name="connsiteX4" fmla="*/ 2065718 w 2466737"/>
                <a:gd name="connsiteY4" fmla="*/ 1864737 h 2458751"/>
                <a:gd name="connsiteX5" fmla="*/ 1043164 w 2466737"/>
                <a:gd name="connsiteY5" fmla="*/ 1677924 h 2458751"/>
                <a:gd name="connsiteX6" fmla="*/ 1121822 w 2466737"/>
                <a:gd name="connsiteY6" fmla="*/ 2415344 h 2458751"/>
                <a:gd name="connsiteX7" fmla="*/ 2429512 w 2466737"/>
                <a:gd name="connsiteY7" fmla="*/ 1196144 h 2458751"/>
                <a:gd name="connsiteX8" fmla="*/ 2036222 w 2466737"/>
                <a:gd name="connsiteY8" fmla="*/ 389898 h 2458751"/>
                <a:gd name="connsiteX9" fmla="*/ 1269305 w 2466737"/>
                <a:gd name="connsiteY9" fmla="*/ 911008 h 2458751"/>
                <a:gd name="connsiteX10" fmla="*/ 984170 w 2466737"/>
                <a:gd name="connsiteY10" fmla="*/ 1392789 h 2458751"/>
                <a:gd name="connsiteX11" fmla="*/ 689202 w 2466737"/>
                <a:gd name="connsiteY11" fmla="*/ 1107653 h 2458751"/>
                <a:gd name="connsiteX12" fmla="*/ 305744 w 2466737"/>
                <a:gd name="connsiteY12" fmla="*/ 861847 h 2458751"/>
                <a:gd name="connsiteX13" fmla="*/ 266415 w 2466737"/>
                <a:gd name="connsiteY13" fmla="*/ 2002389 h 2458751"/>
                <a:gd name="connsiteX14" fmla="*/ 571215 w 2466737"/>
                <a:gd name="connsiteY14" fmla="*/ 1736918 h 2458751"/>
                <a:gd name="connsiteX15" fmla="*/ 826854 w 2466737"/>
                <a:gd name="connsiteY15" fmla="*/ 2385847 h 2458751"/>
                <a:gd name="connsiteX16" fmla="*/ 1043164 w 2466737"/>
                <a:gd name="connsiteY16" fmla="*/ 173589 h 2458751"/>
                <a:gd name="connsiteX17" fmla="*/ 1613434 w 2466737"/>
                <a:gd name="connsiteY17" fmla="*/ 1176479 h 2458751"/>
                <a:gd name="connsiteX18" fmla="*/ 2232867 w 2466737"/>
                <a:gd name="connsiteY18" fmla="*/ 911008 h 2458751"/>
                <a:gd name="connsiteX19" fmla="*/ 2311525 w 2466737"/>
                <a:gd name="connsiteY19" fmla="*/ 1776247 h 2458751"/>
                <a:gd name="connsiteX20" fmla="*/ 1033331 w 2466737"/>
                <a:gd name="connsiteY20" fmla="*/ 1500944 h 2458751"/>
                <a:gd name="connsiteX21" fmla="*/ 679370 w 2466737"/>
                <a:gd name="connsiteY21" fmla="*/ 566879 h 2458751"/>
                <a:gd name="connsiteX22" fmla="*/ 1357796 w 2466737"/>
                <a:gd name="connsiteY22" fmla="*/ 1432118 h 2458751"/>
                <a:gd name="connsiteX23" fmla="*/ 1869073 w 2466737"/>
                <a:gd name="connsiteY23" fmla="*/ 2248195 h 2458751"/>
                <a:gd name="connsiteX24" fmla="*/ 1111989 w 2466737"/>
                <a:gd name="connsiteY24" fmla="*/ 1943395 h 2458751"/>
                <a:gd name="connsiteX25" fmla="*/ 59938 w 2466737"/>
                <a:gd name="connsiteY25" fmla="*/ 1618931 h 2458751"/>
                <a:gd name="connsiteX26" fmla="*/ 551551 w 2466737"/>
                <a:gd name="connsiteY26" fmla="*/ 1559937 h 2458751"/>
                <a:gd name="connsiteX27" fmla="*/ 1446286 w 2466737"/>
                <a:gd name="connsiteY27" fmla="*/ 1186311 h 2458751"/>
                <a:gd name="connsiteX28" fmla="*/ 1387293 w 2466737"/>
                <a:gd name="connsiteY28" fmla="*/ 252247 h 2458751"/>
                <a:gd name="connsiteX29" fmla="*/ 1996893 w 2466737"/>
                <a:gd name="connsiteY29" fmla="*/ 291576 h 2458751"/>
                <a:gd name="connsiteX30" fmla="*/ 2124712 w 2466737"/>
                <a:gd name="connsiteY30" fmla="*/ 753692 h 2458751"/>
                <a:gd name="connsiteX31" fmla="*/ 1790415 w 2466737"/>
                <a:gd name="connsiteY31" fmla="*/ 1491111 h 2458751"/>
                <a:gd name="connsiteX32" fmla="*/ 1023499 w 2466737"/>
                <a:gd name="connsiteY32" fmla="*/ 1510776 h 2458751"/>
                <a:gd name="connsiteX33" fmla="*/ 1436454 w 2466737"/>
                <a:gd name="connsiteY33" fmla="*/ 2405511 h 2458751"/>
                <a:gd name="connsiteX34" fmla="*/ 482725 w 2466737"/>
                <a:gd name="connsiteY34" fmla="*/ 2130208 h 2458751"/>
                <a:gd name="connsiteX35" fmla="*/ 413899 w 2466737"/>
                <a:gd name="connsiteY35" fmla="*/ 281744 h 2458751"/>
                <a:gd name="connsiteX36" fmla="*/ 1170983 w 2466737"/>
                <a:gd name="connsiteY36" fmla="*/ 783189 h 2458751"/>
                <a:gd name="connsiteX37" fmla="*/ 915344 w 2466737"/>
                <a:gd name="connsiteY37" fmla="*/ 1304298 h 2458751"/>
                <a:gd name="connsiteX38" fmla="*/ 2213202 w 2466737"/>
                <a:gd name="connsiteY38" fmla="*/ 1314131 h 2458751"/>
                <a:gd name="connsiteX39" fmla="*/ 1967396 w 2466737"/>
                <a:gd name="connsiteY39" fmla="*/ 665202 h 2458751"/>
                <a:gd name="connsiteX40" fmla="*/ 1711757 w 2466737"/>
                <a:gd name="connsiteY40" fmla="*/ 301408 h 2458751"/>
                <a:gd name="connsiteX41" fmla="*/ 954673 w 2466737"/>
                <a:gd name="connsiteY41" fmla="*/ 1343627 h 2458751"/>
                <a:gd name="connsiteX42" fmla="*/ 2252531 w 2466737"/>
                <a:gd name="connsiteY42" fmla="*/ 1904066 h 2458751"/>
                <a:gd name="connsiteX43" fmla="*/ 2006725 w 2466737"/>
                <a:gd name="connsiteY43" fmla="*/ 2179369 h 2458751"/>
                <a:gd name="connsiteX44" fmla="*/ 1082493 w 2466737"/>
                <a:gd name="connsiteY44" fmla="*/ 2100711 h 2458751"/>
                <a:gd name="connsiteX45" fmla="*/ 954673 w 2466737"/>
                <a:gd name="connsiteY45" fmla="*/ 1697589 h 24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66737" h="2458751">
                  <a:moveTo>
                    <a:pt x="689202" y="1323963"/>
                  </a:moveTo>
                  <a:cubicBezTo>
                    <a:pt x="377847" y="1374763"/>
                    <a:pt x="66492" y="1425563"/>
                    <a:pt x="10776" y="1294466"/>
                  </a:cubicBezTo>
                  <a:cubicBezTo>
                    <a:pt x="-44940" y="1163369"/>
                    <a:pt x="122208" y="743859"/>
                    <a:pt x="354905" y="537382"/>
                  </a:cubicBezTo>
                  <a:cubicBezTo>
                    <a:pt x="587602" y="330905"/>
                    <a:pt x="1121822" y="-165624"/>
                    <a:pt x="1406957" y="55602"/>
                  </a:cubicBezTo>
                  <a:cubicBezTo>
                    <a:pt x="1692092" y="276828"/>
                    <a:pt x="2126350" y="1594350"/>
                    <a:pt x="2065718" y="1864737"/>
                  </a:cubicBezTo>
                  <a:cubicBezTo>
                    <a:pt x="2005086" y="2135124"/>
                    <a:pt x="1200480" y="1586156"/>
                    <a:pt x="1043164" y="1677924"/>
                  </a:cubicBezTo>
                  <a:cubicBezTo>
                    <a:pt x="885848" y="1769692"/>
                    <a:pt x="890764" y="2495641"/>
                    <a:pt x="1121822" y="2415344"/>
                  </a:cubicBezTo>
                  <a:cubicBezTo>
                    <a:pt x="1352880" y="2335047"/>
                    <a:pt x="2277112" y="1533718"/>
                    <a:pt x="2429512" y="1196144"/>
                  </a:cubicBezTo>
                  <a:cubicBezTo>
                    <a:pt x="2581912" y="858570"/>
                    <a:pt x="2229590" y="437421"/>
                    <a:pt x="2036222" y="389898"/>
                  </a:cubicBezTo>
                  <a:cubicBezTo>
                    <a:pt x="1842854" y="342375"/>
                    <a:pt x="1444647" y="743860"/>
                    <a:pt x="1269305" y="911008"/>
                  </a:cubicBezTo>
                  <a:cubicBezTo>
                    <a:pt x="1093963" y="1078156"/>
                    <a:pt x="1080854" y="1360015"/>
                    <a:pt x="984170" y="1392789"/>
                  </a:cubicBezTo>
                  <a:cubicBezTo>
                    <a:pt x="887486" y="1425563"/>
                    <a:pt x="802273" y="1196143"/>
                    <a:pt x="689202" y="1107653"/>
                  </a:cubicBezTo>
                  <a:cubicBezTo>
                    <a:pt x="576131" y="1019163"/>
                    <a:pt x="376208" y="712724"/>
                    <a:pt x="305744" y="861847"/>
                  </a:cubicBezTo>
                  <a:cubicBezTo>
                    <a:pt x="235280" y="1010970"/>
                    <a:pt x="222170" y="1856544"/>
                    <a:pt x="266415" y="2002389"/>
                  </a:cubicBezTo>
                  <a:cubicBezTo>
                    <a:pt x="310660" y="2148234"/>
                    <a:pt x="477809" y="1673008"/>
                    <a:pt x="571215" y="1736918"/>
                  </a:cubicBezTo>
                  <a:cubicBezTo>
                    <a:pt x="664621" y="1800828"/>
                    <a:pt x="748196" y="2646402"/>
                    <a:pt x="826854" y="2385847"/>
                  </a:cubicBezTo>
                  <a:cubicBezTo>
                    <a:pt x="905512" y="2125292"/>
                    <a:pt x="912067" y="375150"/>
                    <a:pt x="1043164" y="173589"/>
                  </a:cubicBezTo>
                  <a:cubicBezTo>
                    <a:pt x="1174261" y="-27972"/>
                    <a:pt x="1415150" y="1053576"/>
                    <a:pt x="1613434" y="1176479"/>
                  </a:cubicBezTo>
                  <a:cubicBezTo>
                    <a:pt x="1811718" y="1299382"/>
                    <a:pt x="2116519" y="811047"/>
                    <a:pt x="2232867" y="911008"/>
                  </a:cubicBezTo>
                  <a:cubicBezTo>
                    <a:pt x="2349216" y="1010969"/>
                    <a:pt x="2511448" y="1677924"/>
                    <a:pt x="2311525" y="1776247"/>
                  </a:cubicBezTo>
                  <a:cubicBezTo>
                    <a:pt x="2111602" y="1874570"/>
                    <a:pt x="1305357" y="1702505"/>
                    <a:pt x="1033331" y="1500944"/>
                  </a:cubicBezTo>
                  <a:cubicBezTo>
                    <a:pt x="761305" y="1299383"/>
                    <a:pt x="625292" y="578350"/>
                    <a:pt x="679370" y="566879"/>
                  </a:cubicBezTo>
                  <a:cubicBezTo>
                    <a:pt x="733448" y="555408"/>
                    <a:pt x="1159512" y="1151899"/>
                    <a:pt x="1357796" y="1432118"/>
                  </a:cubicBezTo>
                  <a:cubicBezTo>
                    <a:pt x="1556080" y="1712337"/>
                    <a:pt x="1910041" y="2162982"/>
                    <a:pt x="1869073" y="2248195"/>
                  </a:cubicBezTo>
                  <a:cubicBezTo>
                    <a:pt x="1828105" y="2333408"/>
                    <a:pt x="1413511" y="2048272"/>
                    <a:pt x="1111989" y="1943395"/>
                  </a:cubicBezTo>
                  <a:cubicBezTo>
                    <a:pt x="810467" y="1838518"/>
                    <a:pt x="153344" y="1682841"/>
                    <a:pt x="59938" y="1618931"/>
                  </a:cubicBezTo>
                  <a:cubicBezTo>
                    <a:pt x="-33468" y="1555021"/>
                    <a:pt x="320493" y="1632040"/>
                    <a:pt x="551551" y="1559937"/>
                  </a:cubicBezTo>
                  <a:cubicBezTo>
                    <a:pt x="782609" y="1487834"/>
                    <a:pt x="1306996" y="1404259"/>
                    <a:pt x="1446286" y="1186311"/>
                  </a:cubicBezTo>
                  <a:cubicBezTo>
                    <a:pt x="1585576" y="968363"/>
                    <a:pt x="1295525" y="401370"/>
                    <a:pt x="1387293" y="252247"/>
                  </a:cubicBezTo>
                  <a:cubicBezTo>
                    <a:pt x="1479061" y="103124"/>
                    <a:pt x="1873990" y="208002"/>
                    <a:pt x="1996893" y="291576"/>
                  </a:cubicBezTo>
                  <a:cubicBezTo>
                    <a:pt x="2119796" y="375150"/>
                    <a:pt x="2159125" y="553770"/>
                    <a:pt x="2124712" y="753692"/>
                  </a:cubicBezTo>
                  <a:cubicBezTo>
                    <a:pt x="2090299" y="953614"/>
                    <a:pt x="1973950" y="1364930"/>
                    <a:pt x="1790415" y="1491111"/>
                  </a:cubicBezTo>
                  <a:cubicBezTo>
                    <a:pt x="1606880" y="1617292"/>
                    <a:pt x="1082492" y="1358376"/>
                    <a:pt x="1023499" y="1510776"/>
                  </a:cubicBezTo>
                  <a:cubicBezTo>
                    <a:pt x="964506" y="1663176"/>
                    <a:pt x="1526583" y="2302272"/>
                    <a:pt x="1436454" y="2405511"/>
                  </a:cubicBezTo>
                  <a:cubicBezTo>
                    <a:pt x="1346325" y="2508750"/>
                    <a:pt x="653151" y="2484169"/>
                    <a:pt x="482725" y="2130208"/>
                  </a:cubicBezTo>
                  <a:cubicBezTo>
                    <a:pt x="312299" y="1776247"/>
                    <a:pt x="299189" y="506247"/>
                    <a:pt x="413899" y="281744"/>
                  </a:cubicBezTo>
                  <a:cubicBezTo>
                    <a:pt x="528609" y="57241"/>
                    <a:pt x="1087409" y="612763"/>
                    <a:pt x="1170983" y="783189"/>
                  </a:cubicBezTo>
                  <a:cubicBezTo>
                    <a:pt x="1254557" y="953615"/>
                    <a:pt x="741641" y="1215808"/>
                    <a:pt x="915344" y="1304298"/>
                  </a:cubicBezTo>
                  <a:cubicBezTo>
                    <a:pt x="1089047" y="1392788"/>
                    <a:pt x="2037860" y="1420647"/>
                    <a:pt x="2213202" y="1314131"/>
                  </a:cubicBezTo>
                  <a:cubicBezTo>
                    <a:pt x="2388544" y="1207615"/>
                    <a:pt x="2050970" y="833989"/>
                    <a:pt x="1967396" y="665202"/>
                  </a:cubicBezTo>
                  <a:cubicBezTo>
                    <a:pt x="1883822" y="496415"/>
                    <a:pt x="1880544" y="188337"/>
                    <a:pt x="1711757" y="301408"/>
                  </a:cubicBezTo>
                  <a:cubicBezTo>
                    <a:pt x="1542970" y="414479"/>
                    <a:pt x="864544" y="1076517"/>
                    <a:pt x="954673" y="1343627"/>
                  </a:cubicBezTo>
                  <a:cubicBezTo>
                    <a:pt x="1044802" y="1610737"/>
                    <a:pt x="2077189" y="1764776"/>
                    <a:pt x="2252531" y="1904066"/>
                  </a:cubicBezTo>
                  <a:cubicBezTo>
                    <a:pt x="2427873" y="2043356"/>
                    <a:pt x="2201731" y="2146595"/>
                    <a:pt x="2006725" y="2179369"/>
                  </a:cubicBezTo>
                  <a:cubicBezTo>
                    <a:pt x="1811719" y="2212143"/>
                    <a:pt x="1257835" y="2181008"/>
                    <a:pt x="1082493" y="2100711"/>
                  </a:cubicBezTo>
                  <a:cubicBezTo>
                    <a:pt x="907151" y="2020414"/>
                    <a:pt x="930912" y="1859001"/>
                    <a:pt x="954673" y="169758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45569" y="3854245"/>
              <a:ext cx="2415421" cy="643371"/>
            </a:xfrm>
            <a:custGeom>
              <a:avLst/>
              <a:gdLst>
                <a:gd name="connsiteX0" fmla="*/ 1020418 w 2415421"/>
                <a:gd name="connsiteY0" fmla="*/ 39329 h 643371"/>
                <a:gd name="connsiteX1" fmla="*/ 1030250 w 2415421"/>
                <a:gd name="connsiteY1" fmla="*/ 147484 h 643371"/>
                <a:gd name="connsiteX2" fmla="*/ 341992 w 2415421"/>
                <a:gd name="connsiteY2" fmla="*/ 78658 h 643371"/>
                <a:gd name="connsiteX3" fmla="*/ 322328 w 2415421"/>
                <a:gd name="connsiteY3" fmla="*/ 137652 h 643371"/>
                <a:gd name="connsiteX4" fmla="*/ 1295721 w 2415421"/>
                <a:gd name="connsiteY4" fmla="*/ 265471 h 643371"/>
                <a:gd name="connsiteX5" fmla="*/ 1295721 w 2415421"/>
                <a:gd name="connsiteY5" fmla="*/ 344129 h 643371"/>
                <a:gd name="connsiteX6" fmla="*/ 351825 w 2415421"/>
                <a:gd name="connsiteY6" fmla="*/ 245807 h 643371"/>
                <a:gd name="connsiteX7" fmla="*/ 341992 w 2415421"/>
                <a:gd name="connsiteY7" fmla="*/ 285136 h 643371"/>
                <a:gd name="connsiteX8" fmla="*/ 1079412 w 2415421"/>
                <a:gd name="connsiteY8" fmla="*/ 412955 h 643371"/>
                <a:gd name="connsiteX9" fmla="*/ 1079412 w 2415421"/>
                <a:gd name="connsiteY9" fmla="*/ 501445 h 643371"/>
                <a:gd name="connsiteX10" fmla="*/ 76521 w 2415421"/>
                <a:gd name="connsiteY10" fmla="*/ 344129 h 643371"/>
                <a:gd name="connsiteX11" fmla="*/ 76521 w 2415421"/>
                <a:gd name="connsiteY11" fmla="*/ 412955 h 643371"/>
                <a:gd name="connsiteX12" fmla="*/ 135515 w 2415421"/>
                <a:gd name="connsiteY12" fmla="*/ 442452 h 643371"/>
                <a:gd name="connsiteX13" fmla="*/ 1433373 w 2415421"/>
                <a:gd name="connsiteY13" fmla="*/ 639097 h 643371"/>
                <a:gd name="connsiteX14" fmla="*/ 2308444 w 2415421"/>
                <a:gd name="connsiteY14" fmla="*/ 570271 h 643371"/>
                <a:gd name="connsiteX15" fmla="*/ 2288779 w 2415421"/>
                <a:gd name="connsiteY15" fmla="*/ 481781 h 643371"/>
                <a:gd name="connsiteX16" fmla="*/ 1295721 w 2415421"/>
                <a:gd name="connsiteY16" fmla="*/ 521110 h 643371"/>
                <a:gd name="connsiteX17" fmla="*/ 1295721 w 2415421"/>
                <a:gd name="connsiteY17" fmla="*/ 442452 h 643371"/>
                <a:gd name="connsiteX18" fmla="*/ 2278947 w 2415421"/>
                <a:gd name="connsiteY18" fmla="*/ 353961 h 643371"/>
                <a:gd name="connsiteX19" fmla="*/ 2278947 w 2415421"/>
                <a:gd name="connsiteY19" fmla="*/ 255639 h 643371"/>
                <a:gd name="connsiteX20" fmla="*/ 1600521 w 2415421"/>
                <a:gd name="connsiteY20" fmla="*/ 314632 h 643371"/>
                <a:gd name="connsiteX21" fmla="*/ 1551360 w 2415421"/>
                <a:gd name="connsiteY21" fmla="*/ 255639 h 643371"/>
                <a:gd name="connsiteX22" fmla="*/ 2367437 w 2415421"/>
                <a:gd name="connsiteY22" fmla="*/ 147484 h 643371"/>
                <a:gd name="connsiteX23" fmla="*/ 1246560 w 2415421"/>
                <a:gd name="connsiteY23" fmla="*/ 167149 h 643371"/>
                <a:gd name="connsiteX24" fmla="*/ 1344883 w 2415421"/>
                <a:gd name="connsiteY24" fmla="*/ 0 h 6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5421" h="643371">
                  <a:moveTo>
                    <a:pt x="1020418" y="39329"/>
                  </a:moveTo>
                  <a:cubicBezTo>
                    <a:pt x="1081869" y="90129"/>
                    <a:pt x="1143321" y="140929"/>
                    <a:pt x="1030250" y="147484"/>
                  </a:cubicBezTo>
                  <a:cubicBezTo>
                    <a:pt x="917179" y="154039"/>
                    <a:pt x="459979" y="80297"/>
                    <a:pt x="341992" y="78658"/>
                  </a:cubicBezTo>
                  <a:cubicBezTo>
                    <a:pt x="224005" y="77019"/>
                    <a:pt x="163373" y="106516"/>
                    <a:pt x="322328" y="137652"/>
                  </a:cubicBezTo>
                  <a:cubicBezTo>
                    <a:pt x="481283" y="168788"/>
                    <a:pt x="1133489" y="231058"/>
                    <a:pt x="1295721" y="265471"/>
                  </a:cubicBezTo>
                  <a:cubicBezTo>
                    <a:pt x="1457953" y="299884"/>
                    <a:pt x="1453037" y="347406"/>
                    <a:pt x="1295721" y="344129"/>
                  </a:cubicBezTo>
                  <a:cubicBezTo>
                    <a:pt x="1138405" y="340852"/>
                    <a:pt x="351825" y="245807"/>
                    <a:pt x="351825" y="245807"/>
                  </a:cubicBezTo>
                  <a:cubicBezTo>
                    <a:pt x="192870" y="235975"/>
                    <a:pt x="220727" y="257278"/>
                    <a:pt x="341992" y="285136"/>
                  </a:cubicBezTo>
                  <a:cubicBezTo>
                    <a:pt x="463256" y="312994"/>
                    <a:pt x="956509" y="376904"/>
                    <a:pt x="1079412" y="412955"/>
                  </a:cubicBezTo>
                  <a:cubicBezTo>
                    <a:pt x="1202315" y="449006"/>
                    <a:pt x="1246560" y="512916"/>
                    <a:pt x="1079412" y="501445"/>
                  </a:cubicBezTo>
                  <a:cubicBezTo>
                    <a:pt x="912264" y="489974"/>
                    <a:pt x="243669" y="358877"/>
                    <a:pt x="76521" y="344129"/>
                  </a:cubicBezTo>
                  <a:cubicBezTo>
                    <a:pt x="-90628" y="329381"/>
                    <a:pt x="66689" y="396568"/>
                    <a:pt x="76521" y="412955"/>
                  </a:cubicBezTo>
                  <a:cubicBezTo>
                    <a:pt x="86353" y="429342"/>
                    <a:pt x="-90627" y="404762"/>
                    <a:pt x="135515" y="442452"/>
                  </a:cubicBezTo>
                  <a:cubicBezTo>
                    <a:pt x="361657" y="480142"/>
                    <a:pt x="1071218" y="617794"/>
                    <a:pt x="1433373" y="639097"/>
                  </a:cubicBezTo>
                  <a:cubicBezTo>
                    <a:pt x="1795528" y="660400"/>
                    <a:pt x="2165876" y="596490"/>
                    <a:pt x="2308444" y="570271"/>
                  </a:cubicBezTo>
                  <a:cubicBezTo>
                    <a:pt x="2451012" y="544052"/>
                    <a:pt x="2457566" y="489975"/>
                    <a:pt x="2288779" y="481781"/>
                  </a:cubicBezTo>
                  <a:cubicBezTo>
                    <a:pt x="2119992" y="473588"/>
                    <a:pt x="1461231" y="527665"/>
                    <a:pt x="1295721" y="521110"/>
                  </a:cubicBezTo>
                  <a:cubicBezTo>
                    <a:pt x="1130211" y="514555"/>
                    <a:pt x="1131850" y="470310"/>
                    <a:pt x="1295721" y="442452"/>
                  </a:cubicBezTo>
                  <a:cubicBezTo>
                    <a:pt x="1459592" y="414594"/>
                    <a:pt x="2115076" y="385096"/>
                    <a:pt x="2278947" y="353961"/>
                  </a:cubicBezTo>
                  <a:cubicBezTo>
                    <a:pt x="2442818" y="322826"/>
                    <a:pt x="2392018" y="262194"/>
                    <a:pt x="2278947" y="255639"/>
                  </a:cubicBezTo>
                  <a:cubicBezTo>
                    <a:pt x="2165876" y="249084"/>
                    <a:pt x="1721785" y="314632"/>
                    <a:pt x="1600521" y="314632"/>
                  </a:cubicBezTo>
                  <a:cubicBezTo>
                    <a:pt x="1479257" y="314632"/>
                    <a:pt x="1423541" y="283497"/>
                    <a:pt x="1551360" y="255639"/>
                  </a:cubicBezTo>
                  <a:cubicBezTo>
                    <a:pt x="1679179" y="227781"/>
                    <a:pt x="2418237" y="162232"/>
                    <a:pt x="2367437" y="147484"/>
                  </a:cubicBezTo>
                  <a:cubicBezTo>
                    <a:pt x="2316637" y="132736"/>
                    <a:pt x="1416986" y="191730"/>
                    <a:pt x="1246560" y="167149"/>
                  </a:cubicBezTo>
                  <a:cubicBezTo>
                    <a:pt x="1076134" y="142568"/>
                    <a:pt x="1210508" y="71284"/>
                    <a:pt x="1344883" y="0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3" name="Ink 62"/>
                <p14:cNvContentPartPr/>
                <p14:nvPr/>
              </p14:nvContentPartPr>
              <p14:xfrm>
                <a:off x="3116675" y="1347077"/>
                <a:ext cx="1406520" cy="245844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0675" y="1311077"/>
                  <a:ext cx="1478520" cy="25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9" name="Ink 68"/>
                <p14:cNvContentPartPr/>
                <p14:nvPr/>
              </p14:nvContentPartPr>
              <p14:xfrm>
                <a:off x="2064755" y="1533917"/>
                <a:ext cx="865440" cy="156348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8755" y="1497917"/>
                  <a:ext cx="937440" cy="16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3" name="Ink 72"/>
                <p14:cNvContentPartPr/>
                <p14:nvPr/>
              </p14:nvContentPartPr>
              <p14:xfrm>
                <a:off x="2418635" y="3303677"/>
                <a:ext cx="344520" cy="10836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2635" y="3267677"/>
                  <a:ext cx="416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4" name="Ink 73"/>
                <p14:cNvContentPartPr/>
                <p14:nvPr/>
              </p14:nvContentPartPr>
              <p14:xfrm>
                <a:off x="2064755" y="1878077"/>
                <a:ext cx="177480" cy="816480"/>
              </p14:xfrm>
            </p:contentPart>
          </mc:Choice>
          <mc:Fallback xmlns="">
            <p:pic>
              <p:nvPicPr>
                <p:cNvPr id="74" name="Ink 7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8755" y="1842077"/>
                  <a:ext cx="249480" cy="888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5" name="Oval 84"/>
          <p:cNvSpPr/>
          <p:nvPr/>
        </p:nvSpPr>
        <p:spPr>
          <a:xfrm>
            <a:off x="7197214" y="662153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197214" y="1848580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97214" y="3008914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197214" y="4169248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197214" y="5234153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Isosceles Triangle 89"/>
          <p:cNvSpPr/>
          <p:nvPr/>
        </p:nvSpPr>
        <p:spPr>
          <a:xfrm rot="14976047">
            <a:off x="5059103" y="1007462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1" name="Isosceles Triangle 90"/>
          <p:cNvSpPr/>
          <p:nvPr/>
        </p:nvSpPr>
        <p:spPr>
          <a:xfrm rot="14976047">
            <a:off x="4750347" y="497689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2" name="Isosceles Triangle 91"/>
          <p:cNvSpPr/>
          <p:nvPr/>
        </p:nvSpPr>
        <p:spPr>
          <a:xfrm rot="16200000">
            <a:off x="2960085" y="2642316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3" name="Isosceles Triangle 92"/>
          <p:cNvSpPr/>
          <p:nvPr/>
        </p:nvSpPr>
        <p:spPr>
          <a:xfrm rot="14976047">
            <a:off x="3669695" y="2301450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4" name="Isosceles Triangle 93"/>
          <p:cNvSpPr/>
          <p:nvPr/>
        </p:nvSpPr>
        <p:spPr>
          <a:xfrm rot="14976047">
            <a:off x="5032399" y="2238722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84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1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8" y="580103"/>
            <a:ext cx="501445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8025" y="3131574"/>
            <a:ext cx="981259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চিহ্নিতকরণসহ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526523" y="1456327"/>
            <a:ext cx="2743200" cy="2723534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209865" y="2818094"/>
            <a:ext cx="496530" cy="5850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1663230" y="1548208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1784298" y="4140532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55404" y="1633364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9404" y="1597364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703484" y="1820204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7484" y="1784204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057364" y="3589964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1364" y="3553964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703484" y="2164364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7484" y="2128364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5879690" y="491614"/>
            <a:ext cx="59976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স্তরবিশিষ্ট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506858" y="1151526"/>
            <a:ext cx="2743200" cy="2723534"/>
          </a:xfrm>
          <a:prstGeom prst="flowChartConnector">
            <a:avLst/>
          </a:prstGeom>
          <a:noFill/>
          <a:ln w="57150" cmpd="dbl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190200" y="2513293"/>
            <a:ext cx="496530" cy="5850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1643565" y="1243407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1764633" y="3835731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35739" y="1328563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9739" y="1292563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683819" y="1515403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819" y="1479403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037699" y="3285163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1699" y="3249163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683819" y="1859563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7819" y="1823563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6066503" y="1151526"/>
            <a:ext cx="4483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ঝিল্লির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503" y="2905852"/>
            <a:ext cx="512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373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24</cp:revision>
  <dcterms:created xsi:type="dcterms:W3CDTF">2020-02-20T12:48:32Z</dcterms:created>
  <dcterms:modified xsi:type="dcterms:W3CDTF">2020-07-03T06:38:21Z</dcterms:modified>
</cp:coreProperties>
</file>