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8" r:id="rId2"/>
    <p:sldId id="257" r:id="rId3"/>
    <p:sldId id="274" r:id="rId4"/>
    <p:sldId id="260" r:id="rId5"/>
    <p:sldId id="262" r:id="rId6"/>
    <p:sldId id="263" r:id="rId7"/>
    <p:sldId id="264" r:id="rId8"/>
    <p:sldId id="273" r:id="rId9"/>
    <p:sldId id="27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9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965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D920E-BCEC-4666-99A7-3C2644C4018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1B84-CEBE-4C97-A4CF-C0113DEB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14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01B84-CEBE-4C97-A4CF-C0113DEBBA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01B84-CEBE-4C97-A4CF-C0113DEBBAE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asir.jun06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1" y="1676400"/>
            <a:ext cx="8610600" cy="4800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133600"/>
            <a:ext cx="7696199" cy="297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Well come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924800" cy="31242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০১। সপুষ্পক উদ্ভিদ কি ?</a:t>
            </a:r>
          </a:p>
          <a:p>
            <a:pPr algn="l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০২। কয়েকটি সপুষ্পক উদ্ভিদ এর নাম বল?</a:t>
            </a:r>
          </a:p>
          <a:p>
            <a:pPr algn="l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০৩। মরিচ গাছের বৈজ্ঞানিক নাম কি?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  <a:solidFill>
            <a:schemeClr val="tx2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001000" cy="3733800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০১। সপুষ্পক উদ্ভিদ ও অপুষ্পক উদ্ভিদের মধ্যে পার্থক্য কি ?</a:t>
            </a:r>
          </a:p>
          <a:p>
            <a:pPr algn="l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০২। উদ্ভিদের জীবন চক্র কাকে বলে আলোচনা কর।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0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4040188" cy="762000"/>
          </a:xfrm>
          <a:solidFill>
            <a:schemeClr val="tx2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 (ক)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00600" y="1676400"/>
            <a:ext cx="4041775" cy="762000"/>
          </a:xfr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 (খ)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2971800"/>
            <a:ext cx="4040188" cy="28956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মরিচ গাছের চিত্র একে বিভিন্ন অংশ চিহ্নিত করে  বর্ণনা কর।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4041775" cy="2819400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মরিচ গাছের জীবন চক্র চিত্র সহ বর্ণনা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4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458200" cy="1981200"/>
          </a:xfr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মূল্যায়মন</a:t>
            </a:r>
            <a:endParaRPr lang="en-US" sz="8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0"/>
            <a:ext cx="8458200" cy="4572000"/>
          </a:xfrm>
          <a:solidFill>
            <a:schemeClr val="accent6"/>
          </a:solidFill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০১। সপুষ্পক উদ্ভিদ কি ?</a:t>
            </a:r>
          </a:p>
          <a:p>
            <a:pPr algn="l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০২। সপুষ্পক উদ্ভিদ কয় ধরনের হয়ে থাকে।</a:t>
            </a:r>
          </a:p>
          <a:p>
            <a:pPr algn="l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০৩। কয়েকটি সপুষ্পক উদ্ভিদ এর নাম বল?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মরিচে কি ধরনের ভিটামিন থাকে।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524000"/>
          </a:xfrm>
          <a:solidFill>
            <a:schemeClr val="accent3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848600" cy="3657600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3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মরিচ গাছের জীবন চক্রের চিহ্নিত চিত্র একে আনবে।</a:t>
            </a:r>
            <a:endParaRPr lang="en-US" sz="93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3528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38400"/>
            <a:ext cx="8991600" cy="4191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5" name="Flowchart: Punched Tape 4"/>
          <p:cNvSpPr/>
          <p:nvPr/>
        </p:nvSpPr>
        <p:spPr>
          <a:xfrm>
            <a:off x="0" y="0"/>
            <a:ext cx="9144000" cy="2362200"/>
          </a:xfrm>
          <a:prstGeom prst="flowChartPunchedTap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Flowchart: Manual Operation 5"/>
          <p:cNvSpPr/>
          <p:nvPr/>
        </p:nvSpPr>
        <p:spPr>
          <a:xfrm>
            <a:off x="2743200" y="2957131"/>
            <a:ext cx="5486400" cy="3138869"/>
          </a:xfrm>
          <a:prstGeom prst="flowChartManualOperati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Thanks</a:t>
            </a:r>
          </a:p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All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নামঃ মোঃ নাসির উদ্দিন </a:t>
            </a:r>
          </a:p>
          <a:p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পদবিঃ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সিঃ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প্রতিষ্ঠানের নামঃ রওশন আরা কাদের উচ্চ বিদ্যালয়  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মেইলঃ </a:t>
            </a:r>
            <a:r>
              <a:rPr lang="en-US" sz="4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nasir.jun06@gmail.com</a:t>
            </a:r>
            <a:endParaRPr lang="en-US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০১৭১৭০৩৩৩৩২ </a:t>
            </a: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/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br>
              <a:rPr lang="en-US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endParaRPr lang="en-US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04800" y="0"/>
            <a:ext cx="8686800" cy="1676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9600" b="1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b="1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৮ম</a:t>
            </a:r>
          </a:p>
          <a:p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সাধারণ বিজ্ঞান</a:t>
            </a:r>
          </a:p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>
              <a:buNone/>
            </a:pP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200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7200" u="sng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87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pringAgaric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"/>
            <a:ext cx="2743200" cy="2728373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pic>
        <p:nvPicPr>
          <p:cNvPr id="7" name="Picture 6" descr="Daikon%20Radish%20Se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362" y="381001"/>
            <a:ext cx="2516037" cy="2666999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8" name="Picture 7" descr="untitled11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58" y="3429000"/>
            <a:ext cx="2386542" cy="31242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9" name="Picture 8" descr="carro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352800"/>
            <a:ext cx="2971800" cy="304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533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rot="10800000" flipH="1" flipV="1">
            <a:off x="572278" y="2209800"/>
            <a:ext cx="8077200" cy="42672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bn-BD" sz="8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সপুষ্পক</a:t>
            </a:r>
            <a:r>
              <a:rPr lang="bn-BD" sz="8800" dirty="0" smtClean="0"/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উদ্ভিদ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89664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B0F0"/>
                </a:solidFill>
              </a:rPr>
              <a:t>পাঠ শিরোনাম  </a:t>
            </a:r>
            <a:endParaRPr lang="en-US" sz="9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bn-BD" sz="4000" b="1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যা যা  শিখবেঃ</a:t>
            </a:r>
            <a:endParaRPr lang="bn-BD" sz="4000" b="1" u="sng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০১</a:t>
            </a: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সপুষ্পক উদ্ভিদ  কি তা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b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০২। বিভিন্ন ধরনের সপুষ্পক উদ্ভিদের নাম বলতে পারবে।</a:t>
            </a:r>
          </a:p>
          <a:p>
            <a:pPr marL="68580" indent="0">
              <a:buNone/>
            </a:pP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০৩। </a:t>
            </a:r>
            <a:r>
              <a:rPr lang="bn-BD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সপুষ্পক উদ্ভিদ কে কয়ভাগে ভাগ করা যায় তা 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র্ণনা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০৪। কি কারনে মরিচ ঝাল লাগে তা বলতে পারবে।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আচরণিক উদ্দেশ্য/ শিখন  ফলঃ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295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মরিচ গাছ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390651_081030151109_Capsicum_Serrano_Chil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76400"/>
            <a:ext cx="8153400" cy="4812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9900" y="794266"/>
            <a:ext cx="3200400" cy="4495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181600" y="40386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81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876800" y="51816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10400" y="5105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15000" y="3048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1800" y="2971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2000" y="25146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800600" y="36576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5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কাণ্ড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90800" y="5556685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চিত্রঃ মরিচ গাছ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  <p:bldP spid="21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sicum seed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114800" y="3405375"/>
            <a:ext cx="914400" cy="67748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mtClean="0"/>
              <a:t> 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819400" y="1295400"/>
            <a:ext cx="4648200" cy="426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stock-photo-6180550-capsicum-pla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 flipV="1">
            <a:off x="6400800" y="1752601"/>
            <a:ext cx="1866014" cy="3276600"/>
          </a:xfrm>
          <a:prstGeom prst="rect">
            <a:avLst/>
          </a:prstGeom>
        </p:spPr>
      </p:pic>
      <p:pic>
        <p:nvPicPr>
          <p:cNvPr id="19" name="Picture 18" descr="Green chill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4813301"/>
            <a:ext cx="2438400" cy="1435100"/>
          </a:xfrm>
          <a:prstGeom prst="rect">
            <a:avLst/>
          </a:prstGeom>
        </p:spPr>
      </p:pic>
      <p:pic>
        <p:nvPicPr>
          <p:cNvPr id="7" name="Picture 6" descr="stock-photo-6180550-capsicum-plan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 flipV="1">
            <a:off x="5181600" y="685801"/>
            <a:ext cx="914400" cy="838200"/>
          </a:xfrm>
          <a:prstGeom prst="rect">
            <a:avLst/>
          </a:prstGeom>
        </p:spPr>
      </p:pic>
      <p:pic>
        <p:nvPicPr>
          <p:cNvPr id="20" name="Picture 19" descr="8905277-a-red-and-a-green-chile-sliced-with-seeds-in-front.jpg"/>
          <p:cNvPicPr>
            <a:picLocks noChangeAspect="1"/>
          </p:cNvPicPr>
          <p:nvPr/>
        </p:nvPicPr>
        <p:blipFill>
          <a:blip r:embed="rId7"/>
          <a:srcRect l="45238" b="40476"/>
          <a:stretch>
            <a:fillRect/>
          </a:stretch>
        </p:blipFill>
        <p:spPr>
          <a:xfrm>
            <a:off x="2286000" y="3505201"/>
            <a:ext cx="876300" cy="952500"/>
          </a:xfrm>
          <a:prstGeom prst="rect">
            <a:avLst/>
          </a:prstGeom>
        </p:spPr>
      </p:pic>
      <p:pic>
        <p:nvPicPr>
          <p:cNvPr id="21" name="Picture 20" descr="8905277-a-red-and-a-green-chile-sliced-with-seeds-in-front.jpg"/>
          <p:cNvPicPr>
            <a:picLocks noChangeAspect="1"/>
          </p:cNvPicPr>
          <p:nvPr/>
        </p:nvPicPr>
        <p:blipFill>
          <a:blip r:embed="rId7"/>
          <a:srcRect l="45238" b="40476"/>
          <a:stretch>
            <a:fillRect/>
          </a:stretch>
        </p:blipFill>
        <p:spPr>
          <a:xfrm>
            <a:off x="2667000" y="3276601"/>
            <a:ext cx="876300" cy="952500"/>
          </a:xfrm>
          <a:prstGeom prst="rect">
            <a:avLst/>
          </a:prstGeom>
        </p:spPr>
      </p:pic>
      <p:pic>
        <p:nvPicPr>
          <p:cNvPr id="22" name="Picture 21" descr="8905277-a-red-and-a-green-chile-sliced-with-seeds-in-front.jpg"/>
          <p:cNvPicPr>
            <a:picLocks noChangeAspect="1"/>
          </p:cNvPicPr>
          <p:nvPr/>
        </p:nvPicPr>
        <p:blipFill>
          <a:blip r:embed="rId7"/>
          <a:srcRect l="45238" b="40476"/>
          <a:stretch>
            <a:fillRect/>
          </a:stretch>
        </p:blipFill>
        <p:spPr>
          <a:xfrm>
            <a:off x="1905000" y="2971801"/>
            <a:ext cx="876300" cy="952500"/>
          </a:xfrm>
          <a:prstGeom prst="rect">
            <a:avLst/>
          </a:prstGeom>
        </p:spPr>
      </p:pic>
      <p:pic>
        <p:nvPicPr>
          <p:cNvPr id="23" name="Picture 22" descr="8905277-a-red-and-a-green-chile-sliced-with-seeds-in-front.jpg"/>
          <p:cNvPicPr>
            <a:picLocks noChangeAspect="1"/>
          </p:cNvPicPr>
          <p:nvPr/>
        </p:nvPicPr>
        <p:blipFill>
          <a:blip r:embed="rId7"/>
          <a:srcRect l="45238" b="40476"/>
          <a:stretch>
            <a:fillRect/>
          </a:stretch>
        </p:blipFill>
        <p:spPr>
          <a:xfrm>
            <a:off x="2286000" y="2590801"/>
            <a:ext cx="876300" cy="9525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352800" y="22098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বীজ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17526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চারা গাছ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43800" y="525780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পরিনত গাছ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472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76600" y="373380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্পাকা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2800" y="6324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চিত্রঃমরিচ গাছের জীবন চক্র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615</TotalTime>
  <Words>208</Words>
  <Application>Microsoft Office PowerPoint</Application>
  <PresentationFormat>On-screen Show (4:3)</PresentationFormat>
  <Paragraphs>62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স্বাগতম</vt:lpstr>
      <vt:lpstr>                 </vt:lpstr>
      <vt:lpstr>         পাঠ পরিচিতি </vt:lpstr>
      <vt:lpstr>Slide 4</vt:lpstr>
      <vt:lpstr>পাঠ শিরোনাম  </vt:lpstr>
      <vt:lpstr>                   আচরণিক উদ্দেশ্য/ শিখন  ফলঃ</vt:lpstr>
      <vt:lpstr>মরিচ গাছ</vt:lpstr>
      <vt:lpstr> </vt:lpstr>
      <vt:lpstr> </vt:lpstr>
      <vt:lpstr>একক কাজ</vt:lpstr>
      <vt:lpstr>জোড়ায় কাজ</vt:lpstr>
      <vt:lpstr>দলীয় কাজ</vt:lpstr>
      <vt:lpstr>মূল্যায়মন</vt:lpstr>
      <vt:lpstr>বাড়ীর কাজ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/>
  <cp:lastModifiedBy>HP Notebook</cp:lastModifiedBy>
  <cp:revision>172</cp:revision>
  <dcterms:created xsi:type="dcterms:W3CDTF">2006-08-16T00:00:00Z</dcterms:created>
  <dcterms:modified xsi:type="dcterms:W3CDTF">2020-07-05T18:48:21Z</dcterms:modified>
</cp:coreProperties>
</file>