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3" r:id="rId16"/>
    <p:sldId id="272" r:id="rId17"/>
    <p:sldId id="271" r:id="rId18"/>
    <p:sldId id="274" r:id="rId19"/>
    <p:sldId id="275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12EB6-551F-48EF-88C4-B5C240E16B5B}" type="doc">
      <dgm:prSet loTypeId="urn:microsoft.com/office/officeart/2005/8/layout/radial5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729209-9B1D-4C4E-BB28-834DAF92220A}">
      <dgm:prSet phldrT="[Text]"/>
      <dgm:spPr/>
      <dgm:t>
        <a:bodyPr/>
        <a:lstStyle/>
        <a:p>
          <a:r>
            <a:rPr lang="en-US" dirty="0" err="1" smtClean="0"/>
            <a:t>নেটওয়ার্ক</a:t>
          </a:r>
          <a:r>
            <a:rPr lang="en-US" dirty="0" smtClean="0"/>
            <a:t> </a:t>
          </a:r>
          <a:r>
            <a:rPr lang="en-US" dirty="0" err="1" smtClean="0"/>
            <a:t>ব্যবহারের</a:t>
          </a:r>
          <a:r>
            <a:rPr lang="en-US" dirty="0" smtClean="0"/>
            <a:t> </a:t>
          </a:r>
          <a:r>
            <a:rPr lang="en-US" dirty="0" err="1" smtClean="0"/>
            <a:t>সুবিধা</a:t>
          </a:r>
          <a:endParaRPr lang="en-US" dirty="0"/>
        </a:p>
      </dgm:t>
    </dgm:pt>
    <dgm:pt modelId="{048610B1-79C5-4213-916C-632E12DCAD4B}" type="parTrans" cxnId="{17FCFBFF-E0BF-4835-A50E-855257053D4A}">
      <dgm:prSet/>
      <dgm:spPr/>
      <dgm:t>
        <a:bodyPr/>
        <a:lstStyle/>
        <a:p>
          <a:endParaRPr lang="en-US"/>
        </a:p>
      </dgm:t>
    </dgm:pt>
    <dgm:pt modelId="{EA1E58DA-B7A4-43B2-9BDB-4F38CD8FD43F}" type="sibTrans" cxnId="{17FCFBFF-E0BF-4835-A50E-855257053D4A}">
      <dgm:prSet/>
      <dgm:spPr/>
      <dgm:t>
        <a:bodyPr/>
        <a:lstStyle/>
        <a:p>
          <a:endParaRPr lang="en-US"/>
        </a:p>
      </dgm:t>
    </dgm:pt>
    <dgm:pt modelId="{BC1BB147-4E78-42BF-9744-AE7591A4C7B9}">
      <dgm:prSet phldrT="[Text]"/>
      <dgm:spPr/>
      <dgm:t>
        <a:bodyPr/>
        <a:lstStyle/>
        <a:p>
          <a:r>
            <a:rPr lang="en-US" dirty="0" err="1" smtClean="0"/>
            <a:t>কম</a:t>
          </a:r>
          <a:r>
            <a:rPr lang="en-US" dirty="0" smtClean="0"/>
            <a:t> </a:t>
          </a:r>
          <a:r>
            <a:rPr lang="en-US" dirty="0" err="1" smtClean="0"/>
            <a:t>খরচ</a:t>
          </a:r>
          <a:endParaRPr lang="en-US" dirty="0"/>
        </a:p>
      </dgm:t>
    </dgm:pt>
    <dgm:pt modelId="{DA66FB37-2A65-4763-B12D-F2850B85734C}" type="parTrans" cxnId="{06F1F58C-266D-4D96-88FE-8C09150562C6}">
      <dgm:prSet/>
      <dgm:spPr/>
      <dgm:t>
        <a:bodyPr/>
        <a:lstStyle/>
        <a:p>
          <a:endParaRPr lang="en-US"/>
        </a:p>
      </dgm:t>
    </dgm:pt>
    <dgm:pt modelId="{CA7FDA78-20BF-498F-A682-932226D45018}" type="sibTrans" cxnId="{06F1F58C-266D-4D96-88FE-8C09150562C6}">
      <dgm:prSet/>
      <dgm:spPr/>
      <dgm:t>
        <a:bodyPr/>
        <a:lstStyle/>
        <a:p>
          <a:endParaRPr lang="en-US"/>
        </a:p>
      </dgm:t>
    </dgm:pt>
    <dgm:pt modelId="{0BB29296-3020-4DBF-85DD-0F07958391EB}">
      <dgm:prSet phldrT="[Text]"/>
      <dgm:spPr/>
      <dgm:t>
        <a:bodyPr/>
        <a:lstStyle/>
        <a:p>
          <a:r>
            <a:rPr lang="en-US" dirty="0" err="1" smtClean="0"/>
            <a:t>ব্যবহার</a:t>
          </a:r>
          <a:r>
            <a:rPr lang="en-US" dirty="0" smtClean="0"/>
            <a:t> </a:t>
          </a:r>
          <a:r>
            <a:rPr lang="en-US" dirty="0" err="1" smtClean="0"/>
            <a:t>সুবিধাজনক</a:t>
          </a:r>
          <a:endParaRPr lang="en-US" dirty="0"/>
        </a:p>
      </dgm:t>
    </dgm:pt>
    <dgm:pt modelId="{A9A02F89-764B-41D4-94DE-E84BE26F23B1}" type="parTrans" cxnId="{BA87AEC1-D2E3-43C9-9C4E-2ED040C51543}">
      <dgm:prSet/>
      <dgm:spPr/>
      <dgm:t>
        <a:bodyPr/>
        <a:lstStyle/>
        <a:p>
          <a:endParaRPr lang="en-US"/>
        </a:p>
      </dgm:t>
    </dgm:pt>
    <dgm:pt modelId="{F908A3EC-F7FF-47D6-BDD1-E4F26449BB47}" type="sibTrans" cxnId="{BA87AEC1-D2E3-43C9-9C4E-2ED040C51543}">
      <dgm:prSet/>
      <dgm:spPr/>
      <dgm:t>
        <a:bodyPr/>
        <a:lstStyle/>
        <a:p>
          <a:endParaRPr lang="en-US"/>
        </a:p>
      </dgm:t>
    </dgm:pt>
    <dgm:pt modelId="{9445C181-5114-45FA-AE1D-D538EDB87415}">
      <dgm:prSet phldrT="[Text]"/>
      <dgm:spPr/>
      <dgm:t>
        <a:bodyPr/>
        <a:lstStyle/>
        <a:p>
          <a:r>
            <a:rPr lang="en-US" dirty="0" err="1" smtClean="0"/>
            <a:t>দামী</a:t>
          </a:r>
          <a:r>
            <a:rPr lang="en-US" dirty="0" smtClean="0"/>
            <a:t> </a:t>
          </a:r>
          <a:r>
            <a:rPr lang="en-US" dirty="0" err="1" smtClean="0"/>
            <a:t>সফটওয়্যার</a:t>
          </a:r>
          <a:r>
            <a:rPr lang="en-US" dirty="0" smtClean="0"/>
            <a:t> </a:t>
          </a:r>
          <a:r>
            <a:rPr lang="en-US" dirty="0" err="1" smtClean="0"/>
            <a:t>ব্যবহার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 </a:t>
          </a:r>
          <a:r>
            <a:rPr lang="en-US" dirty="0" err="1" smtClean="0"/>
            <a:t>যায়</a:t>
          </a:r>
          <a:endParaRPr lang="en-US" dirty="0"/>
        </a:p>
      </dgm:t>
    </dgm:pt>
    <dgm:pt modelId="{34ED8767-4F94-44D1-880E-4DA2D80CF9F8}" type="parTrans" cxnId="{D5E40D97-20E9-49A5-8A9D-8D924C7E79D4}">
      <dgm:prSet/>
      <dgm:spPr/>
      <dgm:t>
        <a:bodyPr/>
        <a:lstStyle/>
        <a:p>
          <a:endParaRPr lang="en-US"/>
        </a:p>
      </dgm:t>
    </dgm:pt>
    <dgm:pt modelId="{1C4DD0F6-E507-4886-8D5F-DA1DB397A8C7}" type="sibTrans" cxnId="{D5E40D97-20E9-49A5-8A9D-8D924C7E79D4}">
      <dgm:prSet/>
      <dgm:spPr/>
      <dgm:t>
        <a:bodyPr/>
        <a:lstStyle/>
        <a:p>
          <a:endParaRPr lang="en-US"/>
        </a:p>
      </dgm:t>
    </dgm:pt>
    <dgm:pt modelId="{B57C40E5-FA58-4885-9FBF-C018BCDB3C95}">
      <dgm:prSet phldrT="[Text]"/>
      <dgm:spPr/>
      <dgm:t>
        <a:bodyPr/>
        <a:lstStyle/>
        <a:p>
          <a:r>
            <a:rPr lang="en-US" dirty="0" err="1" smtClean="0"/>
            <a:t>স্টোরেজ</a:t>
          </a:r>
          <a:r>
            <a:rPr lang="en-US" dirty="0" smtClean="0"/>
            <a:t> </a:t>
          </a:r>
          <a:r>
            <a:rPr lang="en-US" dirty="0" err="1" smtClean="0"/>
            <a:t>সুবিধা</a:t>
          </a:r>
          <a:r>
            <a:rPr lang="en-US" dirty="0" smtClean="0"/>
            <a:t> </a:t>
          </a:r>
          <a:r>
            <a:rPr lang="en-US" dirty="0" err="1" smtClean="0"/>
            <a:t>পাওয়া</a:t>
          </a:r>
          <a:r>
            <a:rPr lang="en-US" dirty="0" smtClean="0"/>
            <a:t> </a:t>
          </a:r>
          <a:r>
            <a:rPr lang="en-US" dirty="0" err="1" smtClean="0"/>
            <a:t>যায়</a:t>
          </a:r>
          <a:endParaRPr lang="en-US" dirty="0"/>
        </a:p>
      </dgm:t>
    </dgm:pt>
    <dgm:pt modelId="{95CA821A-2F72-4E25-A586-6918F442288D}" type="parTrans" cxnId="{E68B93EA-E375-427D-94C8-369D918F811E}">
      <dgm:prSet/>
      <dgm:spPr/>
      <dgm:t>
        <a:bodyPr/>
        <a:lstStyle/>
        <a:p>
          <a:endParaRPr lang="en-US"/>
        </a:p>
      </dgm:t>
    </dgm:pt>
    <dgm:pt modelId="{4F41E626-6378-4465-A442-549F53A4FDCB}" type="sibTrans" cxnId="{E68B93EA-E375-427D-94C8-369D918F811E}">
      <dgm:prSet/>
      <dgm:spPr/>
      <dgm:t>
        <a:bodyPr/>
        <a:lstStyle/>
        <a:p>
          <a:endParaRPr lang="en-US"/>
        </a:p>
      </dgm:t>
    </dgm:pt>
    <dgm:pt modelId="{A864B24B-9D2F-45EE-A51F-CB607A4D2612}">
      <dgm:prSet/>
      <dgm:spPr/>
      <dgm:t>
        <a:bodyPr/>
        <a:lstStyle/>
        <a:p>
          <a:r>
            <a:rPr lang="en-US" dirty="0" err="1" smtClean="0"/>
            <a:t>নিরাপদ</a:t>
          </a:r>
          <a:endParaRPr lang="en-US" dirty="0"/>
        </a:p>
      </dgm:t>
    </dgm:pt>
    <dgm:pt modelId="{EDF104DF-788E-4B28-9016-31BE68EA94E7}" type="parTrans" cxnId="{28778437-B390-43D6-888D-4A18815A5A96}">
      <dgm:prSet/>
      <dgm:spPr/>
      <dgm:t>
        <a:bodyPr/>
        <a:lstStyle/>
        <a:p>
          <a:endParaRPr lang="en-US"/>
        </a:p>
      </dgm:t>
    </dgm:pt>
    <dgm:pt modelId="{12CE948F-A2E0-43B5-A3E0-281F8CB36F94}" type="sibTrans" cxnId="{28778437-B390-43D6-888D-4A18815A5A96}">
      <dgm:prSet/>
      <dgm:spPr/>
      <dgm:t>
        <a:bodyPr/>
        <a:lstStyle/>
        <a:p>
          <a:endParaRPr lang="en-US"/>
        </a:p>
      </dgm:t>
    </dgm:pt>
    <dgm:pt modelId="{36AACA1D-AB30-49EE-93D0-EA20BF53DF2B}">
      <dgm:prSet/>
      <dgm:spPr/>
      <dgm:t>
        <a:bodyPr/>
        <a:lstStyle/>
        <a:p>
          <a:r>
            <a:rPr lang="en-US" dirty="0" err="1" smtClean="0"/>
            <a:t>যেকোন</a:t>
          </a:r>
          <a:r>
            <a:rPr lang="en-US" dirty="0" smtClean="0"/>
            <a:t> </a:t>
          </a:r>
          <a:r>
            <a:rPr lang="en-US" dirty="0" err="1" smtClean="0"/>
            <a:t>সময়</a:t>
          </a:r>
          <a:r>
            <a:rPr lang="en-US" dirty="0" smtClean="0"/>
            <a:t> </a:t>
          </a:r>
          <a:r>
            <a:rPr lang="en-US" dirty="0" err="1" smtClean="0"/>
            <a:t>সেবা</a:t>
          </a:r>
          <a:r>
            <a:rPr lang="en-US" dirty="0" smtClean="0"/>
            <a:t> </a:t>
          </a:r>
          <a:r>
            <a:rPr lang="en-US" dirty="0" err="1" smtClean="0"/>
            <a:t>পাওয়া</a:t>
          </a:r>
          <a:r>
            <a:rPr lang="en-US" dirty="0" smtClean="0"/>
            <a:t> </a:t>
          </a:r>
          <a:r>
            <a:rPr lang="en-US" dirty="0" err="1" smtClean="0"/>
            <a:t>যায়</a:t>
          </a:r>
          <a:endParaRPr lang="en-US" dirty="0"/>
        </a:p>
      </dgm:t>
    </dgm:pt>
    <dgm:pt modelId="{D17357C5-0883-44AE-AA1B-F1438AFD50DC}" type="parTrans" cxnId="{82DF3A3F-7BB6-42AD-A04E-52901A25760C}">
      <dgm:prSet/>
      <dgm:spPr/>
      <dgm:t>
        <a:bodyPr/>
        <a:lstStyle/>
        <a:p>
          <a:endParaRPr lang="en-US"/>
        </a:p>
      </dgm:t>
    </dgm:pt>
    <dgm:pt modelId="{5820728C-8523-420E-BDD6-56FA1134877B}" type="sibTrans" cxnId="{82DF3A3F-7BB6-42AD-A04E-52901A25760C}">
      <dgm:prSet/>
      <dgm:spPr/>
      <dgm:t>
        <a:bodyPr/>
        <a:lstStyle/>
        <a:p>
          <a:endParaRPr lang="en-US"/>
        </a:p>
      </dgm:t>
    </dgm:pt>
    <dgm:pt modelId="{1ABC519E-6B7D-4926-A57D-DC5D278545B1}">
      <dgm:prSet/>
      <dgm:spPr/>
      <dgm:t>
        <a:bodyPr/>
        <a:lstStyle/>
        <a:p>
          <a:r>
            <a:rPr lang="en-US" dirty="0" err="1" smtClean="0"/>
            <a:t>আর্থিক</a:t>
          </a:r>
          <a:r>
            <a:rPr lang="en-US" dirty="0" smtClean="0"/>
            <a:t> </a:t>
          </a:r>
          <a:r>
            <a:rPr lang="en-US" dirty="0" err="1" smtClean="0"/>
            <a:t>ক্ষতির</a:t>
          </a:r>
          <a:r>
            <a:rPr lang="en-US" dirty="0" smtClean="0"/>
            <a:t> </a:t>
          </a:r>
          <a:r>
            <a:rPr lang="en-US" dirty="0" err="1" smtClean="0"/>
            <a:t>ঝুকি</a:t>
          </a:r>
          <a:r>
            <a:rPr lang="en-US" dirty="0" smtClean="0"/>
            <a:t> </a:t>
          </a:r>
          <a:r>
            <a:rPr lang="en-US" dirty="0" err="1" smtClean="0"/>
            <a:t>নেই</a:t>
          </a:r>
          <a:endParaRPr lang="en-US" dirty="0"/>
        </a:p>
      </dgm:t>
    </dgm:pt>
    <dgm:pt modelId="{C4911A42-1902-4BBF-B8F4-C9CCF0ED94FE}" type="parTrans" cxnId="{0D63966E-B547-4CED-90FA-79AE9F8BA817}">
      <dgm:prSet/>
      <dgm:spPr/>
      <dgm:t>
        <a:bodyPr/>
        <a:lstStyle/>
        <a:p>
          <a:endParaRPr lang="en-US"/>
        </a:p>
      </dgm:t>
    </dgm:pt>
    <dgm:pt modelId="{820AFDDF-FC29-42C6-A2D5-4DA70265DD96}" type="sibTrans" cxnId="{0D63966E-B547-4CED-90FA-79AE9F8BA817}">
      <dgm:prSet/>
      <dgm:spPr/>
      <dgm:t>
        <a:bodyPr/>
        <a:lstStyle/>
        <a:p>
          <a:endParaRPr lang="en-US"/>
        </a:p>
      </dgm:t>
    </dgm:pt>
    <dgm:pt modelId="{C031D519-E398-4970-9D37-9169CE969577}" type="pres">
      <dgm:prSet presAssocID="{B8612EB6-551F-48EF-88C4-B5C240E16B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D69539-17C9-43BC-86C1-F9318E471980}" type="pres">
      <dgm:prSet presAssocID="{6B729209-9B1D-4C4E-BB28-834DAF92220A}" presName="centerShape" presStyleLbl="node0" presStyleIdx="0" presStyleCnt="1"/>
      <dgm:spPr/>
      <dgm:t>
        <a:bodyPr/>
        <a:lstStyle/>
        <a:p>
          <a:endParaRPr lang="en-US"/>
        </a:p>
      </dgm:t>
    </dgm:pt>
    <dgm:pt modelId="{04AC663D-CB34-4A08-AC4F-EA4BFE016D67}" type="pres">
      <dgm:prSet presAssocID="{DA66FB37-2A65-4763-B12D-F2850B85734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7B802BDC-9D4B-4312-9736-AFC002285DEE}" type="pres">
      <dgm:prSet presAssocID="{DA66FB37-2A65-4763-B12D-F2850B85734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3C5B1A18-7942-422D-A467-B64F7F916367}" type="pres">
      <dgm:prSet presAssocID="{BC1BB147-4E78-42BF-9744-AE7591A4C7B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F999-D0EF-49E9-8290-BEE1FC373C39}" type="pres">
      <dgm:prSet presAssocID="{A9A02F89-764B-41D4-94DE-E84BE26F23B1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37615AB-CB32-4EBA-86ED-510A186CB435}" type="pres">
      <dgm:prSet presAssocID="{A9A02F89-764B-41D4-94DE-E84BE26F23B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88555C1-84B9-44E8-BA40-21B7C62A4339}" type="pres">
      <dgm:prSet presAssocID="{0BB29296-3020-4DBF-85DD-0F07958391E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07100-9397-4277-893D-D49FA571D9D7}" type="pres">
      <dgm:prSet presAssocID="{34ED8767-4F94-44D1-880E-4DA2D80CF9F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C10ABD6-E298-4D9C-B6AE-EE03EF34FB3F}" type="pres">
      <dgm:prSet presAssocID="{34ED8767-4F94-44D1-880E-4DA2D80CF9F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D79ACE3-497C-48D7-A7DF-279CFE78415E}" type="pres">
      <dgm:prSet presAssocID="{9445C181-5114-45FA-AE1D-D538EDB87415}" presName="node" presStyleLbl="node1" presStyleIdx="2" presStyleCnt="7" custRadScaleRad="98058" custRadScaleInc="-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A5908-1E16-4B56-8DB3-2C2239237091}" type="pres">
      <dgm:prSet presAssocID="{D17357C5-0883-44AE-AA1B-F1438AFD50DC}" presName="parTrans" presStyleLbl="sibTrans2D1" presStyleIdx="3" presStyleCnt="7"/>
      <dgm:spPr/>
      <dgm:t>
        <a:bodyPr/>
        <a:lstStyle/>
        <a:p>
          <a:endParaRPr lang="en-US"/>
        </a:p>
      </dgm:t>
    </dgm:pt>
    <dgm:pt modelId="{02381496-B798-4E8F-9C13-626C32AEC5C0}" type="pres">
      <dgm:prSet presAssocID="{D17357C5-0883-44AE-AA1B-F1438AFD50DC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08EFA7C-78F2-4199-9921-0DD4FC2A7759}" type="pres">
      <dgm:prSet presAssocID="{36AACA1D-AB30-49EE-93D0-EA20BF53DF2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CE536-344C-48E5-95F4-D3D69CF42806}" type="pres">
      <dgm:prSet presAssocID="{95CA821A-2F72-4E25-A586-6918F442288D}" presName="parTrans" presStyleLbl="sibTrans2D1" presStyleIdx="4" presStyleCnt="7"/>
      <dgm:spPr/>
      <dgm:t>
        <a:bodyPr/>
        <a:lstStyle/>
        <a:p>
          <a:endParaRPr lang="en-US"/>
        </a:p>
      </dgm:t>
    </dgm:pt>
    <dgm:pt modelId="{40302C9A-662E-480C-AA6E-AF1F0405E6BE}" type="pres">
      <dgm:prSet presAssocID="{95CA821A-2F72-4E25-A586-6918F442288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A40F534-7EC6-4A71-B65D-41FC3B2693A7}" type="pres">
      <dgm:prSet presAssocID="{B57C40E5-FA58-4885-9FBF-C018BCDB3C9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2485D-8D76-4D32-92EA-9D21ECFFFFA2}" type="pres">
      <dgm:prSet presAssocID="{EDF104DF-788E-4B28-9016-31BE68EA94E7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EFE02CB-9E20-45B0-92E0-D99DCBF64C65}" type="pres">
      <dgm:prSet presAssocID="{EDF104DF-788E-4B28-9016-31BE68EA94E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591CFA9-44FF-4E20-933E-B9FE8C6439AD}" type="pres">
      <dgm:prSet presAssocID="{A864B24B-9D2F-45EE-A51F-CB607A4D261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19B08-E9A3-42A5-855E-047EBEA6E680}" type="pres">
      <dgm:prSet presAssocID="{C4911A42-1902-4BBF-B8F4-C9CCF0ED94F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1F78DA4D-38FD-4ABA-9330-04B0AFCE6F66}" type="pres">
      <dgm:prSet presAssocID="{C4911A42-1902-4BBF-B8F4-C9CCF0ED94F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707BDEC-5732-41B4-8CBE-AEE274377916}" type="pres">
      <dgm:prSet presAssocID="{1ABC519E-6B7D-4926-A57D-DC5D278545B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5A80C-29DD-41B3-88B7-25DD4FDD8F3C}" type="presOf" srcId="{DA66FB37-2A65-4763-B12D-F2850B85734C}" destId="{04AC663D-CB34-4A08-AC4F-EA4BFE016D67}" srcOrd="0" destOrd="0" presId="urn:microsoft.com/office/officeart/2005/8/layout/radial5"/>
    <dgm:cxn modelId="{17FCFBFF-E0BF-4835-A50E-855257053D4A}" srcId="{B8612EB6-551F-48EF-88C4-B5C240E16B5B}" destId="{6B729209-9B1D-4C4E-BB28-834DAF92220A}" srcOrd="0" destOrd="0" parTransId="{048610B1-79C5-4213-916C-632E12DCAD4B}" sibTransId="{EA1E58DA-B7A4-43B2-9BDB-4F38CD8FD43F}"/>
    <dgm:cxn modelId="{CBF471F8-3769-4F9A-90FB-355860ECB4F4}" type="presOf" srcId="{EDF104DF-788E-4B28-9016-31BE68EA94E7}" destId="{CCD2485D-8D76-4D32-92EA-9D21ECFFFFA2}" srcOrd="0" destOrd="0" presId="urn:microsoft.com/office/officeart/2005/8/layout/radial5"/>
    <dgm:cxn modelId="{34052E26-03A6-40A9-8E30-9F237BCE7480}" type="presOf" srcId="{B8612EB6-551F-48EF-88C4-B5C240E16B5B}" destId="{C031D519-E398-4970-9D37-9169CE969577}" srcOrd="0" destOrd="0" presId="urn:microsoft.com/office/officeart/2005/8/layout/radial5"/>
    <dgm:cxn modelId="{E68B93EA-E375-427D-94C8-369D918F811E}" srcId="{6B729209-9B1D-4C4E-BB28-834DAF92220A}" destId="{B57C40E5-FA58-4885-9FBF-C018BCDB3C95}" srcOrd="4" destOrd="0" parTransId="{95CA821A-2F72-4E25-A586-6918F442288D}" sibTransId="{4F41E626-6378-4465-A442-549F53A4FDCB}"/>
    <dgm:cxn modelId="{FE182437-4D57-4B68-8CE4-29F47AB7D15C}" type="presOf" srcId="{A864B24B-9D2F-45EE-A51F-CB607A4D2612}" destId="{3591CFA9-44FF-4E20-933E-B9FE8C6439AD}" srcOrd="0" destOrd="0" presId="urn:microsoft.com/office/officeart/2005/8/layout/radial5"/>
    <dgm:cxn modelId="{A2D45DFE-8DF8-4A8F-976C-DB6488D3EC2E}" type="presOf" srcId="{95CA821A-2F72-4E25-A586-6918F442288D}" destId="{40302C9A-662E-480C-AA6E-AF1F0405E6BE}" srcOrd="1" destOrd="0" presId="urn:microsoft.com/office/officeart/2005/8/layout/radial5"/>
    <dgm:cxn modelId="{0D63966E-B547-4CED-90FA-79AE9F8BA817}" srcId="{6B729209-9B1D-4C4E-BB28-834DAF92220A}" destId="{1ABC519E-6B7D-4926-A57D-DC5D278545B1}" srcOrd="6" destOrd="0" parTransId="{C4911A42-1902-4BBF-B8F4-C9CCF0ED94FE}" sibTransId="{820AFDDF-FC29-42C6-A2D5-4DA70265DD96}"/>
    <dgm:cxn modelId="{A7797DD2-A30F-4DDC-8D50-F8F1490E31B2}" type="presOf" srcId="{36AACA1D-AB30-49EE-93D0-EA20BF53DF2B}" destId="{308EFA7C-78F2-4199-9921-0DD4FC2A7759}" srcOrd="0" destOrd="0" presId="urn:microsoft.com/office/officeart/2005/8/layout/radial5"/>
    <dgm:cxn modelId="{CD4EA56C-BF0C-4B9E-8956-B5A36B16E96C}" type="presOf" srcId="{EDF104DF-788E-4B28-9016-31BE68EA94E7}" destId="{4EFE02CB-9E20-45B0-92E0-D99DCBF64C65}" srcOrd="1" destOrd="0" presId="urn:microsoft.com/office/officeart/2005/8/layout/radial5"/>
    <dgm:cxn modelId="{448DF797-DA69-46A2-A45E-48E500D975A6}" type="presOf" srcId="{C4911A42-1902-4BBF-B8F4-C9CCF0ED94FE}" destId="{1F78DA4D-38FD-4ABA-9330-04B0AFCE6F66}" srcOrd="1" destOrd="0" presId="urn:microsoft.com/office/officeart/2005/8/layout/radial5"/>
    <dgm:cxn modelId="{823EACA0-658E-4B5F-BA9D-FC38D18C3FF1}" type="presOf" srcId="{9445C181-5114-45FA-AE1D-D538EDB87415}" destId="{6D79ACE3-497C-48D7-A7DF-279CFE78415E}" srcOrd="0" destOrd="0" presId="urn:microsoft.com/office/officeart/2005/8/layout/radial5"/>
    <dgm:cxn modelId="{FB3EE3DF-0B0E-476F-932C-E5BE27B4C445}" type="presOf" srcId="{BC1BB147-4E78-42BF-9744-AE7591A4C7B9}" destId="{3C5B1A18-7942-422D-A467-B64F7F916367}" srcOrd="0" destOrd="0" presId="urn:microsoft.com/office/officeart/2005/8/layout/radial5"/>
    <dgm:cxn modelId="{53F934F7-84FD-43F8-9536-63AE06722984}" type="presOf" srcId="{0BB29296-3020-4DBF-85DD-0F07958391EB}" destId="{E88555C1-84B9-44E8-BA40-21B7C62A4339}" srcOrd="0" destOrd="0" presId="urn:microsoft.com/office/officeart/2005/8/layout/radial5"/>
    <dgm:cxn modelId="{AD132FC0-B2BF-4E2C-AF84-1306E04DCB55}" type="presOf" srcId="{6B729209-9B1D-4C4E-BB28-834DAF92220A}" destId="{6CD69539-17C9-43BC-86C1-F9318E471980}" srcOrd="0" destOrd="0" presId="urn:microsoft.com/office/officeart/2005/8/layout/radial5"/>
    <dgm:cxn modelId="{E04F2E0E-7FA2-44A1-A2EC-08BD57E75224}" type="presOf" srcId="{A9A02F89-764B-41D4-94DE-E84BE26F23B1}" destId="{737615AB-CB32-4EBA-86ED-510A186CB435}" srcOrd="1" destOrd="0" presId="urn:microsoft.com/office/officeart/2005/8/layout/radial5"/>
    <dgm:cxn modelId="{10A03E01-BE80-4AD3-9EFD-062A5501F4A6}" type="presOf" srcId="{B57C40E5-FA58-4885-9FBF-C018BCDB3C95}" destId="{2A40F534-7EC6-4A71-B65D-41FC3B2693A7}" srcOrd="0" destOrd="0" presId="urn:microsoft.com/office/officeart/2005/8/layout/radial5"/>
    <dgm:cxn modelId="{DE5355D9-0A3C-4076-A806-1ACA628B7484}" type="presOf" srcId="{1ABC519E-6B7D-4926-A57D-DC5D278545B1}" destId="{3707BDEC-5732-41B4-8CBE-AEE274377916}" srcOrd="0" destOrd="0" presId="urn:microsoft.com/office/officeart/2005/8/layout/radial5"/>
    <dgm:cxn modelId="{0A829D76-5C4D-4801-8849-83EB3E5ABAD6}" type="presOf" srcId="{D17357C5-0883-44AE-AA1B-F1438AFD50DC}" destId="{03FA5908-1E16-4B56-8DB3-2C2239237091}" srcOrd="0" destOrd="0" presId="urn:microsoft.com/office/officeart/2005/8/layout/radial5"/>
    <dgm:cxn modelId="{49AB7B04-2FD0-4157-8D64-083EFED8E4F8}" type="presOf" srcId="{34ED8767-4F94-44D1-880E-4DA2D80CF9F8}" destId="{1C10ABD6-E298-4D9C-B6AE-EE03EF34FB3F}" srcOrd="1" destOrd="0" presId="urn:microsoft.com/office/officeart/2005/8/layout/radial5"/>
    <dgm:cxn modelId="{28778437-B390-43D6-888D-4A18815A5A96}" srcId="{6B729209-9B1D-4C4E-BB28-834DAF92220A}" destId="{A864B24B-9D2F-45EE-A51F-CB607A4D2612}" srcOrd="5" destOrd="0" parTransId="{EDF104DF-788E-4B28-9016-31BE68EA94E7}" sibTransId="{12CE948F-A2E0-43B5-A3E0-281F8CB36F94}"/>
    <dgm:cxn modelId="{06F1F58C-266D-4D96-88FE-8C09150562C6}" srcId="{6B729209-9B1D-4C4E-BB28-834DAF92220A}" destId="{BC1BB147-4E78-42BF-9744-AE7591A4C7B9}" srcOrd="0" destOrd="0" parTransId="{DA66FB37-2A65-4763-B12D-F2850B85734C}" sibTransId="{CA7FDA78-20BF-498F-A682-932226D45018}"/>
    <dgm:cxn modelId="{5ACC1B4C-EC8A-44EC-8FC4-8E19129F0527}" type="presOf" srcId="{C4911A42-1902-4BBF-B8F4-C9CCF0ED94FE}" destId="{35C19B08-E9A3-42A5-855E-047EBEA6E680}" srcOrd="0" destOrd="0" presId="urn:microsoft.com/office/officeart/2005/8/layout/radial5"/>
    <dgm:cxn modelId="{6A217C23-B567-4AA4-B4B9-ADD84F5B5551}" type="presOf" srcId="{D17357C5-0883-44AE-AA1B-F1438AFD50DC}" destId="{02381496-B798-4E8F-9C13-626C32AEC5C0}" srcOrd="1" destOrd="0" presId="urn:microsoft.com/office/officeart/2005/8/layout/radial5"/>
    <dgm:cxn modelId="{3D3F743B-4E9B-4889-805D-C4BEA5590A7D}" type="presOf" srcId="{DA66FB37-2A65-4763-B12D-F2850B85734C}" destId="{7B802BDC-9D4B-4312-9736-AFC002285DEE}" srcOrd="1" destOrd="0" presId="urn:microsoft.com/office/officeart/2005/8/layout/radial5"/>
    <dgm:cxn modelId="{82DF3A3F-7BB6-42AD-A04E-52901A25760C}" srcId="{6B729209-9B1D-4C4E-BB28-834DAF92220A}" destId="{36AACA1D-AB30-49EE-93D0-EA20BF53DF2B}" srcOrd="3" destOrd="0" parTransId="{D17357C5-0883-44AE-AA1B-F1438AFD50DC}" sibTransId="{5820728C-8523-420E-BDD6-56FA1134877B}"/>
    <dgm:cxn modelId="{D5E40D97-20E9-49A5-8A9D-8D924C7E79D4}" srcId="{6B729209-9B1D-4C4E-BB28-834DAF92220A}" destId="{9445C181-5114-45FA-AE1D-D538EDB87415}" srcOrd="2" destOrd="0" parTransId="{34ED8767-4F94-44D1-880E-4DA2D80CF9F8}" sibTransId="{1C4DD0F6-E507-4886-8D5F-DA1DB397A8C7}"/>
    <dgm:cxn modelId="{5CCD2E90-0E8F-42F7-8573-FF6D51F12236}" type="presOf" srcId="{34ED8767-4F94-44D1-880E-4DA2D80CF9F8}" destId="{8EA07100-9397-4277-893D-D49FA571D9D7}" srcOrd="0" destOrd="0" presId="urn:microsoft.com/office/officeart/2005/8/layout/radial5"/>
    <dgm:cxn modelId="{BA87AEC1-D2E3-43C9-9C4E-2ED040C51543}" srcId="{6B729209-9B1D-4C4E-BB28-834DAF92220A}" destId="{0BB29296-3020-4DBF-85DD-0F07958391EB}" srcOrd="1" destOrd="0" parTransId="{A9A02F89-764B-41D4-94DE-E84BE26F23B1}" sibTransId="{F908A3EC-F7FF-47D6-BDD1-E4F26449BB47}"/>
    <dgm:cxn modelId="{CD45EB4B-6551-4CB4-923E-85FAD8274252}" type="presOf" srcId="{95CA821A-2F72-4E25-A586-6918F442288D}" destId="{003CE536-344C-48E5-95F4-D3D69CF42806}" srcOrd="0" destOrd="0" presId="urn:microsoft.com/office/officeart/2005/8/layout/radial5"/>
    <dgm:cxn modelId="{B310C149-A4D5-4208-8593-D354F1C77C18}" type="presOf" srcId="{A9A02F89-764B-41D4-94DE-E84BE26F23B1}" destId="{6434F999-D0EF-49E9-8290-BEE1FC373C39}" srcOrd="0" destOrd="0" presId="urn:microsoft.com/office/officeart/2005/8/layout/radial5"/>
    <dgm:cxn modelId="{03C52BAD-135A-4B38-92E5-5E961038CCFD}" type="presParOf" srcId="{C031D519-E398-4970-9D37-9169CE969577}" destId="{6CD69539-17C9-43BC-86C1-F9318E471980}" srcOrd="0" destOrd="0" presId="urn:microsoft.com/office/officeart/2005/8/layout/radial5"/>
    <dgm:cxn modelId="{F1674E5F-31ED-4475-B4F0-B3B5663F808D}" type="presParOf" srcId="{C031D519-E398-4970-9D37-9169CE969577}" destId="{04AC663D-CB34-4A08-AC4F-EA4BFE016D67}" srcOrd="1" destOrd="0" presId="urn:microsoft.com/office/officeart/2005/8/layout/radial5"/>
    <dgm:cxn modelId="{1F37DE72-B207-4586-9BCC-A2985AEF7FFA}" type="presParOf" srcId="{04AC663D-CB34-4A08-AC4F-EA4BFE016D67}" destId="{7B802BDC-9D4B-4312-9736-AFC002285DEE}" srcOrd="0" destOrd="0" presId="urn:microsoft.com/office/officeart/2005/8/layout/radial5"/>
    <dgm:cxn modelId="{7056A20A-F175-44D2-92BB-8761632161C2}" type="presParOf" srcId="{C031D519-E398-4970-9D37-9169CE969577}" destId="{3C5B1A18-7942-422D-A467-B64F7F916367}" srcOrd="2" destOrd="0" presId="urn:microsoft.com/office/officeart/2005/8/layout/radial5"/>
    <dgm:cxn modelId="{B5BE5604-B890-49EC-9AE8-D08C89717CFD}" type="presParOf" srcId="{C031D519-E398-4970-9D37-9169CE969577}" destId="{6434F999-D0EF-49E9-8290-BEE1FC373C39}" srcOrd="3" destOrd="0" presId="urn:microsoft.com/office/officeart/2005/8/layout/radial5"/>
    <dgm:cxn modelId="{C045F9A2-039C-4DB4-8F0B-1FD1B800775D}" type="presParOf" srcId="{6434F999-D0EF-49E9-8290-BEE1FC373C39}" destId="{737615AB-CB32-4EBA-86ED-510A186CB435}" srcOrd="0" destOrd="0" presId="urn:microsoft.com/office/officeart/2005/8/layout/radial5"/>
    <dgm:cxn modelId="{1E2E9E75-2DC4-40DD-A7D6-564FCC74EB82}" type="presParOf" srcId="{C031D519-E398-4970-9D37-9169CE969577}" destId="{E88555C1-84B9-44E8-BA40-21B7C62A4339}" srcOrd="4" destOrd="0" presId="urn:microsoft.com/office/officeart/2005/8/layout/radial5"/>
    <dgm:cxn modelId="{82C32482-4D0A-455B-97D4-C63FF3EAD42F}" type="presParOf" srcId="{C031D519-E398-4970-9D37-9169CE969577}" destId="{8EA07100-9397-4277-893D-D49FA571D9D7}" srcOrd="5" destOrd="0" presId="urn:microsoft.com/office/officeart/2005/8/layout/radial5"/>
    <dgm:cxn modelId="{EC4EF7DD-A9BD-4CDA-91CB-2E8D7830297E}" type="presParOf" srcId="{8EA07100-9397-4277-893D-D49FA571D9D7}" destId="{1C10ABD6-E298-4D9C-B6AE-EE03EF34FB3F}" srcOrd="0" destOrd="0" presId="urn:microsoft.com/office/officeart/2005/8/layout/radial5"/>
    <dgm:cxn modelId="{AF6168E1-B668-4D6E-9CB3-2017933A863E}" type="presParOf" srcId="{C031D519-E398-4970-9D37-9169CE969577}" destId="{6D79ACE3-497C-48D7-A7DF-279CFE78415E}" srcOrd="6" destOrd="0" presId="urn:microsoft.com/office/officeart/2005/8/layout/radial5"/>
    <dgm:cxn modelId="{DD119862-C519-4577-8E79-081F961622C5}" type="presParOf" srcId="{C031D519-E398-4970-9D37-9169CE969577}" destId="{03FA5908-1E16-4B56-8DB3-2C2239237091}" srcOrd="7" destOrd="0" presId="urn:microsoft.com/office/officeart/2005/8/layout/radial5"/>
    <dgm:cxn modelId="{287DC604-9C17-4313-A794-F35A3796842A}" type="presParOf" srcId="{03FA5908-1E16-4B56-8DB3-2C2239237091}" destId="{02381496-B798-4E8F-9C13-626C32AEC5C0}" srcOrd="0" destOrd="0" presId="urn:microsoft.com/office/officeart/2005/8/layout/radial5"/>
    <dgm:cxn modelId="{8E98F97D-5886-46C3-827F-4747E52F3C16}" type="presParOf" srcId="{C031D519-E398-4970-9D37-9169CE969577}" destId="{308EFA7C-78F2-4199-9921-0DD4FC2A7759}" srcOrd="8" destOrd="0" presId="urn:microsoft.com/office/officeart/2005/8/layout/radial5"/>
    <dgm:cxn modelId="{B6BE3726-B8C2-4C9F-895B-25D770B7664C}" type="presParOf" srcId="{C031D519-E398-4970-9D37-9169CE969577}" destId="{003CE536-344C-48E5-95F4-D3D69CF42806}" srcOrd="9" destOrd="0" presId="urn:microsoft.com/office/officeart/2005/8/layout/radial5"/>
    <dgm:cxn modelId="{2336FB9D-A0D0-4633-B629-CBE12DDDB04F}" type="presParOf" srcId="{003CE536-344C-48E5-95F4-D3D69CF42806}" destId="{40302C9A-662E-480C-AA6E-AF1F0405E6BE}" srcOrd="0" destOrd="0" presId="urn:microsoft.com/office/officeart/2005/8/layout/radial5"/>
    <dgm:cxn modelId="{201E0091-EA73-4E38-9DFC-3B9B48022E58}" type="presParOf" srcId="{C031D519-E398-4970-9D37-9169CE969577}" destId="{2A40F534-7EC6-4A71-B65D-41FC3B2693A7}" srcOrd="10" destOrd="0" presId="urn:microsoft.com/office/officeart/2005/8/layout/radial5"/>
    <dgm:cxn modelId="{6782CA1E-1E8C-427C-A66A-CF4CE0FF1D24}" type="presParOf" srcId="{C031D519-E398-4970-9D37-9169CE969577}" destId="{CCD2485D-8D76-4D32-92EA-9D21ECFFFFA2}" srcOrd="11" destOrd="0" presId="urn:microsoft.com/office/officeart/2005/8/layout/radial5"/>
    <dgm:cxn modelId="{1559F51A-5081-4E33-A504-0B1496C29DF0}" type="presParOf" srcId="{CCD2485D-8D76-4D32-92EA-9D21ECFFFFA2}" destId="{4EFE02CB-9E20-45B0-92E0-D99DCBF64C65}" srcOrd="0" destOrd="0" presId="urn:microsoft.com/office/officeart/2005/8/layout/radial5"/>
    <dgm:cxn modelId="{E8D7BB97-AF61-4AFE-B0BC-33A202F13B41}" type="presParOf" srcId="{C031D519-E398-4970-9D37-9169CE969577}" destId="{3591CFA9-44FF-4E20-933E-B9FE8C6439AD}" srcOrd="12" destOrd="0" presId="urn:microsoft.com/office/officeart/2005/8/layout/radial5"/>
    <dgm:cxn modelId="{9E01CAB9-AF09-4B8C-84D8-013830550BF6}" type="presParOf" srcId="{C031D519-E398-4970-9D37-9169CE969577}" destId="{35C19B08-E9A3-42A5-855E-047EBEA6E680}" srcOrd="13" destOrd="0" presId="urn:microsoft.com/office/officeart/2005/8/layout/radial5"/>
    <dgm:cxn modelId="{CA604C76-5FF8-4202-AA76-C67724F68F9D}" type="presParOf" srcId="{35C19B08-E9A3-42A5-855E-047EBEA6E680}" destId="{1F78DA4D-38FD-4ABA-9330-04B0AFCE6F66}" srcOrd="0" destOrd="0" presId="urn:microsoft.com/office/officeart/2005/8/layout/radial5"/>
    <dgm:cxn modelId="{347CA1D8-3F7C-4F34-89EB-102D3EF992B0}" type="presParOf" srcId="{C031D519-E398-4970-9D37-9169CE969577}" destId="{3707BDEC-5732-41B4-8CBE-AEE27437791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69539-17C9-43BC-86C1-F9318E471980}">
      <dsp:nvSpPr>
        <dsp:cNvPr id="0" name=""/>
        <dsp:cNvSpPr/>
      </dsp:nvSpPr>
      <dsp:spPr>
        <a:xfrm>
          <a:off x="4858047" y="2430129"/>
          <a:ext cx="1866304" cy="18663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নেটওয়ার্ক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ব্যবহারের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সুবিধা</a:t>
          </a:r>
          <a:endParaRPr lang="en-US" sz="3000" kern="1200" dirty="0"/>
        </a:p>
      </dsp:txBody>
      <dsp:txXfrm>
        <a:off x="5131361" y="2703443"/>
        <a:ext cx="1319676" cy="1319676"/>
      </dsp:txXfrm>
    </dsp:sp>
    <dsp:sp modelId="{04AC663D-CB34-4A08-AC4F-EA4BFE016D67}">
      <dsp:nvSpPr>
        <dsp:cNvPr id="0" name=""/>
        <dsp:cNvSpPr/>
      </dsp:nvSpPr>
      <dsp:spPr>
        <a:xfrm rot="16200000">
          <a:off x="5593233" y="1750540"/>
          <a:ext cx="395933" cy="63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652623" y="1936839"/>
        <a:ext cx="277153" cy="380725"/>
      </dsp:txXfrm>
    </dsp:sp>
    <dsp:sp modelId="{3C5B1A18-7942-422D-A467-B64F7F916367}">
      <dsp:nvSpPr>
        <dsp:cNvPr id="0" name=""/>
        <dsp:cNvSpPr/>
      </dsp:nvSpPr>
      <dsp:spPr>
        <a:xfrm>
          <a:off x="4951362" y="3410"/>
          <a:ext cx="1679674" cy="1679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কম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খরচ</a:t>
          </a:r>
          <a:endParaRPr lang="en-US" sz="2100" kern="1200" dirty="0"/>
        </a:p>
      </dsp:txBody>
      <dsp:txXfrm>
        <a:off x="5197345" y="249393"/>
        <a:ext cx="1187708" cy="1187708"/>
      </dsp:txXfrm>
    </dsp:sp>
    <dsp:sp modelId="{6434F999-D0EF-49E9-8290-BEE1FC373C39}">
      <dsp:nvSpPr>
        <dsp:cNvPr id="0" name=""/>
        <dsp:cNvSpPr/>
      </dsp:nvSpPr>
      <dsp:spPr>
        <a:xfrm rot="19285714">
          <a:off x="6606071" y="2238297"/>
          <a:ext cx="395933" cy="63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619028" y="2402235"/>
        <a:ext cx="277153" cy="380725"/>
      </dsp:txXfrm>
    </dsp:sp>
    <dsp:sp modelId="{E88555C1-84B9-44E8-BA40-21B7C62A4339}">
      <dsp:nvSpPr>
        <dsp:cNvPr id="0" name=""/>
        <dsp:cNvSpPr/>
      </dsp:nvSpPr>
      <dsp:spPr>
        <a:xfrm>
          <a:off x="6921604" y="952228"/>
          <a:ext cx="1679674" cy="1679674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ব্যবহার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সুবিধাজনক</a:t>
          </a:r>
          <a:endParaRPr lang="en-US" sz="2100" kern="1200" dirty="0"/>
        </a:p>
      </dsp:txBody>
      <dsp:txXfrm>
        <a:off x="7167587" y="1198211"/>
        <a:ext cx="1187708" cy="1187708"/>
      </dsp:txXfrm>
    </dsp:sp>
    <dsp:sp modelId="{8EA07100-9397-4277-893D-D49FA571D9D7}">
      <dsp:nvSpPr>
        <dsp:cNvPr id="0" name=""/>
        <dsp:cNvSpPr/>
      </dsp:nvSpPr>
      <dsp:spPr>
        <a:xfrm rot="760551">
          <a:off x="6846939" y="3325072"/>
          <a:ext cx="369996" cy="63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848292" y="3439802"/>
        <a:ext cx="258997" cy="380725"/>
      </dsp:txXfrm>
    </dsp:sp>
    <dsp:sp modelId="{6D79ACE3-497C-48D7-A7DF-279CFE78415E}">
      <dsp:nvSpPr>
        <dsp:cNvPr id="0" name=""/>
        <dsp:cNvSpPr/>
      </dsp:nvSpPr>
      <dsp:spPr>
        <a:xfrm>
          <a:off x="7362230" y="3065689"/>
          <a:ext cx="1679674" cy="167967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দামী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সফটওয়্যার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ব্যবহার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করা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যায়</a:t>
          </a:r>
          <a:endParaRPr lang="en-US" sz="2100" kern="1200" dirty="0"/>
        </a:p>
      </dsp:txBody>
      <dsp:txXfrm>
        <a:off x="7608213" y="3311672"/>
        <a:ext cx="1187708" cy="1187708"/>
      </dsp:txXfrm>
    </dsp:sp>
    <dsp:sp modelId="{03FA5908-1E16-4B56-8DB3-2C2239237091}">
      <dsp:nvSpPr>
        <dsp:cNvPr id="0" name=""/>
        <dsp:cNvSpPr/>
      </dsp:nvSpPr>
      <dsp:spPr>
        <a:xfrm rot="3857143">
          <a:off x="6155316" y="4213186"/>
          <a:ext cx="395933" cy="63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188938" y="4286586"/>
        <a:ext cx="277153" cy="380725"/>
      </dsp:txXfrm>
    </dsp:sp>
    <dsp:sp modelId="{308EFA7C-78F2-4199-9921-0DD4FC2A7759}">
      <dsp:nvSpPr>
        <dsp:cNvPr id="0" name=""/>
        <dsp:cNvSpPr/>
      </dsp:nvSpPr>
      <dsp:spPr>
        <a:xfrm>
          <a:off x="6044764" y="4793916"/>
          <a:ext cx="1679674" cy="167967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যেকোন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সময়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সেবা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পাওয়া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যায়</a:t>
          </a:r>
          <a:endParaRPr lang="en-US" sz="2100" kern="1200" dirty="0"/>
        </a:p>
      </dsp:txBody>
      <dsp:txXfrm>
        <a:off x="6290747" y="5039899"/>
        <a:ext cx="1187708" cy="1187708"/>
      </dsp:txXfrm>
    </dsp:sp>
    <dsp:sp modelId="{003CE536-344C-48E5-95F4-D3D69CF42806}">
      <dsp:nvSpPr>
        <dsp:cNvPr id="0" name=""/>
        <dsp:cNvSpPr/>
      </dsp:nvSpPr>
      <dsp:spPr>
        <a:xfrm rot="6942857">
          <a:off x="5031150" y="4213186"/>
          <a:ext cx="395933" cy="63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116308" y="4286586"/>
        <a:ext cx="277153" cy="380725"/>
      </dsp:txXfrm>
    </dsp:sp>
    <dsp:sp modelId="{2A40F534-7EC6-4A71-B65D-41FC3B2693A7}">
      <dsp:nvSpPr>
        <dsp:cNvPr id="0" name=""/>
        <dsp:cNvSpPr/>
      </dsp:nvSpPr>
      <dsp:spPr>
        <a:xfrm>
          <a:off x="3857961" y="4793916"/>
          <a:ext cx="1679674" cy="167967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স্টোরেজ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সুবিধা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পাওয়া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যায়</a:t>
          </a:r>
          <a:endParaRPr lang="en-US" sz="2100" kern="1200" dirty="0"/>
        </a:p>
      </dsp:txBody>
      <dsp:txXfrm>
        <a:off x="4103944" y="5039899"/>
        <a:ext cx="1187708" cy="1187708"/>
      </dsp:txXfrm>
    </dsp:sp>
    <dsp:sp modelId="{CCD2485D-8D76-4D32-92EA-9D21ECFFFFA2}">
      <dsp:nvSpPr>
        <dsp:cNvPr id="0" name=""/>
        <dsp:cNvSpPr/>
      </dsp:nvSpPr>
      <dsp:spPr>
        <a:xfrm rot="10028571">
          <a:off x="4330244" y="3334278"/>
          <a:ext cx="395933" cy="63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447535" y="3447971"/>
        <a:ext cx="277153" cy="380725"/>
      </dsp:txXfrm>
    </dsp:sp>
    <dsp:sp modelId="{3591CFA9-44FF-4E20-933E-B9FE8C6439AD}">
      <dsp:nvSpPr>
        <dsp:cNvPr id="0" name=""/>
        <dsp:cNvSpPr/>
      </dsp:nvSpPr>
      <dsp:spPr>
        <a:xfrm>
          <a:off x="2494511" y="3084204"/>
          <a:ext cx="1679674" cy="1679674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নিরাপদ</a:t>
          </a:r>
          <a:endParaRPr lang="en-US" sz="2100" kern="1200" dirty="0"/>
        </a:p>
      </dsp:txBody>
      <dsp:txXfrm>
        <a:off x="2740494" y="3330187"/>
        <a:ext cx="1187708" cy="1187708"/>
      </dsp:txXfrm>
    </dsp:sp>
    <dsp:sp modelId="{35C19B08-E9A3-42A5-855E-047EBEA6E680}">
      <dsp:nvSpPr>
        <dsp:cNvPr id="0" name=""/>
        <dsp:cNvSpPr/>
      </dsp:nvSpPr>
      <dsp:spPr>
        <a:xfrm rot="13114286">
          <a:off x="4580394" y="2238297"/>
          <a:ext cx="395933" cy="63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686217" y="2402235"/>
        <a:ext cx="277153" cy="380725"/>
      </dsp:txXfrm>
    </dsp:sp>
    <dsp:sp modelId="{3707BDEC-5732-41B4-8CBE-AEE274377916}">
      <dsp:nvSpPr>
        <dsp:cNvPr id="0" name=""/>
        <dsp:cNvSpPr/>
      </dsp:nvSpPr>
      <dsp:spPr>
        <a:xfrm>
          <a:off x="2981120" y="952228"/>
          <a:ext cx="1679674" cy="167967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আর্থিক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ক্ষতির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ঝুকি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নেই</a:t>
          </a:r>
          <a:endParaRPr lang="en-US" sz="2100" kern="1200" dirty="0"/>
        </a:p>
      </dsp:txBody>
      <dsp:txXfrm>
        <a:off x="3227103" y="1198211"/>
        <a:ext cx="1187708" cy="118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D1B9-F8F5-449A-B123-5DB52CEE3A1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C00F-D592-4AB5-9257-BCB70AE7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নিতে</a:t>
            </a:r>
            <a:r>
              <a:rPr lang="en-US" dirty="0" smtClean="0"/>
              <a:t> </a:t>
            </a:r>
            <a:r>
              <a:rPr lang="en-US" dirty="0" err="1" smtClean="0"/>
              <a:t>বলব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C00F-D592-4AB5-9257-BCB70AE75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আনুসাঙ্গিক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C00F-D592-4AB5-9257-BCB70AE753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7AD72-E672-4DE4-BF15-86D95807E0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9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1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4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4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4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4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2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4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0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tile tx="0" ty="0" sx="42000" sy="58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4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4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19DC-9ABF-4E8F-AE4B-40A2FC27350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4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4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7927-D9EB-4EA8-A243-6D01EA56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963879" y="152400"/>
            <a:ext cx="6231628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</a:rPr>
              <a:t>স্বাগতম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6" y="533400"/>
            <a:ext cx="4312622" cy="2397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82" y="533399"/>
            <a:ext cx="4626570" cy="2397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40" y="3735758"/>
            <a:ext cx="4654211" cy="2360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98" y="3735758"/>
            <a:ext cx="4435864" cy="2360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680578" y="3134380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সফটওয়্যার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58178" y="3096069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যন্ত্রপাতি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80186" y="6248400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প্রচূর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মূলধন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95871" y="6248400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নেটওয়ার্ক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25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0119" y="2322079"/>
            <a:ext cx="328211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একক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609600"/>
            <a:ext cx="57150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17078" y="418355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4400" b="1" dirty="0" err="1" smtClean="0"/>
              <a:t>ক্লাউড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কম্পিউটিং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310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474" y="3581400"/>
            <a:ext cx="11353800" cy="304698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/>
              <a:t>যেকোন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ব্যক্তি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প্রদানকারী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প্রতিষ্ঠান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থেকে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গ্রহণ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পারে</a:t>
            </a:r>
            <a:r>
              <a:rPr lang="en-US" sz="4800" dirty="0" smtClean="0"/>
              <a:t>। </a:t>
            </a:r>
            <a:r>
              <a:rPr lang="en-US" sz="4800" dirty="0" err="1" smtClean="0"/>
              <a:t>এক্ষেত্রে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প্রদানকারী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প্রতিষ্ঠান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সব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দেবে</a:t>
            </a:r>
            <a:r>
              <a:rPr lang="en-US" sz="4800" dirty="0" smtClean="0"/>
              <a:t>। </a:t>
            </a:r>
            <a:r>
              <a:rPr lang="en-US" sz="4800" dirty="0" err="1" smtClean="0"/>
              <a:t>ব্যবহারকারী</a:t>
            </a:r>
            <a:r>
              <a:rPr lang="en-US" sz="4800" dirty="0" smtClean="0"/>
              <a:t> </a:t>
            </a:r>
            <a:r>
              <a:rPr lang="en-US" sz="4800" dirty="0" err="1" smtClean="0"/>
              <a:t>যতটুকু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গ্রহণ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করবে</a:t>
            </a:r>
            <a:r>
              <a:rPr lang="en-US" sz="4800" dirty="0" smtClean="0"/>
              <a:t>, </a:t>
            </a:r>
            <a:r>
              <a:rPr lang="en-US" sz="4800" dirty="0" err="1" smtClean="0"/>
              <a:t>ঠিক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ততটুকু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সেবার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মূল্য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দিবে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86" y="238991"/>
            <a:ext cx="3725333" cy="2933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273627"/>
            <a:ext cx="3725333" cy="2926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04519" y="1524000"/>
            <a:ext cx="32766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উত্তর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মিলিয়ে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নাও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65919" y="3581400"/>
            <a:ext cx="11353800" cy="304698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/>
              <a:t>নেটওয়ার্ক</a:t>
            </a:r>
            <a:r>
              <a:rPr lang="en-US" sz="4800" dirty="0" smtClean="0"/>
              <a:t>, </a:t>
            </a:r>
            <a:r>
              <a:rPr lang="en-US" sz="4800" dirty="0" err="1" smtClean="0"/>
              <a:t>সার্ভার</a:t>
            </a:r>
            <a:r>
              <a:rPr lang="en-US" sz="4800" dirty="0" smtClean="0"/>
              <a:t>, </a:t>
            </a:r>
            <a:r>
              <a:rPr lang="en-US" sz="4800" dirty="0" err="1" smtClean="0"/>
              <a:t>স্টোরেজ</a:t>
            </a:r>
            <a:r>
              <a:rPr lang="en-US" sz="4800" dirty="0" smtClean="0"/>
              <a:t>, </a:t>
            </a:r>
            <a:r>
              <a:rPr lang="en-US" sz="4800" dirty="0" err="1" smtClean="0"/>
              <a:t>প্রোগ্রাম</a:t>
            </a:r>
            <a:r>
              <a:rPr lang="en-US" sz="4800" dirty="0"/>
              <a:t>,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প্রভৃতি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সহজে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ক্রেতার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সুবিধামত</a:t>
            </a:r>
            <a:r>
              <a:rPr lang="en-US" sz="4800" dirty="0" smtClean="0"/>
              <a:t>, </a:t>
            </a:r>
            <a:r>
              <a:rPr lang="en-US" sz="4800" dirty="0" err="1" smtClean="0"/>
              <a:t>চাহিবামাত্র</a:t>
            </a:r>
            <a:r>
              <a:rPr lang="en-US" sz="4800" dirty="0" smtClean="0"/>
              <a:t> ও </a:t>
            </a:r>
            <a:r>
              <a:rPr lang="en-US" sz="4800" dirty="0" err="1" smtClean="0"/>
              <a:t>চাহিদা</a:t>
            </a:r>
            <a:r>
              <a:rPr lang="en-US" sz="4800" dirty="0" smtClean="0"/>
              <a:t> </a:t>
            </a:r>
            <a:r>
              <a:rPr lang="en-US" sz="4800" dirty="0" err="1" smtClean="0"/>
              <a:t>অনুযায়ী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ব্যবহার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সুযোগ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প্রদান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ভাড়া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দেয়ার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সিস্টেমই</a:t>
            </a:r>
            <a:r>
              <a:rPr lang="en-US" sz="4800" dirty="0" smtClean="0"/>
              <a:t> </a:t>
            </a:r>
            <a:r>
              <a:rPr lang="en-US" sz="4800" dirty="0" err="1" smtClean="0"/>
              <a:t>হলো</a:t>
            </a:r>
            <a:r>
              <a:rPr lang="en-US" sz="4800" dirty="0" smtClean="0"/>
              <a:t> </a:t>
            </a:r>
            <a:r>
              <a:rPr lang="en-US" sz="4800" dirty="0" err="1" smtClean="0"/>
              <a:t>ক্লাউড</a:t>
            </a:r>
            <a:r>
              <a:rPr lang="en-US" sz="4800" dirty="0" smtClean="0"/>
              <a:t> </a:t>
            </a:r>
            <a:r>
              <a:rPr lang="en-US" sz="4800" dirty="0" err="1" smtClean="0"/>
              <a:t>কম্পিউটিং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80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2" y="990600"/>
            <a:ext cx="4116198" cy="22542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09" y="3906987"/>
            <a:ext cx="4088310" cy="2260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44052" y="239325"/>
            <a:ext cx="831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নেটওয়ার্ক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ক্ষেত্র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1" y="3906986"/>
            <a:ext cx="4116199" cy="2260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16" y="990600"/>
            <a:ext cx="4140744" cy="2254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20951" y="3244867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রাষ্ট্র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পরিচালনা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74364" y="3244868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শিক্ষা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বিস্তারে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20950" y="6167741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ফাইল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আদান-প্রদানে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3919" y="6167741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টেলিমেডিসিনে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18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3"/>
          <a:stretch/>
        </p:blipFill>
        <p:spPr>
          <a:xfrm>
            <a:off x="6741535" y="459915"/>
            <a:ext cx="4292384" cy="2490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9" y="459914"/>
            <a:ext cx="4441285" cy="2490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9" y="3583731"/>
            <a:ext cx="4441285" cy="2588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35" y="3583732"/>
            <a:ext cx="4292384" cy="2588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42919" y="6167741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দোরগোরায়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সেবা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44052" y="6167740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পাঠদানে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44051" y="3005884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যুদ্ধ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ক্ষেত্রে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29627" y="3005884"/>
            <a:ext cx="41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যোগাযোগে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44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7012514"/>
              </p:ext>
            </p:extLst>
          </p:nvPr>
        </p:nvGraphicFramePr>
        <p:xfrm>
          <a:off x="365919" y="228600"/>
          <a:ext cx="11582400" cy="647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0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69539-17C9-43BC-86C1-F9318E47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CD69539-17C9-43BC-86C1-F9318E47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CD69539-17C9-43BC-86C1-F9318E47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CD69539-17C9-43BC-86C1-F9318E471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AC663D-CB34-4A08-AC4F-EA4BFE01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4AC663D-CB34-4A08-AC4F-EA4BFE01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4AC663D-CB34-4A08-AC4F-EA4BFE01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4AC663D-CB34-4A08-AC4F-EA4BFE016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B1A18-7942-422D-A467-B64F7F916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C5B1A18-7942-422D-A467-B64F7F916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C5B1A18-7942-422D-A467-B64F7F916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C5B1A18-7942-422D-A467-B64F7F916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4F999-D0EF-49E9-8290-BEE1FC37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434F999-D0EF-49E9-8290-BEE1FC37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434F999-D0EF-49E9-8290-BEE1FC37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434F999-D0EF-49E9-8290-BEE1FC373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8555C1-84B9-44E8-BA40-21B7C62A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88555C1-84B9-44E8-BA40-21B7C62A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88555C1-84B9-44E8-BA40-21B7C62A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88555C1-84B9-44E8-BA40-21B7C62A4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07100-9397-4277-893D-D49FA571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EA07100-9397-4277-893D-D49FA571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EA07100-9397-4277-893D-D49FA571D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EA07100-9397-4277-893D-D49FA571D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9ACE3-497C-48D7-A7DF-279CFE784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D79ACE3-497C-48D7-A7DF-279CFE784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D79ACE3-497C-48D7-A7DF-279CFE784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D79ACE3-497C-48D7-A7DF-279CFE784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FA5908-1E16-4B56-8DB3-2C223923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FA5908-1E16-4B56-8DB3-2C223923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FA5908-1E16-4B56-8DB3-2C223923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3FA5908-1E16-4B56-8DB3-2C2239237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8EFA7C-78F2-4199-9921-0DD4FC2A7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08EFA7C-78F2-4199-9921-0DD4FC2A7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08EFA7C-78F2-4199-9921-0DD4FC2A7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308EFA7C-78F2-4199-9921-0DD4FC2A7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3CE536-344C-48E5-95F4-D3D69CF42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03CE536-344C-48E5-95F4-D3D69CF42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03CE536-344C-48E5-95F4-D3D69CF42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03CE536-344C-48E5-95F4-D3D69CF42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0F534-7EC6-4A71-B65D-41FC3B269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A40F534-7EC6-4A71-B65D-41FC3B269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A40F534-7EC6-4A71-B65D-41FC3B269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A40F534-7EC6-4A71-B65D-41FC3B269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2485D-8D76-4D32-92EA-9D21ECFFF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CD2485D-8D76-4D32-92EA-9D21ECFFF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CD2485D-8D76-4D32-92EA-9D21ECFFF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CD2485D-8D76-4D32-92EA-9D21ECFFF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91CFA9-44FF-4E20-933E-B9FE8C643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3591CFA9-44FF-4E20-933E-B9FE8C643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591CFA9-44FF-4E20-933E-B9FE8C643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3591CFA9-44FF-4E20-933E-B9FE8C643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C19B08-E9A3-42A5-855E-047EBEA6E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35C19B08-E9A3-42A5-855E-047EBEA6E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35C19B08-E9A3-42A5-855E-047EBEA6E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C19B08-E9A3-42A5-855E-047EBEA6E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07BDEC-5732-41B4-8CBE-AEE27437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3707BDEC-5732-41B4-8CBE-AEE27437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3707BDEC-5732-41B4-8CBE-AEE27437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3707BDEC-5732-41B4-8CBE-AEE274377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38" y="1857308"/>
            <a:ext cx="328211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দলীয়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409" y="4481945"/>
            <a:ext cx="10746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4400" b="1" dirty="0" err="1" smtClean="0"/>
              <a:t>কম্পিউটার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নেটওয়ার্ক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ব্যবহারে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সুবিধা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পাওয়া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যায়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pic>
        <p:nvPicPr>
          <p:cNvPr id="6" name="Picture 2" descr="http://png-5.findicons.com/files/icons/1788/large_icons_social/512/socia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1371600"/>
            <a:ext cx="2689121" cy="2689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491" y="230939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61319" y="3984486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4000" dirty="0" err="1" smtClean="0"/>
              <a:t>নেটওয়ার্কে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প্রদানকারী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কয়েকটি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বল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13719" y="497508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/>
              <a:t>নতুন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পৃথিবীর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সম্পদ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890167"/>
            <a:ext cx="4061399" cy="2838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61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519" y="192466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বাড়ির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75519" y="429774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তোমার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বাসায়</a:t>
            </a:r>
            <a:r>
              <a:rPr lang="en-US" sz="4800" dirty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নেটওয়ার্ক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ব্যবহার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হয়</a:t>
            </a:r>
            <a:r>
              <a:rPr lang="en-US" sz="4800" dirty="0" smtClean="0"/>
              <a:t>, </a:t>
            </a:r>
            <a:r>
              <a:rPr lang="en-US" sz="4800" dirty="0" err="1" smtClean="0"/>
              <a:t>তার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তালিকা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আনবে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944392"/>
            <a:ext cx="4102456" cy="2729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80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5437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119" y="5562600"/>
            <a:ext cx="10232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/>
              <a:t>ধন্যবাদ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সবাইকে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9990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081" y="3811012"/>
            <a:ext cx="6182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মাছুম বিল্লাহ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ICT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endParaRPr kumimoji="0" lang="bn-I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চামী মোসলেমিয়া দাখিল মাদ্রাসা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রাজাবাড়ী, নেছারাবাদ, পিরোজপুর।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মেইল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hlinkClick r:id="rId2"/>
              </a:rPr>
              <a:t>masum1976m@gmail.com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01740971253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1708" y="4074855"/>
            <a:ext cx="5270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প্রযুক্তি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kumimoji="0" lang="bn-IN" sz="28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তীয়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১১ (</a:t>
            </a: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kumimoji="0" lang="en-US" sz="2800" b="1" i="0" u="none" strike="noStrike" kern="0" cap="none" spc="0" normalizeH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সময়ঃ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৫০ </a:t>
            </a: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180" y="471334"/>
            <a:ext cx="618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4800" b="1" i="0" u="sng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40" y="318939"/>
            <a:ext cx="3369841" cy="3307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91" y="471335"/>
            <a:ext cx="2704167" cy="3307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36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305179"/>
              </p:ext>
            </p:extLst>
          </p:nvPr>
        </p:nvGraphicFramePr>
        <p:xfrm>
          <a:off x="4705039" y="3048000"/>
          <a:ext cx="2770195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5039" y="3048000"/>
                        <a:ext cx="2770195" cy="175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4838" y="1517078"/>
            <a:ext cx="831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8296" y="5105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মাননীয়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প্রধানমন্ত্রী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ঢাকায়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চট্টগ্রাম</a:t>
            </a:r>
            <a:r>
              <a:rPr lang="en-US" sz="4000" dirty="0" smtClean="0"/>
              <a:t> ও </a:t>
            </a:r>
            <a:r>
              <a:rPr lang="en-US" sz="4000" dirty="0" err="1" smtClean="0"/>
              <a:t>সিলেটে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বলেন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8296" y="5105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সম্ভাব্য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উত্তরঃ</a:t>
            </a:r>
            <a:r>
              <a:rPr lang="en-US" sz="4000" dirty="0" smtClean="0"/>
              <a:t> </a:t>
            </a:r>
            <a:r>
              <a:rPr lang="en-US" sz="4000" dirty="0" err="1" smtClean="0"/>
              <a:t>ভিডিও</a:t>
            </a:r>
            <a:r>
              <a:rPr lang="en-US" sz="4000" dirty="0" smtClean="0"/>
              <a:t> </a:t>
            </a:r>
            <a:r>
              <a:rPr lang="en-US" sz="4000" dirty="0" err="1" smtClean="0"/>
              <a:t>কলে</a:t>
            </a:r>
            <a:r>
              <a:rPr lang="en-US" sz="4000" dirty="0" smtClean="0"/>
              <a:t>/</a:t>
            </a:r>
            <a:r>
              <a:rPr lang="en-US" sz="4000" dirty="0" err="1" smtClean="0"/>
              <a:t>ইন্টারনেটের</a:t>
            </a:r>
            <a:r>
              <a:rPr lang="en-US" sz="4000" dirty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18296" y="5105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ভিডিও</a:t>
            </a:r>
            <a:r>
              <a:rPr lang="en-US" sz="4000" dirty="0" smtClean="0"/>
              <a:t> </a:t>
            </a:r>
            <a:r>
              <a:rPr lang="en-US" sz="4000" dirty="0" err="1" smtClean="0"/>
              <a:t>কল</a:t>
            </a:r>
            <a:r>
              <a:rPr lang="en-US" sz="4000" dirty="0" smtClean="0"/>
              <a:t>/</a:t>
            </a:r>
            <a:r>
              <a:rPr lang="en-US" sz="4000" dirty="0" err="1" smtClean="0"/>
              <a:t>ইন্টারনেটে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18296" y="5105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সম্ভাব্য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উত্তরঃ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নেটওয়ার্ক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88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052" y="2667004"/>
            <a:ext cx="831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নেটওয়ার্কের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ব্যবহার</a:t>
            </a:r>
            <a:endParaRPr lang="en-US" sz="7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96636" y="3820749"/>
            <a:ext cx="8458006" cy="0"/>
          </a:xfrm>
          <a:prstGeom prst="line">
            <a:avLst/>
          </a:prstGeom>
          <a:ln w="76200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2700" y="381000"/>
            <a:ext cx="11756445" cy="1295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519" y="2971800"/>
            <a:ext cx="1051261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......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885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97723"/>
              </p:ext>
            </p:extLst>
          </p:nvPr>
        </p:nvGraphicFramePr>
        <p:xfrm>
          <a:off x="5168781" y="2532965"/>
          <a:ext cx="2650078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8781" y="2532965"/>
                        <a:ext cx="2650078" cy="168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1019" y="914404"/>
            <a:ext cx="831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96407" y="4695083"/>
            <a:ext cx="993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অনুষ্ঠানের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ডেকোরেশনের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মালামাল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কোথায়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পাই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07197" y="4695083"/>
            <a:ext cx="831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টাকার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বিনিময়ে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07197" y="4695083"/>
            <a:ext cx="831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নিজেরা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56648" y="4695083"/>
            <a:ext cx="36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দাম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অনেক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34170" y="4695083"/>
            <a:ext cx="425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অল্প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192487" y="4695083"/>
            <a:ext cx="574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অনুষ্ঠানের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7426" y="4695083"/>
            <a:ext cx="52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অল্প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3491" y="4695083"/>
            <a:ext cx="1009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পরিচালনা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রক্ষণাবেক্ষনের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লোক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50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4052" y="239325"/>
            <a:ext cx="8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এসো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কিছু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দেখি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7" y="1168113"/>
            <a:ext cx="4250105" cy="228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7" y="4156364"/>
            <a:ext cx="4250106" cy="2178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94" y="4156364"/>
            <a:ext cx="4554969" cy="2178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938077" y="3470564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ফেসবুক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7345" y="6334780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গুগল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সার্চ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ইঞ্জিন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8076" y="6334780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ই-</a:t>
            </a:r>
            <a:r>
              <a:rPr lang="en-US" sz="2800" b="1" dirty="0" err="1" smtClean="0"/>
              <a:t>মেইল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42627" y="3470564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ভিডিও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কল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93" y="1168112"/>
            <a:ext cx="4554970" cy="228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06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3" y="487140"/>
            <a:ext cx="4907666" cy="2179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3338865"/>
            <a:ext cx="4907665" cy="2174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912139" y="2743200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বাংলা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সার্চ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ইঞ্জিন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5487" y="5531216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ওয়েব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সাইট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533" y="5572780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ইউটিউব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5488" y="2743200"/>
            <a:ext cx="425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পরীক্ষার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ফলাফল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1349" y="6096001"/>
            <a:ext cx="119591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এ </a:t>
            </a:r>
            <a:r>
              <a:rPr lang="en-US" sz="3600" dirty="0" err="1" smtClean="0"/>
              <a:t>রকম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আরও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সেবাগুলো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পাই</a:t>
            </a:r>
            <a:r>
              <a:rPr lang="en-US" sz="3600" dirty="0" smtClean="0"/>
              <a:t>,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66" y="3266420"/>
            <a:ext cx="4833364" cy="2226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0" y="487140"/>
            <a:ext cx="4913309" cy="2256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925624" y="6097627"/>
            <a:ext cx="831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আরও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24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82" y="899510"/>
            <a:ext cx="4249218" cy="219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58" y="943012"/>
            <a:ext cx="4083092" cy="2153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>
          <a:xfrm>
            <a:off x="1205182" y="3844078"/>
            <a:ext cx="4249218" cy="2328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57" y="3844076"/>
            <a:ext cx="4143520" cy="2328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680578" y="3134380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সার্ভার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79845" y="6251653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অবকাঠামো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2719" y="6248400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উদ্যোক্তা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79845" y="3136006"/>
            <a:ext cx="328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লোকবল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95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382</Words>
  <Application>Microsoft Office PowerPoint</Application>
  <PresentationFormat>Custom</PresentationFormat>
  <Paragraphs>87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89</cp:revision>
  <dcterms:created xsi:type="dcterms:W3CDTF">2020-07-04T13:48:55Z</dcterms:created>
  <dcterms:modified xsi:type="dcterms:W3CDTF">2020-07-06T03:36:39Z</dcterms:modified>
</cp:coreProperties>
</file>