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0E5-5383-4A16-BA63-1C7C0F1ABD98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AF3-02F2-4763-BDE7-36290793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41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0E5-5383-4A16-BA63-1C7C0F1ABD98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AF3-02F2-4763-BDE7-36290793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5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0E5-5383-4A16-BA63-1C7C0F1ABD98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AF3-02F2-4763-BDE7-36290793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2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0E5-5383-4A16-BA63-1C7C0F1ABD98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AF3-02F2-4763-BDE7-36290793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0E5-5383-4A16-BA63-1C7C0F1ABD98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AF3-02F2-4763-BDE7-36290793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3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0E5-5383-4A16-BA63-1C7C0F1ABD98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AF3-02F2-4763-BDE7-36290793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4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0E5-5383-4A16-BA63-1C7C0F1ABD98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AF3-02F2-4763-BDE7-36290793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6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0E5-5383-4A16-BA63-1C7C0F1ABD98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AF3-02F2-4763-BDE7-36290793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3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0E5-5383-4A16-BA63-1C7C0F1ABD98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AF3-02F2-4763-BDE7-36290793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0E5-5383-4A16-BA63-1C7C0F1ABD98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AF3-02F2-4763-BDE7-36290793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3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0E5-5383-4A16-BA63-1C7C0F1ABD98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EAF3-02F2-4763-BDE7-36290793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89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600E5-5383-4A16-BA63-1C7C0F1ABD98}" type="datetimeFigureOut">
              <a:rPr lang="en-US" smtClean="0"/>
              <a:t>10-Aug-19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4EAF3-02F2-4763-BDE7-362907938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5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4710" y="341194"/>
            <a:ext cx="5622877" cy="1105469"/>
          </a:xfrm>
        </p:spPr>
        <p:txBody>
          <a:bodyPr/>
          <a:lstStyle/>
          <a:p>
            <a:pPr algn="l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778" y="1787858"/>
            <a:ext cx="5431809" cy="4053386"/>
          </a:xfrm>
        </p:spPr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778" y="1787857"/>
            <a:ext cx="5431809" cy="40533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61613" y="4094328"/>
            <a:ext cx="1692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33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 কণ্ঠ </a:t>
            </a:r>
            <a:endParaRPr lang="en-US" sz="2800" dirty="0">
              <a:solidFill>
                <a:srgbClr val="33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2970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বাড়ির কাজ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 বাংলাদেশের কোন কোন ক্ষেত্রে এনজিও গুরুত্ব পুর্ন ভূমিকা পালন করছে ? ব্যাখ্যা কর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32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232" y="313899"/>
            <a:ext cx="7451677" cy="537721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38232" y="941695"/>
            <a:ext cx="73424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</a:t>
            </a:r>
          </a:p>
          <a:p>
            <a:r>
              <a:rPr lang="bn-BD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অনেক </a:t>
            </a:r>
          </a:p>
          <a:p>
            <a:r>
              <a:rPr lang="bn-BD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অনেক </a:t>
            </a:r>
          </a:p>
          <a:p>
            <a:r>
              <a:rPr lang="bn-BD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ধন্যবাদ 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73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শ্যামল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চক্রবর্ত্তী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কানকিরহাট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০১৭১১০৬৩৩৮৭ </a:t>
            </a:r>
          </a:p>
          <a:p>
            <a:pPr marL="0" indent="0">
              <a:buNone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ই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মেইলঃ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shyamal</a:t>
            </a:r>
            <a:r>
              <a:rPr lang="en-US" sz="3200" dirty="0" smtClean="0">
                <a:cs typeface="NikoshBAN" panose="02000000000000000000" pitchFamily="2" charset="0"/>
              </a:rPr>
              <a:t>2665@gmail.com</a:t>
            </a:r>
            <a:endParaRPr lang="en-US" sz="3200" dirty="0"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540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8234" y="696036"/>
            <a:ext cx="54454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6852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396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NGO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>
              <a:buNone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NGO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5860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3206" y="914400"/>
            <a:ext cx="110956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NGO (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এনজিও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):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এনজিও( Non Government Organization)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বেসরকারি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স্বেচ্ছাসেবী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সংস্থা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অলাভজনক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মালিকানা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উদ্যোগে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অনগ্রসর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জনগোষ্ঠীর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সেবামূলক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কর্মকান্ড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এনজিও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যেমনঃব্র্যাক,আশা,টি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গ্রামীণ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ব্যংক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এনজিও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ভুমিকাঃ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১।জাতীয়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সচেতনতা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ক্ষমতায়ন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কর্মক্ষেত্রে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বিধান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কর্মকান্ডের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স্রোতধারায়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অংশগ্রহণ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করাসহ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সামগ্রিক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আর্থ-সামাজিক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NGO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অনস্বীকার্য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২।ক্ষুদ্র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কর্মসংস্থানের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দারিদ্র্য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বিমোচন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5406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4149" y="682388"/>
            <a:ext cx="1060431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এ ছাড়া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NGO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প্রাথমিক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উপানুষ্ঠানিক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কার্যক্রম,পরিবার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স্যানিটেশন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বনায়ন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পরিচর্যা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পুনর্বাসন,দুর্যোগ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মোকাবেলা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বেকারত্ব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দূরীকরণ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নানামুখী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0627" y="3261815"/>
            <a:ext cx="112048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বাহিরে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দরিদ্রদের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০.৫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শতাংশ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দুর্যোগ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পরবর্তী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গ্রহীতাদের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মওকুফসহ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555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5343" y="941696"/>
            <a:ext cx="103722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জলবায়ু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ঝুঁকি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মোকাবেলায়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জন্মগণকে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সচেতন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দারিত্ব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কার্যক্রম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এনজিও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যথেষ্ট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প্রশংসার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দাবীদার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7990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মূল্যায়ন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১।এনজিও কাকে বলে ? </a:t>
            </a:r>
          </a:p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এনজিও এর ভূমিকা ব্যাখ্যা কর 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6345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320</Words>
  <Application>Microsoft Office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NikoshBAN</vt:lpstr>
      <vt:lpstr>Office Theme</vt:lpstr>
      <vt:lpstr>         শুভেচ্ছা </vt:lpstr>
      <vt:lpstr>                 পরিচিতি </vt:lpstr>
      <vt:lpstr>PowerPoint Presentation</vt:lpstr>
      <vt:lpstr>                    পাঠ শিরোনাম </vt:lpstr>
      <vt:lpstr>                    শিখন ফল </vt:lpstr>
      <vt:lpstr>PowerPoint Presentation</vt:lpstr>
      <vt:lpstr>PowerPoint Presentation</vt:lpstr>
      <vt:lpstr>PowerPoint Presentation</vt:lpstr>
      <vt:lpstr>                    মূল্যায়ন </vt:lpstr>
      <vt:lpstr>                       বাড়ির কাজ 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শুভেচ্ছা </dc:title>
  <dc:creator>HP</dc:creator>
  <cp:lastModifiedBy>HP</cp:lastModifiedBy>
  <cp:revision>31</cp:revision>
  <dcterms:created xsi:type="dcterms:W3CDTF">2019-07-22T15:06:00Z</dcterms:created>
  <dcterms:modified xsi:type="dcterms:W3CDTF">2019-08-10T05:03:13Z</dcterms:modified>
</cp:coreProperties>
</file>