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4.jpg" ContentType="image/png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14"/>
  </p:notesMasterIdLst>
  <p:sldIdLst>
    <p:sldId id="256" r:id="rId2"/>
    <p:sldId id="257" r:id="rId3"/>
    <p:sldId id="258" r:id="rId4"/>
    <p:sldId id="265" r:id="rId5"/>
    <p:sldId id="269" r:id="rId6"/>
    <p:sldId id="266" r:id="rId7"/>
    <p:sldId id="271" r:id="rId8"/>
    <p:sldId id="272" r:id="rId9"/>
    <p:sldId id="262" r:id="rId10"/>
    <p:sldId id="270" r:id="rId11"/>
    <p:sldId id="264" r:id="rId12"/>
    <p:sldId id="25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25" autoAdjust="0"/>
  </p:normalViewPr>
  <p:slideViewPr>
    <p:cSldViewPr>
      <p:cViewPr varScale="1">
        <p:scale>
          <a:sx n="72" d="100"/>
          <a:sy n="72" d="100"/>
        </p:scale>
        <p:origin x="13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47AC64-E9F5-4F95-99D7-ABEF1FE6CFB6}" type="datetimeFigureOut">
              <a:rPr lang="en-US" smtClean="0"/>
              <a:t>06-Jul-20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506AF2-5D59-475C-9F97-AEA437A6BF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5610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6AF2-5D59-475C-9F97-AEA437A6BF0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30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506AF2-5D59-475C-9F97-AEA437A6BF0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53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A92868-D977-488C-B1BC-8917E8886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8D5298-F8C3-4509-8747-132EC9DB4C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1DBF0-53CB-46B3-A69B-C94B40AEE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2DF5D6-AA26-4E94-AE00-B51D2180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5959F4-5F5D-43C3-AA0E-391D5CD7DD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15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4A0286-CA16-4F1B-9AEB-6CD82E85D6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F2F770-E1B7-43D2-9DA8-B0A4632CED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F837EC-2677-48A1-BE15-6A761ECD0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48B4D-6ABE-4BA1-90A0-2C2C12C592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DD5846-032F-4E30-BBC7-97AEACBBB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936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7D0EAB-D106-4140-AA17-B0C4DE514B7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A1B03F-AA67-4C36-8EDF-46C7AF69D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5A50E-1F05-452C-82BC-228EACBBE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A23C5F-1FA5-4008-965C-AE0205E34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F83C-B586-4991-93B1-0EE03ECF68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89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A8533C-412B-4182-A257-48B0A55774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26D3D-EA1F-4FCF-BE63-98BBDEC26B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DDDECB-7E59-4262-84BF-95505C7A9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46A7D-5053-4C0C-8578-80B0BC5D0E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219C0-7237-4A03-B7BC-EA927951E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944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90B7-FE76-4353-9F14-F6A8A5179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D9EC19-DFC1-44BC-9BF6-C94626AA6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30D64-E5DD-488F-BD8A-CC6884EAEB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1FC617-E14D-4F65-BE61-85BE5F4E4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9548-E55C-4A66-BAAD-F317A5AA2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19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8E3E4-DBB3-4986-8148-6DE49A0B1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04CAC5-C353-46E2-9A76-792BC325B9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E1271EB-CCDE-48E3-99F4-E40368B356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3E3658-8987-430E-ADFE-580559E9FD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21C472-C237-4F73-921B-26798DEB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EA0D98-C490-418C-99C6-DEC6E6849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149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E371E3-8128-4A34-B215-74F899723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2D4C6E-907A-45B7-870E-C8FA672C41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BB7E7B-3B31-4FFA-AEB5-F10CEE891C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F95CE2-0975-4FF9-B25A-36A1675519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2A6BF1E-0303-488D-A0DA-B3FE689569E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C1B716-E13D-4DB2-80EE-76D077259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6118FF3-6C12-484B-81A3-6E5688DBE9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E68749-F39D-4C82-B14A-1CBA5DD13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3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383B5-9AB3-4BF8-8B38-D64E3B4F6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B3699-5082-4A3C-8BC9-D8D2C8CCA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14B7F4-CDF9-4A31-8F9D-173A9F290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C4902E8-BF1A-422D-AC3E-2BA7818D6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4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9396F5F-91BA-4539-AFD3-53AF2C9A05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F0D59AB-3222-442E-A1E3-7F8E2BF0E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97C696-0BE8-4628-9F69-4367DC08A5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572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35C8-28D4-4AF4-9A02-FA8265E5AB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68FD00-0D0B-4A40-BD8C-20EDF98360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07B6A-F12D-45D8-A9D5-FC263A3EAB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8D24FA-7C4D-40FA-8142-798E005D2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0C68C5-2D0E-4EDB-A977-911698DCF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C96201-278A-4C86-AAB9-1A6CE89CE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4968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CB813-97C3-4891-A8BC-24DF74FC91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E6F5AC-2558-4AFE-8F2E-05CF9A55E8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C4BBA-8DE6-4FF4-A1B1-2BD722BB1EA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AB9FA4-61A5-41F2-8944-23CB2BC69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8313FA1-075E-4E22-94BB-496DE33AB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0F3455B-0482-4CF9-9F1F-C63F1BC4E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84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F4179CF-E941-4DF4-B34F-BB18AABC0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58629-883F-434C-B522-A0413F2E20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339C3-DADD-4D48-A72B-8D897EA1E7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06-Jul-20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EB5D16-BFF5-4E62-9603-545DF7D533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931873-754D-4DA1-866B-7A44814347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650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C2D330FB-4348-45D3-8D6F-8725A41DB7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43" y="190500"/>
            <a:ext cx="9144000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09069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3429000" cy="925347"/>
          </a:xfrm>
          <a:solidFill>
            <a:schemeClr val="accent5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 fontScale="90000"/>
          </a:bodyPr>
          <a:lstStyle/>
          <a:p>
            <a:r>
              <a:rPr lang="bn-BD" sz="8000" b="1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8000" b="1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2400" y="3916681"/>
            <a:ext cx="8763000" cy="103631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২. আমাদের ছেলেরা কি পণ করবে?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" y="2438400"/>
            <a:ext cx="8763000" cy="10668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১. আমাদের ছেলেরা কিসে বড় হবে?  </a:t>
            </a:r>
            <a:endParaRPr lang="en-US" sz="60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438400"/>
            <a:ext cx="8991600" cy="1447801"/>
          </a:xfrm>
          <a:solidFill>
            <a:schemeClr val="bg2"/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66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১।বিপদ এলে ছেলেরা কি করবে?  </a:t>
            </a:r>
            <a:endParaRPr lang="en-US" sz="66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57201"/>
            <a:ext cx="7391400" cy="1524000"/>
          </a:xfrm>
        </p:spPr>
        <p:txBody>
          <a:bodyPr/>
          <a:lstStyle/>
          <a:p>
            <a:r>
              <a:rPr lang="bn-BD" dirty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8600" y="457201"/>
            <a:ext cx="3643745" cy="1446550"/>
          </a:xfrm>
          <a:prstGeom prst="rect">
            <a:avLst/>
          </a:prstGeom>
          <a:solidFill>
            <a:schemeClr val="bg2">
              <a:lumMod val="90000"/>
            </a:schemeClr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8800" b="1" dirty="0"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8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4343400"/>
            <a:ext cx="899160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6000" b="1" dirty="0">
                <a:latin typeface="NikoshBAN" pitchFamily="2" charset="0"/>
                <a:cs typeface="NikoshBAN" pitchFamily="2" charset="0"/>
              </a:rPr>
              <a:t>২।আমাদের ছেলেরা কি পণ করবে? 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4587045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BAB6C74-FDD1-4786-8E2A-352D479A78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609600"/>
            <a:ext cx="70866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3654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92157" y="2438401"/>
            <a:ext cx="4267200" cy="3629438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IN" sz="4000" dirty="0">
                <a:latin typeface="NikoshBAN" pitchFamily="2" charset="0"/>
                <a:cs typeface="NikoshBAN" pitchFamily="2" charset="0"/>
              </a:rPr>
              <a:t>শামিমারা বেগম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শিক্ষক</a:t>
            </a:r>
            <a:br>
              <a:rPr lang="bn-BD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টাউন মডেল বালক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সরকারি প্রাথমিক বিদ্যালয়।</a:t>
            </a:r>
            <a:br>
              <a:rPr lang="en-US" sz="4000" dirty="0">
                <a:latin typeface="NikoshBAN" pitchFamily="2" charset="0"/>
                <a:cs typeface="NikoshBAN" pitchFamily="2" charset="0"/>
              </a:rPr>
            </a:br>
            <a:r>
              <a:rPr lang="bn-IN" sz="4000" dirty="0">
                <a:latin typeface="NikoshBAN" pitchFamily="2" charset="0"/>
                <a:cs typeface="NikoshBAN" pitchFamily="2" charset="0"/>
              </a:rPr>
              <a:t>হবিগঞ্জ সদর,হবিগঞ্জ</a:t>
            </a:r>
            <a:r>
              <a:rPr lang="bn-IN" dirty="0">
                <a:latin typeface="NikoshBAN" pitchFamily="2" charset="0"/>
                <a:cs typeface="NikoshBAN" pitchFamily="2" charset="0"/>
              </a:rPr>
              <a:t>।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4684643" y="2438402"/>
            <a:ext cx="4267200" cy="2743198"/>
          </a:xfrm>
          <a:solidFill>
            <a:schemeClr val="bg2">
              <a:lumMod val="90000"/>
            </a:schemeClr>
          </a:solidFill>
          <a:ln w="28575">
            <a:solidFill>
              <a:srgbClr val="C00000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শ্রেণীঃ 3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য়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 বাংলা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bn-BD" sz="32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আদর্শ ছেলে </a:t>
            </a: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পাঠ্যাংশঃ প্রথম ছয় লাইন (পৃষ্টাঃ৬৮)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53150BF-473B-46E5-BCF4-E3ACB09EE56C}"/>
              </a:ext>
            </a:extLst>
          </p:cNvPr>
          <p:cNvSpPr/>
          <p:nvPr/>
        </p:nvSpPr>
        <p:spPr>
          <a:xfrm>
            <a:off x="381000" y="884583"/>
            <a:ext cx="4267200" cy="1000539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54521F8-FFE0-4BD2-8CD5-E40024088F5E}"/>
              </a:ext>
            </a:extLst>
          </p:cNvPr>
          <p:cNvSpPr txBox="1"/>
          <p:nvPr/>
        </p:nvSpPr>
        <p:spPr>
          <a:xfrm>
            <a:off x="950843" y="830854"/>
            <a:ext cx="3733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পরিচিতি</a:t>
            </a:r>
            <a:endParaRPr lang="en-US" sz="6600" dirty="0">
              <a:solidFill>
                <a:srgbClr val="C0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FE4A731-939F-4E4D-B669-2E1AC51A75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6680" y="404839"/>
            <a:ext cx="2143125" cy="1960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8928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build="p" animBg="1"/>
      <p:bldP spid="2" grpId="0" animBg="1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990600"/>
            <a:ext cx="7696200" cy="1295400"/>
          </a:xfrm>
          <a:solidFill>
            <a:schemeClr val="accent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r>
              <a:rPr lang="bn-BD" sz="7200" b="1" dirty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শিখন ফল </a:t>
            </a:r>
            <a:endParaRPr lang="en-US" sz="72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723900" y="2971800"/>
            <a:ext cx="7696200" cy="25908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শোনাঃ ২.১.২ ; কবিতা শুনে বুঝতে পারবে । </a:t>
            </a: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বলাঃ ২.২.২; প্রমিত উচ্চারনে কবিতা আবৃতি করতে পারবে। </a:t>
            </a: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পড়াঃ 2.2.2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প্রমিত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উচ্চারনে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কবিতা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আবৃতি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l"/>
            <a:r>
              <a:rPr lang="bn-BD" sz="32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লেখাঃ২.১.২ ;পাঠ্যপুস্তকের কবিতা লিখতে পারবে। 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798382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9" y="324678"/>
            <a:ext cx="5257800" cy="1219200"/>
          </a:xfrm>
          <a:solidFill>
            <a:schemeClr val="tx2">
              <a:lumMod val="20000"/>
              <a:lumOff val="80000"/>
            </a:schemeClr>
          </a:solid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আমাদের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আজকের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</a:t>
            </a:r>
            <a:r>
              <a:rPr lang="bn-BD" sz="48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8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103634C-BC57-4DBD-9D4F-7E5D033D1B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81200"/>
            <a:ext cx="7914861" cy="445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3908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404191"/>
            <a:ext cx="4038600" cy="914400"/>
          </a:xfrm>
          <a:solidFill>
            <a:schemeClr val="accent1">
              <a:lumMod val="60000"/>
              <a:lumOff val="40000"/>
            </a:schemeClr>
          </a:solidFill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BD" sz="54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শিক্ষকের পাঠ </a:t>
            </a:r>
            <a:endParaRPr lang="en-US" sz="54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8545EE8-281E-45E8-AD77-F0B32B7F8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524000"/>
            <a:ext cx="6654800" cy="495300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304800"/>
            <a:ext cx="3276600" cy="990600"/>
          </a:xfrm>
          <a:solidFill>
            <a:schemeClr val="bg2">
              <a:lumMod val="90000"/>
            </a:schemeClr>
          </a:solidFill>
          <a:ln w="28575"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শিক্ষার্থীর পাঠ 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09526A8-E9A1-4A67-B19E-D7CC27CE81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524000"/>
            <a:ext cx="73914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55261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905000" y="457200"/>
            <a:ext cx="4705350" cy="1325563"/>
          </a:xfr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7200" b="1" dirty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নতুন শব্দ </a:t>
            </a:r>
            <a:endParaRPr lang="en-US" sz="7200" b="1" dirty="0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0" y="2743200"/>
            <a:ext cx="8229600" cy="212365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তেজ- শক্তি,জোর </a:t>
            </a:r>
          </a:p>
          <a:p>
            <a:pPr algn="ctr"/>
            <a:r>
              <a:rPr lang="bn-BD" sz="6600" b="1" dirty="0">
                <a:latin typeface="NikoshBAN" pitchFamily="2" charset="0"/>
                <a:cs typeface="NikoshBAN" pitchFamily="2" charset="0"/>
              </a:rPr>
              <a:t>আগুয়ান-অগ্রসর হওয়া </a:t>
            </a:r>
            <a:endParaRPr lang="en-US" sz="6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511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696200" cy="1143000"/>
          </a:xfrm>
          <a:blipFill>
            <a:blip r:embed="rId2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>
            <a:noAutofit/>
          </a:bodyPr>
          <a:lstStyle/>
          <a:p>
            <a:r>
              <a:rPr lang="bn-BD" sz="8800" b="1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যুক্তবর্ণ ভেঙ্গে দেওয়া  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3105835"/>
            <a:ext cx="7696200" cy="1938992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রক্ত;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   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ক্ত=ক+ত </a:t>
            </a:r>
          </a:p>
          <a:p>
            <a:pPr algn="ctr"/>
            <a:r>
              <a:rPr lang="bn-BD" sz="6000" b="1" dirty="0">
                <a:latin typeface="NikoshBAN" pitchFamily="2" charset="0"/>
                <a:cs typeface="NikoshBAN" pitchFamily="2" charset="0"/>
              </a:rPr>
              <a:t>প্রাণ ;</a:t>
            </a:r>
            <a:r>
              <a:rPr lang="en-US" sz="6000" b="1" dirty="0">
                <a:latin typeface="NikoshBAN" pitchFamily="2" charset="0"/>
                <a:cs typeface="NikoshBAN" pitchFamily="2" charset="0"/>
              </a:rPr>
              <a:t>    </a:t>
            </a:r>
            <a:r>
              <a:rPr lang="bn-BD" sz="6000" b="1" dirty="0">
                <a:latin typeface="NikoshBAN" pitchFamily="2" charset="0"/>
                <a:cs typeface="NikoshBAN" pitchFamily="2" charset="0"/>
              </a:rPr>
              <a:t>প্র=প + (র ফলা) </a:t>
            </a:r>
          </a:p>
        </p:txBody>
      </p:sp>
    </p:spTree>
    <p:extLst>
      <p:ext uri="{BB962C8B-B14F-4D97-AF65-F5344CB8AC3E}">
        <p14:creationId xmlns:p14="http://schemas.microsoft.com/office/powerpoint/2010/main" val="372162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2368080"/>
            <a:ext cx="2286000" cy="832320"/>
          </a:xfrm>
          <a:blipFill>
            <a:blip r:embed="rId3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>
            <a:noAutofit/>
          </a:bodyPr>
          <a:lstStyle/>
          <a:p>
            <a:pPr algn="l"/>
            <a:r>
              <a:rPr lang="bn-BD" sz="4800" dirty="0">
                <a:latin typeface="NikoshBAN" pitchFamily="2" charset="0"/>
                <a:cs typeface="NikoshBAN" pitchFamily="2" charset="0"/>
              </a:rPr>
              <a:t>জবা দলঃ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0" y="432137"/>
            <a:ext cx="4572000" cy="1015663"/>
          </a:xfrm>
          <a:prstGeom prst="rect">
            <a:avLst/>
          </a:prstGeom>
          <a:solidFill>
            <a:schemeClr val="bg2">
              <a:lumMod val="75000"/>
            </a:schemeClr>
          </a:solidFill>
          <a:ln w="28575"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ctr"/>
            <a:r>
              <a:rPr lang="bn-BD" sz="6000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দলীয় কাজ </a:t>
            </a:r>
            <a:endParaRPr lang="en-US" sz="60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1" y="4072979"/>
            <a:ext cx="2438400" cy="769441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 w="28575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bn-BD" sz="4400" dirty="0">
                <a:latin typeface="NikoshBAN" pitchFamily="2" charset="0"/>
                <a:cs typeface="NikoshBAN" pitchFamily="2" charset="0"/>
              </a:rPr>
              <a:t>গোলাপ দলঃ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0" y="2057400"/>
            <a:ext cx="5791200" cy="129540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আদর্শ ছেলে কবিতার প্রথম তিন লাইন আবৃতি কর </a:t>
            </a:r>
            <a:r>
              <a:rPr lang="bn-BD" sz="2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en-US" sz="2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048000" y="3505200"/>
            <a:ext cx="5791200" cy="1905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>
                <a:solidFill>
                  <a:srgbClr val="FF0000"/>
                </a:solidFill>
              </a:rPr>
              <a:t>আদর্শ ছেলে কবিতার  </a:t>
            </a:r>
            <a:r>
              <a:rPr lang="bn-BD" sz="4000" dirty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চতুর্থ থেকে ৬ষ্ঠ</a:t>
            </a:r>
            <a:r>
              <a:rPr lang="bn-BD" sz="3200" dirty="0">
                <a:solidFill>
                  <a:srgbClr val="FF0000"/>
                </a:solidFill>
              </a:rPr>
              <a:t>লাইন আবৃতি কর</a:t>
            </a:r>
            <a:r>
              <a:rPr lang="bn-BD" sz="3200" dirty="0">
                <a:solidFill>
                  <a:schemeClr val="tx1"/>
                </a:solidFill>
              </a:rPr>
              <a:t>।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2156024"/>
      </p:ext>
    </p:extLst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1240</TotalTime>
  <Words>170</Words>
  <Application>Microsoft Office PowerPoint</Application>
  <PresentationFormat>On-screen Show (4:3)</PresentationFormat>
  <Paragraphs>34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শামিমারা বেগম  সহকারী শিক্ষক টাউন মডেল বালক সরকারি প্রাথমিক বিদ্যালয়। হবিগঞ্জ সদর,হবিগঞ্জ।</vt:lpstr>
      <vt:lpstr>শিখন ফল </vt:lpstr>
      <vt:lpstr>আমাদের আজকের পাঠ… </vt:lpstr>
      <vt:lpstr>শিক্ষকের পাঠ </vt:lpstr>
      <vt:lpstr>শিক্ষার্থীর পাঠ </vt:lpstr>
      <vt:lpstr>নতুন শব্দ </vt:lpstr>
      <vt:lpstr>যুক্তবর্ণ ভেঙ্গে দেওয়া  </vt:lpstr>
      <vt:lpstr>জবা দলঃ</vt:lpstr>
      <vt:lpstr>একক কাজ </vt:lpstr>
      <vt:lpstr>১।বিপদ এলে ছেলেরা কি করবে? 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PTI-Dinaj</dc:creator>
  <cp:lastModifiedBy>user</cp:lastModifiedBy>
  <cp:revision>152</cp:revision>
  <dcterms:created xsi:type="dcterms:W3CDTF">2006-08-16T00:00:00Z</dcterms:created>
  <dcterms:modified xsi:type="dcterms:W3CDTF">2020-07-06T04:52:32Z</dcterms:modified>
</cp:coreProperties>
</file>