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3" r:id="rId6"/>
    <p:sldId id="260" r:id="rId7"/>
    <p:sldId id="280" r:id="rId8"/>
    <p:sldId id="262" r:id="rId9"/>
    <p:sldId id="264" r:id="rId10"/>
    <p:sldId id="265" r:id="rId11"/>
    <p:sldId id="266" r:id="rId12"/>
    <p:sldId id="268" r:id="rId13"/>
    <p:sldId id="267" r:id="rId14"/>
    <p:sldId id="282" r:id="rId15"/>
    <p:sldId id="283" r:id="rId16"/>
    <p:sldId id="276" r:id="rId17"/>
    <p:sldId id="281" r:id="rId18"/>
    <p:sldId id="271" r:id="rId19"/>
    <p:sldId id="272" r:id="rId20"/>
    <p:sldId id="273" r:id="rId21"/>
    <p:sldId id="274" r:id="rId22"/>
    <p:sldId id="275" r:id="rId23"/>
    <p:sldId id="269" r:id="rId24"/>
    <p:sldId id="270" r:id="rId25"/>
    <p:sldId id="277" r:id="rId26"/>
    <p:sldId id="278" r:id="rId27"/>
    <p:sldId id="27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8CDDF-8890-4F29-8AD5-2C323C2159E2}" type="datetimeFigureOut">
              <a:rPr lang="en-US" smtClean="0"/>
              <a:t>06-Jul-20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ED2C32-046A-452A-AF31-8CB896142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34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D2C32-046A-452A-AF31-8CB8961428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35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D2C32-046A-452A-AF31-8CB89614288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775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D2C32-046A-452A-AF31-8CB89614288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46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5F1FA-6A95-48D3-98BA-56E1DFB73D4C}" type="datetimeFigureOut">
              <a:rPr lang="en-US" smtClean="0"/>
              <a:t>06-Jul-20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8DDC-712F-4AAA-B233-16DD62D54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96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5F1FA-6A95-48D3-98BA-56E1DFB73D4C}" type="datetimeFigureOut">
              <a:rPr lang="en-US" smtClean="0"/>
              <a:t>06-Jul-20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8DDC-712F-4AAA-B233-16DD62D54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11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5F1FA-6A95-48D3-98BA-56E1DFB73D4C}" type="datetimeFigureOut">
              <a:rPr lang="en-US" smtClean="0"/>
              <a:t>06-Jul-20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8DDC-712F-4AAA-B233-16DD62D54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907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5F1FA-6A95-48D3-98BA-56E1DFB73D4C}" type="datetimeFigureOut">
              <a:rPr lang="en-US" smtClean="0"/>
              <a:t>06-Jul-20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8DDC-712F-4AAA-B233-16DD62D54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7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5F1FA-6A95-48D3-98BA-56E1DFB73D4C}" type="datetimeFigureOut">
              <a:rPr lang="en-US" smtClean="0"/>
              <a:t>06-Jul-20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8DDC-712F-4AAA-B233-16DD62D54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22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5F1FA-6A95-48D3-98BA-56E1DFB73D4C}" type="datetimeFigureOut">
              <a:rPr lang="en-US" smtClean="0"/>
              <a:t>06-Jul-20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8DDC-712F-4AAA-B233-16DD62D54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028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5F1FA-6A95-48D3-98BA-56E1DFB73D4C}" type="datetimeFigureOut">
              <a:rPr lang="en-US" smtClean="0"/>
              <a:t>06-Jul-20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8DDC-712F-4AAA-B233-16DD62D54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748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5F1FA-6A95-48D3-98BA-56E1DFB73D4C}" type="datetimeFigureOut">
              <a:rPr lang="en-US" smtClean="0"/>
              <a:t>06-Jul-20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8DDC-712F-4AAA-B233-16DD62D54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96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5F1FA-6A95-48D3-98BA-56E1DFB73D4C}" type="datetimeFigureOut">
              <a:rPr lang="en-US" smtClean="0"/>
              <a:t>06-Jul-20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8DDC-712F-4AAA-B233-16DD62D54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647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5F1FA-6A95-48D3-98BA-56E1DFB73D4C}" type="datetimeFigureOut">
              <a:rPr lang="en-US" smtClean="0"/>
              <a:t>06-Jul-20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8DDC-712F-4AAA-B233-16DD62D54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876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5F1FA-6A95-48D3-98BA-56E1DFB73D4C}" type="datetimeFigureOut">
              <a:rPr lang="en-US" smtClean="0"/>
              <a:t>06-Jul-20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8DDC-712F-4AAA-B233-16DD62D54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075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5F1FA-6A95-48D3-98BA-56E1DFB73D4C}" type="datetimeFigureOut">
              <a:rPr lang="en-US" smtClean="0"/>
              <a:t>06-Jul-20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F8DDC-712F-4AAA-B233-16DD62D54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38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43" y="216236"/>
            <a:ext cx="11547452" cy="64079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03986" y="293298"/>
            <a:ext cx="37093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Welcome</a:t>
            </a:r>
            <a:endParaRPr lang="en-US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96531" y="1162565"/>
            <a:ext cx="34487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Dear</a:t>
            </a:r>
            <a:endParaRPr lang="en-US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50371" y="2178228"/>
            <a:ext cx="3321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Students</a:t>
            </a:r>
            <a:endParaRPr lang="en-US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1885" y="87924"/>
            <a:ext cx="11922369" cy="6664568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2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4">
                <a:lumMod val="20000"/>
                <a:lumOff val="80000"/>
              </a:schemeClr>
            </a:gs>
            <a:gs pos="8600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2222" y="105509"/>
            <a:ext cx="11781693" cy="660302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4CD6BF8-EB36-45F0-97D7-CC6E0801B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128" y="1502017"/>
            <a:ext cx="5134871" cy="33293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FDD505C-1E26-4F0A-A36A-AF275C9DDC35}"/>
              </a:ext>
            </a:extLst>
          </p:cNvPr>
          <p:cNvSpPr txBox="1"/>
          <p:nvPr/>
        </p:nvSpPr>
        <p:spPr>
          <a:xfrm>
            <a:off x="6093067" y="4977433"/>
            <a:ext cx="5214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Shah 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Muhammad Mosque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45513BE-525F-4F44-8341-25D7EB504F58}"/>
              </a:ext>
            </a:extLst>
          </p:cNvPr>
          <p:cNvSpPr txBox="1"/>
          <p:nvPr/>
        </p:nvSpPr>
        <p:spPr>
          <a:xfrm>
            <a:off x="559459" y="420873"/>
            <a:ext cx="979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Mosque –</a:t>
            </a:r>
            <a:r>
              <a:rPr lang="as-IN" sz="3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ম</a:t>
            </a:r>
            <a:r>
              <a:rPr lang="en-US" sz="3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স</a:t>
            </a:r>
            <a:r>
              <a:rPr lang="as-IN" sz="3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জ</a:t>
            </a:r>
            <a:r>
              <a:rPr lang="en-US" sz="3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ি</a:t>
            </a:r>
            <a:r>
              <a:rPr lang="as-IN" sz="3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দ</a:t>
            </a:r>
            <a:r>
              <a:rPr lang="en-US" sz="3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–The prayer house of the  Muslims.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265CF19-B8BA-4426-A6BC-6A1D41A647ED}"/>
              </a:ext>
            </a:extLst>
          </p:cNvPr>
          <p:cNvSpPr txBox="1"/>
          <p:nvPr/>
        </p:nvSpPr>
        <p:spPr>
          <a:xfrm>
            <a:off x="677740" y="5646740"/>
            <a:ext cx="11306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 can see the Shah Muhammad Mosque at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Egaroshindhur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658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chemeClr val="accent4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2222" y="105509"/>
            <a:ext cx="11781693" cy="660302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77FD094-7EAA-4FDA-8E5E-6A497B224B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707" y="1431985"/>
            <a:ext cx="5747237" cy="27502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3ECED6A-055D-4368-B01C-DC0E8740D449}"/>
              </a:ext>
            </a:extLst>
          </p:cNvPr>
          <p:cNvSpPr txBox="1"/>
          <p:nvPr/>
        </p:nvSpPr>
        <p:spPr>
          <a:xfrm flipH="1">
            <a:off x="6302972" y="4333502"/>
            <a:ext cx="3906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Eid fairground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F0D52E6-A3D1-4EE7-91AE-630848AE9449}"/>
              </a:ext>
            </a:extLst>
          </p:cNvPr>
          <p:cNvSpPr txBox="1"/>
          <p:nvPr/>
        </p:nvSpPr>
        <p:spPr>
          <a:xfrm>
            <a:off x="654841" y="5374823"/>
            <a:ext cx="10876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largest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Eid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fairground 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in the Kishoreganj town.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55AB58D-9421-4CAE-85AC-91CC642102F3}"/>
              </a:ext>
            </a:extLst>
          </p:cNvPr>
          <p:cNvSpPr txBox="1"/>
          <p:nvPr/>
        </p:nvSpPr>
        <p:spPr>
          <a:xfrm>
            <a:off x="363782" y="530397"/>
            <a:ext cx="119776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Eid fairground –</a:t>
            </a:r>
            <a:r>
              <a:rPr lang="as-IN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ঈ</a:t>
            </a:r>
            <a:r>
              <a:rPr lang="en-US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দের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মাঠ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–The field or ground where the Eid prayer is performed.</a:t>
            </a:r>
          </a:p>
        </p:txBody>
      </p:sp>
    </p:spTree>
    <p:extLst>
      <p:ext uri="{BB962C8B-B14F-4D97-AF65-F5344CB8AC3E}">
        <p14:creationId xmlns:p14="http://schemas.microsoft.com/office/powerpoint/2010/main" val="89661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chemeClr val="accent4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2222" y="105509"/>
            <a:ext cx="11781693" cy="660302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2511" y="1449238"/>
            <a:ext cx="4786387" cy="35897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76864" y="523531"/>
            <a:ext cx="701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002060"/>
                </a:solidFill>
              </a:rPr>
              <a:t>Well-known</a:t>
            </a:r>
            <a:r>
              <a:rPr lang="en-US" sz="3600" i="1" dirty="0" smtClean="0">
                <a:solidFill>
                  <a:srgbClr val="002060"/>
                </a:solidFill>
              </a:rPr>
              <a:t> </a:t>
            </a:r>
            <a:r>
              <a:rPr lang="en-US" sz="4400" i="1" dirty="0" smtClean="0">
                <a:solidFill>
                  <a:srgbClr val="002060"/>
                </a:solidFill>
              </a:rPr>
              <a:t>-  </a:t>
            </a:r>
            <a:r>
              <a:rPr lang="en-US" sz="4400" i="1" dirty="0" smtClean="0">
                <a:solidFill>
                  <a:srgbClr val="002060"/>
                </a:solidFill>
                <a:latin typeface="SutonnyMJ" pitchFamily="2" charset="0"/>
              </a:rPr>
              <a:t>mycwiwPZ</a:t>
            </a:r>
            <a:r>
              <a:rPr lang="en-US" sz="4400" i="1" dirty="0" smtClean="0">
                <a:solidFill>
                  <a:srgbClr val="002060"/>
                </a:solidFill>
                <a:latin typeface="SumeshwariMJ" pitchFamily="2" charset="0"/>
              </a:rPr>
              <a:t>  -  </a:t>
            </a:r>
            <a:r>
              <a:rPr lang="en-US" sz="4000" b="1" i="1" dirty="0" smtClean="0">
                <a:solidFill>
                  <a:srgbClr val="002060"/>
                </a:solidFill>
              </a:rPr>
              <a:t>Familiar   </a:t>
            </a:r>
            <a:endParaRPr lang="en-US" sz="3600" b="1" i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7585" y="5598543"/>
            <a:ext cx="11231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Bangabandhu</a:t>
            </a:r>
            <a:r>
              <a:rPr lang="en-US" sz="2800" b="1" dirty="0" smtClean="0"/>
              <a:t> Sheikh </a:t>
            </a:r>
            <a:r>
              <a:rPr lang="en-US" sz="2800" b="1" dirty="0" err="1" smtClean="0"/>
              <a:t>Mujibur</a:t>
            </a:r>
            <a:r>
              <a:rPr lang="en-US" sz="2800" b="1" dirty="0" smtClean="0"/>
              <a:t> Rahman is a well-known leader in the world.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4970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chemeClr val="accent4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2222" y="105509"/>
            <a:ext cx="11781693" cy="660302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43C27F2-28BC-4F93-BF70-359CFEB91C9E}"/>
              </a:ext>
            </a:extLst>
          </p:cNvPr>
          <p:cNvSpPr txBox="1"/>
          <p:nvPr/>
        </p:nvSpPr>
        <p:spPr>
          <a:xfrm>
            <a:off x="327660" y="5410710"/>
            <a:ext cx="11864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Kishoreganj is also the home district of some famous people.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2F83FD1-960F-4A3F-A593-9D18B66B2889}"/>
              </a:ext>
            </a:extLst>
          </p:cNvPr>
          <p:cNvSpPr txBox="1"/>
          <p:nvPr/>
        </p:nvSpPr>
        <p:spPr>
          <a:xfrm>
            <a:off x="817280" y="695443"/>
            <a:ext cx="10675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Famous –</a:t>
            </a:r>
            <a:r>
              <a:rPr lang="as-IN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ব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িখ্যাত –Known about by many people.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7720184-2E34-4182-8077-8C3FC07835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250" y="2233827"/>
            <a:ext cx="6856375" cy="234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49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3943" y="913152"/>
            <a:ext cx="10532853" cy="646331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Landlord –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জমিদার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-The owner of land or a house. 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8"/>
          <p:cNvSpPr txBox="1"/>
          <p:nvPr/>
        </p:nvSpPr>
        <p:spPr>
          <a:xfrm>
            <a:off x="1061049" y="4946182"/>
            <a:ext cx="6551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He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was a great landlord.</a:t>
            </a:r>
          </a:p>
        </p:txBody>
      </p:sp>
      <p:pic>
        <p:nvPicPr>
          <p:cNvPr id="5" name="Picture 4" descr="slide_12.jpg"/>
          <p:cNvPicPr>
            <a:picLocks noChangeAspect="1"/>
          </p:cNvPicPr>
          <p:nvPr/>
        </p:nvPicPr>
        <p:blipFill>
          <a:blip r:embed="rId2"/>
          <a:srcRect l="22500" t="4075" r="30833" b="30741"/>
          <a:stretch>
            <a:fillRect/>
          </a:stretch>
        </p:blipFill>
        <p:spPr>
          <a:xfrm>
            <a:off x="6757479" y="2193613"/>
            <a:ext cx="3677676" cy="37954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02222" y="105509"/>
            <a:ext cx="11781693" cy="660302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72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4"/>
          <p:cNvSpPr txBox="1"/>
          <p:nvPr/>
        </p:nvSpPr>
        <p:spPr>
          <a:xfrm>
            <a:off x="1272142" y="669152"/>
            <a:ext cx="9349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Temple –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মন্দির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prayer house of the  </a:t>
            </a: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Hindus.</a:t>
            </a:r>
            <a:endParaRPr lang="en-U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631" y="1847272"/>
            <a:ext cx="4262185" cy="30210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272142" y="5285571"/>
            <a:ext cx="83073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The Hindus go to temple for their prayer.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202222" y="133217"/>
            <a:ext cx="11781693" cy="660302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4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chemeClr val="accent4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2222" y="122761"/>
            <a:ext cx="11781693" cy="660302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D40680E-31BF-4EBC-A347-DD97388B87A8}"/>
              </a:ext>
            </a:extLst>
          </p:cNvPr>
          <p:cNvSpPr txBox="1"/>
          <p:nvPr/>
        </p:nvSpPr>
        <p:spPr>
          <a:xfrm>
            <a:off x="3400425" y="259556"/>
            <a:ext cx="6457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Teacher’s reading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5A561A7-FBD3-4E5D-845A-EF92757EC18B}"/>
              </a:ext>
            </a:extLst>
          </p:cNvPr>
          <p:cNvSpPr txBox="1"/>
          <p:nvPr/>
        </p:nvSpPr>
        <p:spPr>
          <a:xfrm>
            <a:off x="679690" y="4351764"/>
            <a:ext cx="11161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Point your finger 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under 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lines and listen what I read.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FC5782A-1797-4D3E-8D77-860F90672CDF}"/>
              </a:ext>
            </a:extLst>
          </p:cNvPr>
          <p:cNvSpPr txBox="1"/>
          <p:nvPr/>
        </p:nvSpPr>
        <p:spPr>
          <a:xfrm>
            <a:off x="446418" y="2189051"/>
            <a:ext cx="116283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Open your English </a:t>
            </a:r>
            <a:r>
              <a:rPr lang="en-US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book page at </a:t>
            </a:r>
            <a:r>
              <a:rPr lang="en-US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38-39.</a:t>
            </a:r>
          </a:p>
        </p:txBody>
      </p:sp>
    </p:spTree>
    <p:extLst>
      <p:ext uri="{BB962C8B-B14F-4D97-AF65-F5344CB8AC3E}">
        <p14:creationId xmlns:p14="http://schemas.microsoft.com/office/powerpoint/2010/main" val="356247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7550992" y="1758796"/>
            <a:ext cx="226281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Municipality: 8 </a:t>
            </a:r>
          </a:p>
        </p:txBody>
      </p:sp>
      <p:sp>
        <p:nvSpPr>
          <p:cNvPr id="4" name="TextBox 8"/>
          <p:cNvSpPr txBox="1"/>
          <p:nvPr/>
        </p:nvSpPr>
        <p:spPr>
          <a:xfrm>
            <a:off x="7550992" y="2828019"/>
            <a:ext cx="226281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Upazila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13</a:t>
            </a:r>
          </a:p>
        </p:txBody>
      </p:sp>
      <p:sp>
        <p:nvSpPr>
          <p:cNvPr id="5" name="TextBox 9"/>
          <p:cNvSpPr txBox="1"/>
          <p:nvPr/>
        </p:nvSpPr>
        <p:spPr>
          <a:xfrm>
            <a:off x="7550992" y="4966465"/>
            <a:ext cx="226281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Village: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1745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10"/>
          <p:cNvSpPr txBox="1"/>
          <p:nvPr/>
        </p:nvSpPr>
        <p:spPr>
          <a:xfrm>
            <a:off x="7550992" y="3897242"/>
            <a:ext cx="226281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Union: </a:t>
            </a:r>
            <a:r>
              <a:rPr lang="en-US" sz="24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108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1670387" y="366454"/>
            <a:ext cx="8691417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Let us know some information about Kishoreganj.</a:t>
            </a:r>
          </a:p>
        </p:txBody>
      </p:sp>
      <p:pic>
        <p:nvPicPr>
          <p:cNvPr id="8" name="Picture 7" descr="kishoreganj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387" y="1327328"/>
            <a:ext cx="4648200" cy="48480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202222" y="105509"/>
            <a:ext cx="11781693" cy="660302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00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chemeClr val="accent4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2222" y="105509"/>
            <a:ext cx="11781693" cy="660302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apture.PNG"/>
          <p:cNvPicPr>
            <a:picLocks noChangeAspect="1"/>
          </p:cNvPicPr>
          <p:nvPr/>
        </p:nvPicPr>
        <p:blipFill rotWithShape="1">
          <a:blip r:embed="rId2"/>
          <a:srcRect r="2384"/>
          <a:stretch/>
        </p:blipFill>
        <p:spPr>
          <a:xfrm>
            <a:off x="6064861" y="1666334"/>
            <a:ext cx="5551603" cy="38000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 descr="Gurudoyal college-2.jpg"/>
          <p:cNvPicPr>
            <a:picLocks noChangeAspect="1"/>
          </p:cNvPicPr>
          <p:nvPr/>
        </p:nvPicPr>
        <p:blipFill>
          <a:blip r:embed="rId3">
            <a:lum bright="-10000" contrast="10000"/>
          </a:blip>
          <a:stretch>
            <a:fillRect/>
          </a:stretch>
        </p:blipFill>
        <p:spPr>
          <a:xfrm>
            <a:off x="505131" y="1666335"/>
            <a:ext cx="5161935" cy="38000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02222" y="468715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Government Gurudayal College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6694" y="491706"/>
            <a:ext cx="11412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  Let’s know some important places of Kishoreganj district again.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37578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chemeClr val="accent4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2222" y="114135"/>
            <a:ext cx="11781693" cy="660302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news_image_2012-01-24_1087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856" y="1196911"/>
            <a:ext cx="5293749" cy="3970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 descr="Chandraboti Shib Mondir+Kishoreganj+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6553" y="1196911"/>
            <a:ext cx="5073176" cy="3970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926566" y="5476212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Fuleshwari River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26553" y="5414657"/>
            <a:ext cx="487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Shiva Temple of </a:t>
            </a:r>
            <a:r>
              <a:rPr lang="en-US" sz="2800" b="1" dirty="0" err="1">
                <a:solidFill>
                  <a:srgbClr val="FF0000"/>
                </a:solidFill>
              </a:rPr>
              <a:t>chandrabati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79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72" y="203655"/>
            <a:ext cx="11645659" cy="64067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680" y="338547"/>
            <a:ext cx="2221223" cy="27565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882420" y="414068"/>
            <a:ext cx="4408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  </a:t>
            </a:r>
            <a:r>
              <a:rPr lang="en-US" sz="2800" dirty="0" err="1" smtClean="0">
                <a:solidFill>
                  <a:schemeClr val="bg1"/>
                </a:solidFill>
              </a:rPr>
              <a:t>Mohammod</a:t>
            </a:r>
            <a:r>
              <a:rPr lang="en-US" sz="2800" dirty="0" smtClean="0">
                <a:solidFill>
                  <a:schemeClr val="bg1"/>
                </a:solidFill>
              </a:rPr>
              <a:t> Abdul Hannan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7229" y="921181"/>
            <a:ext cx="3129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  Assistant Teacher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13674" y="1528410"/>
            <a:ext cx="3129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Chunghor</a:t>
            </a:r>
            <a:r>
              <a:rPr lang="en-US" sz="2800" dirty="0" smtClean="0">
                <a:solidFill>
                  <a:schemeClr val="bg1"/>
                </a:solidFill>
              </a:rPr>
              <a:t> G.P.S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93531" y="2051630"/>
            <a:ext cx="1396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Kulaura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51268" y="2471338"/>
            <a:ext cx="2358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Moulvibazar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5275" y="105509"/>
            <a:ext cx="11878573" cy="660302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4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chemeClr val="accent4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2222" y="122761"/>
            <a:ext cx="11781693" cy="660302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/>
          <a:srcRect l="7214" r="6789" b="18506"/>
          <a:stretch>
            <a:fillRect/>
          </a:stretch>
        </p:blipFill>
        <p:spPr>
          <a:xfrm>
            <a:off x="2011941" y="526211"/>
            <a:ext cx="8162253" cy="51417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341297" y="5842922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          Fort </a:t>
            </a:r>
            <a:r>
              <a:rPr lang="en-US" sz="4000" b="1" dirty="0">
                <a:solidFill>
                  <a:srgbClr val="FF0000"/>
                </a:solidFill>
              </a:rPr>
              <a:t>of Isah Khan</a:t>
            </a:r>
          </a:p>
        </p:txBody>
      </p:sp>
    </p:spTree>
    <p:extLst>
      <p:ext uri="{BB962C8B-B14F-4D97-AF65-F5344CB8AC3E}">
        <p14:creationId xmlns:p14="http://schemas.microsoft.com/office/powerpoint/2010/main" val="330689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chemeClr val="accent4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2222" y="122761"/>
            <a:ext cx="11781693" cy="660302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Kishoregonj historucal place.pdf - Adobe.jpg"/>
          <p:cNvPicPr>
            <a:picLocks noChangeAspect="1"/>
          </p:cNvPicPr>
          <p:nvPr/>
        </p:nvPicPr>
        <p:blipFill>
          <a:blip r:embed="rId2"/>
          <a:srcRect b="10142"/>
          <a:stretch>
            <a:fillRect/>
          </a:stretch>
        </p:blipFill>
        <p:spPr>
          <a:xfrm>
            <a:off x="2350697" y="586596"/>
            <a:ext cx="7519029" cy="49688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431045" y="5839584"/>
            <a:ext cx="3695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Pagla Mosque</a:t>
            </a:r>
          </a:p>
        </p:txBody>
      </p:sp>
    </p:spTree>
    <p:extLst>
      <p:ext uri="{BB962C8B-B14F-4D97-AF65-F5344CB8AC3E}">
        <p14:creationId xmlns:p14="http://schemas.microsoft.com/office/powerpoint/2010/main" val="295924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chemeClr val="accent4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2222" y="105509"/>
            <a:ext cx="11781693" cy="660302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OI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451" y="511397"/>
            <a:ext cx="7215558" cy="46817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81246" y="5556851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Solakia Eid Ground</a:t>
            </a:r>
          </a:p>
        </p:txBody>
      </p:sp>
    </p:spTree>
    <p:extLst>
      <p:ext uri="{BB962C8B-B14F-4D97-AF65-F5344CB8AC3E}">
        <p14:creationId xmlns:p14="http://schemas.microsoft.com/office/powerpoint/2010/main" val="66110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chemeClr val="accent4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773" y="131420"/>
            <a:ext cx="11781693" cy="660302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DA121BC-CBEF-43C4-8C3B-6464A53FA081}"/>
              </a:ext>
            </a:extLst>
          </p:cNvPr>
          <p:cNvSpPr txBox="1"/>
          <p:nvPr/>
        </p:nvSpPr>
        <p:spPr>
          <a:xfrm>
            <a:off x="1870279" y="166925"/>
            <a:ext cx="8602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Now </a:t>
            </a:r>
            <a:r>
              <a:rPr lang="en-US" sz="32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discussion through question and answer: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3BE66B4-93E4-4B6F-A6F1-4D5A064323A7}"/>
              </a:ext>
            </a:extLst>
          </p:cNvPr>
          <p:cNvSpPr txBox="1"/>
          <p:nvPr/>
        </p:nvSpPr>
        <p:spPr>
          <a:xfrm>
            <a:off x="5646420" y="2714625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2311A4C-D2E1-4E6F-BA32-BDF620E660BE}"/>
              </a:ext>
            </a:extLst>
          </p:cNvPr>
          <p:cNvSpPr txBox="1"/>
          <p:nvPr/>
        </p:nvSpPr>
        <p:spPr>
          <a:xfrm>
            <a:off x="511621" y="916739"/>
            <a:ext cx="9486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What is the name of the college mentioned in the passage?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667CF44-EFB1-4CC7-88B6-BCC84CD8882D}"/>
              </a:ext>
            </a:extLst>
          </p:cNvPr>
          <p:cNvSpPr txBox="1"/>
          <p:nvPr/>
        </p:nvSpPr>
        <p:spPr>
          <a:xfrm>
            <a:off x="802902" y="1462942"/>
            <a:ext cx="8622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Ans. Government Gurudayal college.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914E6D4-11AB-4BBC-B269-10182B06FFA3}"/>
              </a:ext>
            </a:extLst>
          </p:cNvPr>
          <p:cNvSpPr txBox="1"/>
          <p:nvPr/>
        </p:nvSpPr>
        <p:spPr>
          <a:xfrm>
            <a:off x="574394" y="4720661"/>
            <a:ext cx="9738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Where can you see the Shiva Temple of Chandrabati?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F972E69-850D-4475-AAB4-AAD7839F220F}"/>
              </a:ext>
            </a:extLst>
          </p:cNvPr>
          <p:cNvSpPr txBox="1"/>
          <p:nvPr/>
        </p:nvSpPr>
        <p:spPr>
          <a:xfrm>
            <a:off x="1019323" y="5189286"/>
            <a:ext cx="5838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Near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Fuleshwari river.</a:t>
            </a:r>
          </a:p>
        </p:txBody>
      </p:sp>
      <p:pic>
        <p:nvPicPr>
          <p:cNvPr id="14" name="Picture 13" descr="Gurudoyal college-2.jpg"/>
          <p:cNvPicPr>
            <a:picLocks noChangeAspect="1"/>
          </p:cNvPicPr>
          <p:nvPr/>
        </p:nvPicPr>
        <p:blipFill>
          <a:blip r:embed="rId2">
            <a:lum bright="-10000" contrast="10000"/>
          </a:blip>
          <a:stretch>
            <a:fillRect/>
          </a:stretch>
        </p:blipFill>
        <p:spPr>
          <a:xfrm>
            <a:off x="8090697" y="1481250"/>
            <a:ext cx="3543332" cy="21968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 descr="news_image_2012-01-24_1087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8193" y="4214403"/>
            <a:ext cx="3535836" cy="23794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649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chemeClr val="accent4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9476" y="100695"/>
            <a:ext cx="11781693" cy="660302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5A871B5-02CC-4CC9-82F1-48D740BA39DE}"/>
              </a:ext>
            </a:extLst>
          </p:cNvPr>
          <p:cNvSpPr txBox="1"/>
          <p:nvPr/>
        </p:nvSpPr>
        <p:spPr>
          <a:xfrm>
            <a:off x="665394" y="379867"/>
            <a:ext cx="10855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Who are two famous people from this town?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2875359-DB8F-4F24-8725-153FA6FF3084}"/>
              </a:ext>
            </a:extLst>
          </p:cNvPr>
          <p:cNvSpPr txBox="1"/>
          <p:nvPr/>
        </p:nvSpPr>
        <p:spPr>
          <a:xfrm>
            <a:off x="910150" y="930068"/>
            <a:ext cx="9683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Ans. Two famous people from the town are great painter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Zainul Abedin</a:t>
            </a:r>
          </a:p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Syed Nazrul Islam, the first acting president of Bangladesh.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C5A8D8C-C4F8-4103-B814-9A0DB1AF4DC8}"/>
              </a:ext>
            </a:extLst>
          </p:cNvPr>
          <p:cNvSpPr txBox="1"/>
          <p:nvPr/>
        </p:nvSpPr>
        <p:spPr>
          <a:xfrm>
            <a:off x="893446" y="4711370"/>
            <a:ext cx="10433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Who is the first women poet of Bangla literature?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6E24ACF-EB9C-46F3-A141-A1B69B89D3C4}"/>
              </a:ext>
            </a:extLst>
          </p:cNvPr>
          <p:cNvSpPr txBox="1"/>
          <p:nvPr/>
        </p:nvSpPr>
        <p:spPr>
          <a:xfrm>
            <a:off x="1206581" y="5293793"/>
            <a:ext cx="10452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Ans. Chandrabati is the first woman poet of Bangla literature.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7720184-2E34-4182-8077-8C3FC07835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5"/>
          <a:stretch/>
        </p:blipFill>
        <p:spPr>
          <a:xfrm>
            <a:off x="6670211" y="1788046"/>
            <a:ext cx="4673691" cy="234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5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chemeClr val="accent4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594" y="122763"/>
            <a:ext cx="11781693" cy="660302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3635" y="888294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/>
              <a:t>5.How </a:t>
            </a:r>
            <a:r>
              <a:rPr lang="en-US" sz="3200" b="1" i="1" dirty="0"/>
              <a:t>far </a:t>
            </a:r>
            <a:r>
              <a:rPr lang="en-US" sz="3200" b="1" i="1" dirty="0" smtClean="0"/>
              <a:t>is kishoreganj from </a:t>
            </a:r>
            <a:r>
              <a:rPr lang="en-US" sz="3200" b="1" i="1" dirty="0"/>
              <a:t>Dhaka ?</a:t>
            </a:r>
          </a:p>
          <a:p>
            <a:endParaRPr lang="en-US" sz="2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7410091" y="845961"/>
            <a:ext cx="4086656" cy="5156626"/>
            <a:chOff x="4822777" y="545434"/>
            <a:chExt cx="4698520" cy="5746630"/>
          </a:xfrm>
        </p:grpSpPr>
        <p:grpSp>
          <p:nvGrpSpPr>
            <p:cNvPr id="13" name="Group 12"/>
            <p:cNvGrpSpPr/>
            <p:nvPr/>
          </p:nvGrpSpPr>
          <p:grpSpPr>
            <a:xfrm>
              <a:off x="4822777" y="545434"/>
              <a:ext cx="4698520" cy="5746630"/>
              <a:chOff x="630339" y="868283"/>
              <a:chExt cx="4698520" cy="5746630"/>
            </a:xfrm>
          </p:grpSpPr>
          <p:pic>
            <p:nvPicPr>
              <p:cNvPr id="5" name="Picture 4" descr="yu7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30339" y="868283"/>
                <a:ext cx="4698520" cy="5746630"/>
              </a:xfrm>
              <a:prstGeom prst="rect">
                <a:avLst/>
              </a:prstGeom>
              <a:ln w="38100" cap="sq">
                <a:solidFill>
                  <a:srgbClr val="00B05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grpSp>
            <p:nvGrpSpPr>
              <p:cNvPr id="12" name="Group 11"/>
              <p:cNvGrpSpPr/>
              <p:nvPr/>
            </p:nvGrpSpPr>
            <p:grpSpPr>
              <a:xfrm>
                <a:off x="2766030" y="2775751"/>
                <a:ext cx="2406028" cy="965847"/>
                <a:chOff x="2766030" y="2775751"/>
                <a:chExt cx="2406028" cy="965847"/>
              </a:xfrm>
            </p:grpSpPr>
            <p:sp>
              <p:nvSpPr>
                <p:cNvPr id="6" name="5-Point Star 5"/>
                <p:cNvSpPr/>
                <p:nvPr/>
              </p:nvSpPr>
              <p:spPr>
                <a:xfrm>
                  <a:off x="2766030" y="3480388"/>
                  <a:ext cx="213569" cy="261210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" name="Explosion 1 6"/>
                <p:cNvSpPr/>
                <p:nvPr/>
              </p:nvSpPr>
              <p:spPr>
                <a:xfrm>
                  <a:off x="3328869" y="2775751"/>
                  <a:ext cx="355948" cy="261210"/>
                </a:xfrm>
                <a:prstGeom prst="irregularSeal1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3534695" y="2935186"/>
                  <a:ext cx="1637363" cy="4220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Kishoreganj</a:t>
                  </a:r>
                </a:p>
              </p:txBody>
            </p:sp>
            <p:sp>
              <p:nvSpPr>
                <p:cNvPr id="10" name="Down Arrow 9"/>
                <p:cNvSpPr/>
                <p:nvPr/>
              </p:nvSpPr>
              <p:spPr>
                <a:xfrm rot="13302702">
                  <a:off x="3121785" y="2965294"/>
                  <a:ext cx="160230" cy="629956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3203755" y="3226599"/>
                  <a:ext cx="925466" cy="4220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145km</a:t>
                  </a:r>
                </a:p>
              </p:txBody>
            </p:sp>
          </p:grpSp>
        </p:grpSp>
        <p:sp>
          <p:nvSpPr>
            <p:cNvPr id="14" name="TextBox 13"/>
            <p:cNvSpPr txBox="1"/>
            <p:nvPr/>
          </p:nvSpPr>
          <p:spPr>
            <a:xfrm>
              <a:off x="7172037" y="3252590"/>
              <a:ext cx="996656" cy="422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Dhaka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26275" y="1800797"/>
            <a:ext cx="65372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Ans. Kishoreganj is about 145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   kilometres from </a:t>
            </a:r>
            <a:r>
              <a:rPr lang="en-US" sz="3200" dirty="0"/>
              <a:t>Dhaka </a:t>
            </a:r>
            <a:r>
              <a:rPr lang="en-US" sz="3200" dirty="0" smtClean="0"/>
              <a:t>.</a:t>
            </a:r>
            <a:endParaRPr lang="en-US" sz="3200" dirty="0"/>
          </a:p>
          <a:p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97398" y="3285497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6</a:t>
            </a:r>
            <a:r>
              <a:rPr lang="en-US" sz="3200" b="1" i="1" dirty="0" smtClean="0"/>
              <a:t>.How did kishoreganj get its name?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88253" y="3954789"/>
            <a:ext cx="653722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Ans. Kishoreganj got its name from the name of an old landlord known as Brojakishore </a:t>
            </a:r>
            <a:r>
              <a:rPr lang="en-US" sz="3200" dirty="0"/>
              <a:t>P</a:t>
            </a:r>
            <a:r>
              <a:rPr lang="en-US" sz="3200" dirty="0" smtClean="0"/>
              <a:t>ramanik or Nandakishore Pramanik.</a:t>
            </a:r>
            <a:endParaRPr lang="en-US" sz="32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6835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  <p:bldP spid="17" grpId="1"/>
      <p:bldP spid="18" grpId="0"/>
      <p:bldP spid="18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chemeClr val="accent4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2222" y="105509"/>
            <a:ext cx="11781693" cy="660302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94295" y="507912"/>
            <a:ext cx="3510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Home work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1890" y="4829795"/>
            <a:ext cx="10317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 Write a short composition at least in five sentences about   </a:t>
            </a:r>
          </a:p>
          <a:p>
            <a:r>
              <a:rPr lang="en-US" sz="3200" b="1" dirty="0"/>
              <a:t> </a:t>
            </a:r>
            <a:r>
              <a:rPr lang="en-US" sz="3200" b="1" dirty="0" smtClean="0"/>
              <a:t>    your Home district.</a:t>
            </a: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894" y="1070397"/>
            <a:ext cx="4395610" cy="2957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002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chemeClr val="bg2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2222" y="105509"/>
            <a:ext cx="11781693" cy="660302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40" y="105508"/>
            <a:ext cx="11874759" cy="66030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91124" y="926007"/>
            <a:ext cx="456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chemeClr val="accent4">
                    <a:lumMod val="50000"/>
                  </a:schemeClr>
                </a:solidFill>
              </a:rPr>
              <a:t>Thank you</a:t>
            </a:r>
            <a:endParaRPr lang="en-US" sz="8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444" y="2030652"/>
            <a:ext cx="1585112" cy="22818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99140" y="4402528"/>
            <a:ext cx="53217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7030A0"/>
                </a:solidFill>
              </a:rPr>
              <a:t>See you next.</a:t>
            </a:r>
            <a:endParaRPr lang="en-US" sz="6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16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64F147C-E251-4837-A514-7FD3D0D33CD9}"/>
              </a:ext>
            </a:extLst>
          </p:cNvPr>
          <p:cNvSpPr txBox="1"/>
          <p:nvPr/>
        </p:nvSpPr>
        <p:spPr>
          <a:xfrm>
            <a:off x="5302998" y="2401701"/>
            <a:ext cx="6250426" cy="34163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Class - Five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Subject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English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Unit:10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(My home district.)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Part of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 -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Kishoreganj is 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a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small….home district.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Page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- 38-39.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70" y="624491"/>
            <a:ext cx="4202330" cy="55042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1926" y="127132"/>
            <a:ext cx="11869616" cy="6585438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04268" y="986941"/>
            <a:ext cx="50522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Lesson Identity</a:t>
            </a:r>
            <a:endParaRPr lang="en-US" sz="4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58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8027D3C-AF45-4517-826F-0C4B80B13F66}"/>
              </a:ext>
            </a:extLst>
          </p:cNvPr>
          <p:cNvSpPr txBox="1"/>
          <p:nvPr/>
        </p:nvSpPr>
        <p:spPr>
          <a:xfrm>
            <a:off x="3579261" y="294824"/>
            <a:ext cx="3986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Learning Outcomes</a:t>
            </a:r>
            <a:r>
              <a:rPr lang="en-US" sz="3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C5DF733-3E18-4B85-95F6-06F8C9CC4D68}"/>
              </a:ext>
            </a:extLst>
          </p:cNvPr>
          <p:cNvSpPr txBox="1"/>
          <p:nvPr/>
        </p:nvSpPr>
        <p:spPr>
          <a:xfrm>
            <a:off x="872949" y="862934"/>
            <a:ext cx="2226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Listening</a:t>
            </a:r>
            <a:endParaRPr lang="en-US" sz="2800" b="1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05E930A-5701-4651-969D-A8357C729002}"/>
              </a:ext>
            </a:extLst>
          </p:cNvPr>
          <p:cNvSpPr txBox="1"/>
          <p:nvPr/>
        </p:nvSpPr>
        <p:spPr>
          <a:xfrm>
            <a:off x="872949" y="1284981"/>
            <a:ext cx="9660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3.3.1 understand questions about objects around them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92D0D4A-AD1B-4805-B7CD-8668C393B790}"/>
              </a:ext>
            </a:extLst>
          </p:cNvPr>
          <p:cNvSpPr txBox="1"/>
          <p:nvPr/>
        </p:nvSpPr>
        <p:spPr>
          <a:xfrm>
            <a:off x="872949" y="1759018"/>
            <a:ext cx="11220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3.4.1 understand statements made by the teacher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students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0B502E6-190C-4970-91D7-7866055B3667}"/>
              </a:ext>
            </a:extLst>
          </p:cNvPr>
          <p:cNvSpPr txBox="1"/>
          <p:nvPr/>
        </p:nvSpPr>
        <p:spPr>
          <a:xfrm>
            <a:off x="872949" y="2299636"/>
            <a:ext cx="2226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Speaking</a:t>
            </a:r>
            <a:endParaRPr lang="en-US" sz="2800" b="1" i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932AEFB-514C-4F14-A8A9-D19E2F483ECA}"/>
              </a:ext>
            </a:extLst>
          </p:cNvPr>
          <p:cNvSpPr txBox="1"/>
          <p:nvPr/>
        </p:nvSpPr>
        <p:spPr>
          <a:xfrm>
            <a:off x="872949" y="3263973"/>
            <a:ext cx="11512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1.1.2 say sentences with proper intonation.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A64A751-235B-4D6C-9196-BC3D20E1563B}"/>
              </a:ext>
            </a:extLst>
          </p:cNvPr>
          <p:cNvSpPr txBox="1"/>
          <p:nvPr/>
        </p:nvSpPr>
        <p:spPr>
          <a:xfrm>
            <a:off x="872949" y="2751671"/>
            <a:ext cx="11784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1.1.1 say words phrases and sentences with proper sounds and stress.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CC68E82-4EDE-417F-9685-4BF3F0571EE7}"/>
              </a:ext>
            </a:extLst>
          </p:cNvPr>
          <p:cNvSpPr txBox="1"/>
          <p:nvPr/>
        </p:nvSpPr>
        <p:spPr>
          <a:xfrm>
            <a:off x="872949" y="3816930"/>
            <a:ext cx="1925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385C920-3FAF-4C96-83F9-0A4ECE626252}"/>
              </a:ext>
            </a:extLst>
          </p:cNvPr>
          <p:cNvSpPr txBox="1"/>
          <p:nvPr/>
        </p:nvSpPr>
        <p:spPr>
          <a:xfrm>
            <a:off x="872949" y="4346912"/>
            <a:ext cx="1188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1.5.1 read words phrases and sentences in the text with proper pronunciation.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F2BCA63-D177-4978-938D-74C99C433014}"/>
              </a:ext>
            </a:extLst>
          </p:cNvPr>
          <p:cNvSpPr txBox="1"/>
          <p:nvPr/>
        </p:nvSpPr>
        <p:spPr>
          <a:xfrm>
            <a:off x="905755" y="4876895"/>
            <a:ext cx="11856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1.6.1 recognize and read statements, commands, greetings,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questions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answers.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D63318A-EC23-4521-BE90-503C6666A71E}"/>
              </a:ext>
            </a:extLst>
          </p:cNvPr>
          <p:cNvSpPr txBox="1"/>
          <p:nvPr/>
        </p:nvSpPr>
        <p:spPr>
          <a:xfrm>
            <a:off x="845975" y="5388191"/>
            <a:ext cx="1952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Writing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271E9F4-ABD3-44FA-B1F0-1F37B7D1DFA8}"/>
              </a:ext>
            </a:extLst>
          </p:cNvPr>
          <p:cNvSpPr txBox="1"/>
          <p:nvPr/>
        </p:nvSpPr>
        <p:spPr>
          <a:xfrm>
            <a:off x="960148" y="5849856"/>
            <a:ext cx="11856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8.1.1 to make sentences  using words and phrases, following instructions.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02222" y="149469"/>
            <a:ext cx="11781693" cy="660302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0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  <p:bldP spid="9" grpId="0"/>
      <p:bldP spid="16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chemeClr val="accent4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2222" y="105509"/>
            <a:ext cx="11781693" cy="660302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DCCCABB-F12A-4FA3-BA2E-BBEEE4B4E9B7}"/>
              </a:ext>
            </a:extLst>
          </p:cNvPr>
          <p:cNvSpPr txBox="1"/>
          <p:nvPr/>
        </p:nvSpPr>
        <p:spPr>
          <a:xfrm>
            <a:off x="3778755" y="537982"/>
            <a:ext cx="399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Previous knowledge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A0C8BE0-1CAD-4819-8680-DF138F60EE76}"/>
              </a:ext>
            </a:extLst>
          </p:cNvPr>
          <p:cNvSpPr txBox="1"/>
          <p:nvPr/>
        </p:nvSpPr>
        <p:spPr>
          <a:xfrm>
            <a:off x="1343560" y="2809920"/>
            <a:ext cx="9854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Ans: The name of Mamun’s home district is Kishoreganj.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14FF6CF-22B5-44DC-9A02-C5DF8FD84389}"/>
              </a:ext>
            </a:extLst>
          </p:cNvPr>
          <p:cNvSpPr txBox="1"/>
          <p:nvPr/>
        </p:nvSpPr>
        <p:spPr>
          <a:xfrm>
            <a:off x="2751826" y="1196105"/>
            <a:ext cx="5874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Answer </a:t>
            </a:r>
            <a:r>
              <a:rPr lang="en-US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questions.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EA9742F-3E46-47A4-95B6-EC000455AA91}"/>
              </a:ext>
            </a:extLst>
          </p:cNvPr>
          <p:cNvSpPr txBox="1"/>
          <p:nvPr/>
        </p:nvSpPr>
        <p:spPr>
          <a:xfrm>
            <a:off x="1101177" y="2234265"/>
            <a:ext cx="9836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Can you tell </a:t>
            </a:r>
            <a:r>
              <a:rPr lang="en-US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name of Mamun’s home district?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DE51762-BBF5-4374-B1A6-18FD1DBFB8FF}"/>
              </a:ext>
            </a:extLst>
          </p:cNvPr>
          <p:cNvSpPr txBox="1"/>
          <p:nvPr/>
        </p:nvSpPr>
        <p:spPr>
          <a:xfrm>
            <a:off x="1083343" y="3662462"/>
            <a:ext cx="9854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How many Upazilas are there in Kishoreganj?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D055D55-8505-4EFD-9AE3-194CFD7216FD}"/>
              </a:ext>
            </a:extLst>
          </p:cNvPr>
          <p:cNvSpPr txBox="1"/>
          <p:nvPr/>
        </p:nvSpPr>
        <p:spPr>
          <a:xfrm>
            <a:off x="1022440" y="5090802"/>
            <a:ext cx="9836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What’s the name of the </a:t>
            </a:r>
            <a:r>
              <a:rPr lang="en-US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largest Eid ground?</a:t>
            </a:r>
            <a:endParaRPr lang="en-US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C246821-94E7-440E-A7F7-F815C8D05ADE}"/>
              </a:ext>
            </a:extLst>
          </p:cNvPr>
          <p:cNvSpPr txBox="1"/>
          <p:nvPr/>
        </p:nvSpPr>
        <p:spPr>
          <a:xfrm>
            <a:off x="1338342" y="4185682"/>
            <a:ext cx="9836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Ans. There are 13 Upazilas in Kishoreganj.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DB0B4AC-3F58-444B-93D0-FA65C4ABEFBE}"/>
              </a:ext>
            </a:extLst>
          </p:cNvPr>
          <p:cNvSpPr txBox="1"/>
          <p:nvPr/>
        </p:nvSpPr>
        <p:spPr>
          <a:xfrm>
            <a:off x="1357527" y="5549346"/>
            <a:ext cx="9836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Ans. The name of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largest Eid ground is Solakia.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93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4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7720184-2E34-4182-8077-8C3FC07835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0755"/>
          <a:stretch/>
        </p:blipFill>
        <p:spPr>
          <a:xfrm>
            <a:off x="669240" y="1556553"/>
            <a:ext cx="10847656" cy="332349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02222" y="105509"/>
            <a:ext cx="11781693" cy="660302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39715" y="4976446"/>
            <a:ext cx="2435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Upendrakishore </a:t>
            </a:r>
          </a:p>
          <a:p>
            <a:r>
              <a:rPr lang="en-US" sz="2400" b="1" dirty="0" smtClean="0"/>
              <a:t>Roy Chowdhury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192957" y="5037224"/>
            <a:ext cx="2435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Zainul Abedin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539450" y="5037224"/>
            <a:ext cx="2435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Syed Nazrul Islam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807068" y="346910"/>
            <a:ext cx="47323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Let’s see pictures</a:t>
            </a:r>
            <a:endParaRPr lang="en-US" sz="4400" b="1" i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804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4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2259" y="2299024"/>
            <a:ext cx="78241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MY HOME DISTRICT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2222" y="105509"/>
            <a:ext cx="11781693" cy="660302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37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chemeClr val="bg2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5830" y="293501"/>
            <a:ext cx="4698520" cy="5746630"/>
            <a:chOff x="1524000" y="838200"/>
            <a:chExt cx="5029200" cy="5029200"/>
          </a:xfrm>
        </p:grpSpPr>
        <p:grpSp>
          <p:nvGrpSpPr>
            <p:cNvPr id="3" name="Group 2"/>
            <p:cNvGrpSpPr/>
            <p:nvPr/>
          </p:nvGrpSpPr>
          <p:grpSpPr>
            <a:xfrm>
              <a:off x="1524000" y="838200"/>
              <a:ext cx="5029200" cy="5029200"/>
              <a:chOff x="2514600" y="914400"/>
              <a:chExt cx="5029200" cy="5029200"/>
            </a:xfrm>
          </p:grpSpPr>
          <p:pic>
            <p:nvPicPr>
              <p:cNvPr id="5" name="Picture 4" descr="yu7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514600" y="914400"/>
                <a:ext cx="5029200" cy="5029200"/>
              </a:xfrm>
              <a:prstGeom prst="rect">
                <a:avLst/>
              </a:prstGeom>
              <a:ln w="38100" cap="sq">
                <a:solidFill>
                  <a:srgbClr val="00B05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6" name="5-Point Star 5"/>
              <p:cNvSpPr/>
              <p:nvPr/>
            </p:nvSpPr>
            <p:spPr>
              <a:xfrm>
                <a:off x="4742517" y="3344518"/>
                <a:ext cx="228600" cy="228600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" name="Explosion 1 6"/>
              <p:cNvSpPr/>
              <p:nvPr/>
            </p:nvSpPr>
            <p:spPr>
              <a:xfrm>
                <a:off x="5179783" y="2689215"/>
                <a:ext cx="380999" cy="228600"/>
              </a:xfrm>
              <a:prstGeom prst="irregularSeal1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344396" y="2784139"/>
                <a:ext cx="1752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Kishoreganj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862487" y="3374162"/>
                <a:ext cx="1066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Dhaka</a:t>
                </a:r>
              </a:p>
            </p:txBody>
          </p:sp>
          <p:sp>
            <p:nvSpPr>
              <p:cNvPr id="10" name="Down Arrow 9"/>
              <p:cNvSpPr/>
              <p:nvPr/>
            </p:nvSpPr>
            <p:spPr>
              <a:xfrm rot="12874792">
                <a:off x="5057408" y="2894066"/>
                <a:ext cx="128286" cy="474201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4272632" y="3044289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145km</a:t>
              </a:r>
            </a:p>
          </p:txBody>
        </p:sp>
      </p:grpSp>
      <p:pic>
        <p:nvPicPr>
          <p:cNvPr id="11" name="Picture 10" descr="kishoreganj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514" y="303581"/>
            <a:ext cx="4648200" cy="48480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202222" y="105509"/>
            <a:ext cx="11781693" cy="660302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202392" y="5406554"/>
            <a:ext cx="49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Kishoreganj is Mamun’s home district</a:t>
            </a:r>
            <a:endParaRPr lang="en-US" sz="2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646B8AF-2DC9-42B0-BCA6-43C9EC12F401}"/>
              </a:ext>
            </a:extLst>
          </p:cNvPr>
          <p:cNvSpPr txBox="1"/>
          <p:nvPr/>
        </p:nvSpPr>
        <p:spPr>
          <a:xfrm>
            <a:off x="2481272" y="6143499"/>
            <a:ext cx="6106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Now, we will learn about My home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district.</a:t>
            </a:r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15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chemeClr val="accent1">
                <a:lumMod val="20000"/>
                <a:lumOff val="80000"/>
              </a:schemeClr>
            </a:gs>
            <a:gs pos="25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2222" y="105509"/>
            <a:ext cx="11781693" cy="660302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B4A1BA5-D364-4A1D-9A85-8683410AE804}"/>
              </a:ext>
            </a:extLst>
          </p:cNvPr>
          <p:cNvSpPr txBox="1"/>
          <p:nvPr/>
        </p:nvSpPr>
        <p:spPr>
          <a:xfrm>
            <a:off x="1923691" y="197113"/>
            <a:ext cx="8497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Word </a:t>
            </a:r>
            <a:r>
              <a:rPr lang="en-US" sz="36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meaning and sentence </a:t>
            </a:r>
            <a:r>
              <a:rPr lang="en-US" sz="36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making</a:t>
            </a:r>
            <a:endParaRPr lang="en-US" sz="3600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7322522-7E5F-4098-9011-42B04E3BDAF2}"/>
              </a:ext>
            </a:extLst>
          </p:cNvPr>
          <p:cNvSpPr txBox="1"/>
          <p:nvPr/>
        </p:nvSpPr>
        <p:spPr>
          <a:xfrm>
            <a:off x="1019741" y="5556500"/>
            <a:ext cx="10964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People from many districts come to this place to celebrate Eid.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EC7CD09-D5A4-46E7-BF06-340CF1F008D5}"/>
              </a:ext>
            </a:extLst>
          </p:cNvPr>
          <p:cNvSpPr txBox="1"/>
          <p:nvPr/>
        </p:nvSpPr>
        <p:spPr>
          <a:xfrm>
            <a:off x="765572" y="1156487"/>
            <a:ext cx="118186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Celebrate – </a:t>
            </a:r>
            <a:r>
              <a:rPr lang="as-IN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উ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দ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যাপন  </a:t>
            </a:r>
            <a:r>
              <a:rPr lang="as-IN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ক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রা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–To do something special or enjoyable on an occasion.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F165E5C-6605-4FA8-84D1-05ADB623E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210" y="1958197"/>
            <a:ext cx="4755667" cy="330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7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671</Words>
  <Application>Microsoft Office PowerPoint</Application>
  <PresentationFormat>Widescreen</PresentationFormat>
  <Paragraphs>104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Nirmala UI</vt:lpstr>
      <vt:lpstr>SumeshwariMJ</vt:lpstr>
      <vt:lpstr>SutonnyMJ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Hannan</dc:creator>
  <cp:lastModifiedBy>Hannan</cp:lastModifiedBy>
  <cp:revision>229</cp:revision>
  <dcterms:created xsi:type="dcterms:W3CDTF">2020-06-26T14:08:10Z</dcterms:created>
  <dcterms:modified xsi:type="dcterms:W3CDTF">2020-07-06T13:06:34Z</dcterms:modified>
</cp:coreProperties>
</file>