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20116800" cy="9144000"/>
  <p:notesSz cx="6858000" cy="9144000"/>
  <p:defaultTextStyle>
    <a:defPPr>
      <a:defRPr lang="en-US"/>
    </a:defPPr>
    <a:lvl1pPr marL="0" algn="l" defTabSz="16719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35990" algn="l" defTabSz="16719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71980" algn="l" defTabSz="16719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507971" algn="l" defTabSz="16719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43961" algn="l" defTabSz="16719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179951" algn="l" defTabSz="16719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5015941" algn="l" defTabSz="16719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5851931" algn="l" defTabSz="16719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6687922" algn="l" defTabSz="16719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6A91-8E0A-4F5D-88A8-70F6E22DACAA}" type="datetimeFigureOut">
              <a:rPr lang="en-US" smtClean="0"/>
              <a:t>06-Jul-20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AFA9-471C-460D-A9AE-7CEF98F8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3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366184"/>
            <a:ext cx="18105120" cy="1524000"/>
          </a:xfrm>
          <a:prstGeom prst="rect">
            <a:avLst/>
          </a:prstGeom>
        </p:spPr>
        <p:txBody>
          <a:bodyPr vert="horz" lIns="167198" tIns="83599" rIns="167198" bIns="835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33601"/>
            <a:ext cx="18105120" cy="6034617"/>
          </a:xfrm>
          <a:prstGeom prst="rect">
            <a:avLst/>
          </a:prstGeom>
        </p:spPr>
        <p:txBody>
          <a:bodyPr vert="horz" lIns="167198" tIns="83599" rIns="167198" bIns="835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8475134"/>
            <a:ext cx="4693920" cy="486833"/>
          </a:xfrm>
          <a:prstGeom prst="rect">
            <a:avLst/>
          </a:prstGeom>
        </p:spPr>
        <p:txBody>
          <a:bodyPr vert="horz" lIns="167198" tIns="83599" rIns="167198" bIns="83599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46A91-8E0A-4F5D-88A8-70F6E22DACAA}" type="datetimeFigureOut">
              <a:rPr lang="en-US" smtClean="0"/>
              <a:t>06-Jul-20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3240" y="8475134"/>
            <a:ext cx="6370320" cy="486833"/>
          </a:xfrm>
          <a:prstGeom prst="rect">
            <a:avLst/>
          </a:prstGeom>
        </p:spPr>
        <p:txBody>
          <a:bodyPr vert="horz" lIns="167198" tIns="83599" rIns="167198" bIns="83599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417040" y="8475134"/>
            <a:ext cx="4693920" cy="486833"/>
          </a:xfrm>
          <a:prstGeom prst="rect">
            <a:avLst/>
          </a:prstGeom>
        </p:spPr>
        <p:txBody>
          <a:bodyPr vert="horz" lIns="167198" tIns="83599" rIns="167198" bIns="83599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2AFA9-471C-460D-A9AE-7CEF98F8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9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67198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6993" indent="-626993" algn="l" defTabSz="1671980" rtl="0" eaLnBrk="1" latinLnBrk="0" hangingPunct="1">
        <a:spcBef>
          <a:spcPct val="20000"/>
        </a:spcBef>
        <a:buFont typeface="Arial" pitchFamily="34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358484" indent="-522494" algn="l" defTabSz="1671980" rtl="0" eaLnBrk="1" latinLnBrk="0" hangingPunct="1">
        <a:spcBef>
          <a:spcPct val="20000"/>
        </a:spcBef>
        <a:buFont typeface="Arial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89976" indent="-417995" algn="l" defTabSz="1671980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2925966" indent="-417995" algn="l" defTabSz="167198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761956" indent="-417995" algn="l" defTabSz="1671980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597946" indent="-417995" algn="l" defTabSz="16719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33936" indent="-417995" algn="l" defTabSz="16719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269927" indent="-417995" algn="l" defTabSz="16719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105917" indent="-417995" algn="l" defTabSz="167198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35990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71980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07971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43961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79951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15941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851931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687922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n-BD" sz="8800" b="1" smtClean="0"/>
              <a:t>স্বাগতম</a:t>
            </a:r>
            <a:r>
              <a:rPr lang="bn-BD" sz="13800" b="1" smtClean="0"/>
              <a:t> </a:t>
            </a:r>
            <a:endParaRPr lang="en-US" sz="13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168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21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7200" b="1" smtClean="0">
                <a:latin typeface="Kalpurush" pitchFamily="2" charset="0"/>
                <a:cs typeface="Kalpurush" pitchFamily="2" charset="0"/>
              </a:rPr>
              <a:t>পাকিস্তান শাসনামল</a:t>
            </a:r>
            <a:r>
              <a:rPr lang="bn-IN" sz="7200" smtClean="0">
                <a:latin typeface="Kalpurush" pitchFamily="2" charset="0"/>
                <a:cs typeface="Kalpurush" pitchFamily="2" charset="0"/>
              </a:rPr>
              <a:t>       </a:t>
            </a:r>
            <a:endParaRPr lang="en-US" sz="7200" smtClean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168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86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8000" b="1" smtClean="0">
                <a:latin typeface="Kalpurush" pitchFamily="2" charset="0"/>
                <a:cs typeface="Kalpurush" pitchFamily="2" charset="0"/>
              </a:rPr>
              <a:t>পাকিস্তান শাসনামল</a:t>
            </a:r>
            <a:endParaRPr lang="en-US" sz="8000" b="1" smtClean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168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24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5400" b="1" smtClean="0">
                <a:latin typeface="Kalpurush" pitchFamily="2" charset="0"/>
                <a:cs typeface="Kalpurush" pitchFamily="2" charset="0"/>
              </a:rPr>
              <a:t>গুরুত্বপূর্ণ</a:t>
            </a:r>
            <a:r>
              <a:rPr lang="bn-IN" sz="5400" b="1" smtClean="0">
                <a:latin typeface="Kalpurush" pitchFamily="2" charset="0"/>
                <a:cs typeface="Kalpurush" pitchFamily="2" charset="0"/>
              </a:rPr>
              <a:t> তথ্য  </a:t>
            </a:r>
            <a:endParaRPr lang="en-US" sz="5400" b="1" smtClean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168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72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168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2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00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7200" b="1" smtClean="0">
                <a:latin typeface="Kalpurush" pitchFamily="2" charset="0"/>
                <a:cs typeface="Kalpurush" pitchFamily="2" charset="0"/>
              </a:rPr>
              <a:t>নতূন শব্দের অর্থ       </a:t>
            </a:r>
            <a:endParaRPr lang="en-US" sz="6000" b="1" smtClean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168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3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168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15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168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50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9600" b="1" smtClean="0"/>
              <a:t>বাড়ির কাজ </a:t>
            </a:r>
            <a:r>
              <a:rPr lang="bn-BD" sz="8000" b="1" smtClean="0"/>
              <a:t>       </a:t>
            </a:r>
            <a:endParaRPr lang="en-US" sz="80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168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64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168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55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168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7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n-BD" sz="8800" b="1" smtClean="0"/>
              <a:t>পরিচিতি</a:t>
            </a:r>
            <a:endParaRPr lang="en-US" sz="8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168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1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n-IN" sz="7200" b="1" smtClean="0"/>
              <a:t>নীচের ছবিগুলো লক্ষ্য কর</a:t>
            </a:r>
            <a:endParaRPr lang="en-US" sz="72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168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84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168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2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n-IN" sz="8800" b="1" smtClean="0">
                <a:latin typeface="Kalpurush" pitchFamily="2" charset="0"/>
                <a:cs typeface="Kalpurush" pitchFamily="2" charset="0"/>
              </a:rPr>
              <a:t>শিখনফল</a:t>
            </a:r>
            <a:endParaRPr lang="en-US" sz="8800" b="1" smtClean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168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1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n-IN" sz="7200" b="1" smtClean="0">
                <a:latin typeface="Kalpurush" pitchFamily="2" charset="0"/>
                <a:cs typeface="Kalpurush" pitchFamily="2" charset="0"/>
              </a:rPr>
              <a:t>মুক্তিযুদ্ধ কি</a:t>
            </a:r>
            <a:endParaRPr lang="en-US" sz="7200" b="1" smtClean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168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21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6000" b="1" smtClean="0">
                <a:latin typeface="Kalpurush" pitchFamily="2" charset="0"/>
                <a:cs typeface="Kalpurush" pitchFamily="2" charset="0"/>
              </a:rPr>
              <a:t>মুক্তিযুদ্ধের তাৎপর্য  </a:t>
            </a:r>
            <a:endParaRPr lang="en-US" sz="6000" b="1" smtClean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168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50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4800" b="1" smtClean="0"/>
              <a:t>বাঙালিদের উল্লেখযোগ্য প্রতিবাদ  ও আন্দোলনের ঘটনাগুলো </a:t>
            </a:r>
            <a:endParaRPr lang="en-US" sz="4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168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39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4800" b="1" smtClean="0">
                <a:solidFill>
                  <a:schemeClr val="tx1"/>
                </a:solidFill>
              </a:rPr>
              <a:t>বাঙালিদের উল্লেখযোগ্য প্রতিবাদ  ও আন্দোলনের ঘটনাগুলো </a:t>
            </a:r>
            <a:endParaRPr lang="en-US" sz="4800" b="1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168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25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Custom</PresentationFormat>
  <Paragraphs>13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স্বাগতম </vt:lpstr>
      <vt:lpstr>পরিচিতি</vt:lpstr>
      <vt:lpstr>নীচের ছবিগুলো লক্ষ্য কর</vt:lpstr>
      <vt:lpstr>PowerPoint Presentation</vt:lpstr>
      <vt:lpstr>শিখনফল</vt:lpstr>
      <vt:lpstr>মুক্তিযুদ্ধ কি</vt:lpstr>
      <vt:lpstr>মুক্তিযুদ্ধের তাৎপর্য  </vt:lpstr>
      <vt:lpstr>বাঙালিদের উল্লেখযোগ্য প্রতিবাদ  ও আন্দোলনের ঘটনাগুলো </vt:lpstr>
      <vt:lpstr>বাঙালিদের উল্লেখযোগ্য প্রতিবাদ  ও আন্দোলনের ঘটনাগুলো </vt:lpstr>
      <vt:lpstr>পাকিস্তান শাসনামল       </vt:lpstr>
      <vt:lpstr>পাকিস্তান শাসনামল</vt:lpstr>
      <vt:lpstr>গুরুত্বপূর্ণ তথ্য  </vt:lpstr>
      <vt:lpstr>PowerPoint Presentation</vt:lpstr>
      <vt:lpstr> নতূন শব্দের অর্থ       </vt:lpstr>
      <vt:lpstr>PowerPoint Presentation</vt:lpstr>
      <vt:lpstr>PowerPoint Presentation</vt:lpstr>
      <vt:lpstr>বাড়ির কাজ     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Windows User</dc:creator>
  <cp:lastModifiedBy>Windows User</cp:lastModifiedBy>
  <cp:revision>1</cp:revision>
  <dcterms:created xsi:type="dcterms:W3CDTF">2020-07-06T15:36:38Z</dcterms:created>
  <dcterms:modified xsi:type="dcterms:W3CDTF">2020-07-06T15:36:38Z</dcterms:modified>
</cp:coreProperties>
</file>