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256" r:id="rId2"/>
    <p:sldId id="290" r:id="rId3"/>
    <p:sldId id="311" r:id="rId4"/>
    <p:sldId id="312" r:id="rId5"/>
    <p:sldId id="260" r:id="rId6"/>
    <p:sldId id="313" r:id="rId7"/>
    <p:sldId id="314" r:id="rId8"/>
    <p:sldId id="316" r:id="rId9"/>
    <p:sldId id="318" r:id="rId10"/>
    <p:sldId id="319" r:id="rId11"/>
    <p:sldId id="300" r:id="rId12"/>
    <p:sldId id="324" r:id="rId13"/>
    <p:sldId id="323" r:id="rId14"/>
    <p:sldId id="293" r:id="rId15"/>
    <p:sldId id="325" r:id="rId16"/>
    <p:sldId id="305" r:id="rId17"/>
    <p:sldId id="326" r:id="rId18"/>
    <p:sldId id="304" r:id="rId19"/>
    <p:sldId id="327" r:id="rId20"/>
    <p:sldId id="303" r:id="rId21"/>
    <p:sldId id="32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68" d="100"/>
          <a:sy n="68" d="100"/>
        </p:scale>
        <p:origin x="7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B6CA3-4F6E-4123-B906-6190FEC936E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A282D7E-A940-40A2-ADEF-F401CB28D6EF}">
      <dgm:prSet phldrT="[Text]" custT="1"/>
      <dgm:spPr>
        <a:solidFill>
          <a:srgbClr val="002060"/>
        </a:solidFill>
      </dgm:spPr>
      <dgm:t>
        <a:bodyPr/>
        <a:lstStyle/>
        <a:p>
          <a:r>
            <a:rPr lang="en-US" sz="4000" dirty="0" err="1"/>
            <a:t>রবীন্দ্র</a:t>
          </a:r>
          <a:r>
            <a:rPr lang="en-US" sz="4000" dirty="0"/>
            <a:t> </a:t>
          </a:r>
          <a:r>
            <a:rPr lang="en-US" sz="4000" dirty="0" err="1"/>
            <a:t>নাথ</a:t>
          </a:r>
          <a:r>
            <a:rPr lang="en-US" sz="4000" dirty="0"/>
            <a:t> </a:t>
          </a:r>
        </a:p>
        <a:p>
          <a:r>
            <a:rPr lang="en-US" sz="4000" dirty="0" err="1"/>
            <a:t>ঠাকুর</a:t>
          </a:r>
          <a:r>
            <a:rPr lang="en-US" sz="4000" dirty="0"/>
            <a:t> </a:t>
          </a:r>
        </a:p>
      </dgm:t>
    </dgm:pt>
    <dgm:pt modelId="{9F6CD112-7A91-400E-9900-66358978DB07}" type="parTrans" cxnId="{6FDA170E-0C61-4356-97BB-2F7BDC0BCAF1}">
      <dgm:prSet/>
      <dgm:spPr/>
      <dgm:t>
        <a:bodyPr/>
        <a:lstStyle/>
        <a:p>
          <a:endParaRPr lang="en-US"/>
        </a:p>
      </dgm:t>
    </dgm:pt>
    <dgm:pt modelId="{8AB7CBA5-7480-40B4-85D0-6C8C6CF7F0A7}" type="sibTrans" cxnId="{6FDA170E-0C61-4356-97BB-2F7BDC0BCAF1}">
      <dgm:prSet/>
      <dgm:spPr/>
      <dgm:t>
        <a:bodyPr/>
        <a:lstStyle/>
        <a:p>
          <a:endParaRPr lang="en-US"/>
        </a:p>
      </dgm:t>
    </dgm:pt>
    <dgm:pt modelId="{E41C0CBF-D0C4-4006-ACB6-7A9FF654EDF5}">
      <dgm:prSet phldrT="[Text]" custT="1"/>
      <dgm:spPr>
        <a:solidFill>
          <a:srgbClr val="002060"/>
        </a:solidFill>
      </dgm:spPr>
      <dgm:t>
        <a:bodyPr/>
        <a:lstStyle/>
        <a:p>
          <a:r>
            <a:rPr lang="en-US" sz="2400" dirty="0"/>
            <a:t>জন্মঃ১৮৬১সালে </a:t>
          </a:r>
          <a:r>
            <a:rPr lang="en-US" sz="2400" dirty="0" err="1"/>
            <a:t>জোড়াসাঁকোর</a:t>
          </a:r>
          <a:r>
            <a:rPr lang="en-US" sz="2400" dirty="0"/>
            <a:t> </a:t>
          </a:r>
          <a:r>
            <a:rPr lang="en-US" sz="2400" dirty="0" err="1"/>
            <a:t>ঠাকুর</a:t>
          </a:r>
          <a:r>
            <a:rPr lang="en-US" sz="2400" dirty="0"/>
            <a:t> </a:t>
          </a:r>
          <a:r>
            <a:rPr lang="en-US" sz="2400" dirty="0" err="1"/>
            <a:t>পরিবারে</a:t>
          </a:r>
          <a:r>
            <a:rPr lang="en-US" sz="2400" dirty="0"/>
            <a:t> </a:t>
          </a:r>
          <a:r>
            <a:rPr lang="en-US" sz="2400" dirty="0" err="1"/>
            <a:t>জন্মগ্রহন</a:t>
          </a:r>
          <a:r>
            <a:rPr lang="en-US" sz="2400" dirty="0"/>
            <a:t> </a:t>
          </a:r>
          <a:r>
            <a:rPr lang="en-US" sz="2400" dirty="0" err="1"/>
            <a:t>করেন</a:t>
          </a:r>
          <a:r>
            <a:rPr lang="en-US" sz="2400" dirty="0"/>
            <a:t>। </a:t>
          </a:r>
        </a:p>
      </dgm:t>
    </dgm:pt>
    <dgm:pt modelId="{3F795B0B-2FDD-41D5-AF5E-11AE22946595}" type="parTrans" cxnId="{E610D02D-E37F-4021-80C6-5B5A13F633ED}">
      <dgm:prSet/>
      <dgm:spPr/>
      <dgm:t>
        <a:bodyPr/>
        <a:lstStyle/>
        <a:p>
          <a:endParaRPr lang="en-US"/>
        </a:p>
      </dgm:t>
    </dgm:pt>
    <dgm:pt modelId="{EE3B62C0-E19D-4B59-9517-B8B34A300A1B}" type="sibTrans" cxnId="{E610D02D-E37F-4021-80C6-5B5A13F633ED}">
      <dgm:prSet/>
      <dgm:spPr/>
      <dgm:t>
        <a:bodyPr/>
        <a:lstStyle/>
        <a:p>
          <a:endParaRPr lang="en-US"/>
        </a:p>
      </dgm:t>
    </dgm:pt>
    <dgm:pt modelId="{DCBDC754-B486-4F47-9A3A-1B092253010D}">
      <dgm:prSet phldrT="[Text]" custT="1"/>
      <dgm:spPr>
        <a:solidFill>
          <a:srgbClr val="002060"/>
        </a:solidFill>
      </dgm:spPr>
      <dgm:t>
        <a:bodyPr/>
        <a:lstStyle/>
        <a:p>
          <a:r>
            <a:rPr lang="en-US" sz="2800" dirty="0" err="1"/>
            <a:t>মাত্র</a:t>
          </a:r>
          <a:r>
            <a:rPr lang="en-US" sz="2800" dirty="0"/>
            <a:t> </a:t>
          </a:r>
          <a:r>
            <a:rPr lang="en-US" sz="2800" dirty="0" err="1"/>
            <a:t>পনের</a:t>
          </a:r>
          <a:r>
            <a:rPr lang="en-US" sz="2800" dirty="0"/>
            <a:t> </a:t>
          </a:r>
          <a:r>
            <a:rPr lang="en-US" sz="2800" dirty="0" err="1"/>
            <a:t>বছর</a:t>
          </a:r>
          <a:r>
            <a:rPr lang="en-US" sz="2800" dirty="0"/>
            <a:t> </a:t>
          </a:r>
          <a:r>
            <a:rPr lang="en-US" sz="2800" dirty="0" err="1"/>
            <a:t>বয়সে</a:t>
          </a:r>
          <a:r>
            <a:rPr lang="en-US" sz="2800" dirty="0"/>
            <a:t> </a:t>
          </a:r>
          <a:r>
            <a:rPr lang="en-US" sz="2800" dirty="0" err="1"/>
            <a:t>তার</a:t>
          </a:r>
          <a:r>
            <a:rPr lang="en-US" sz="2800" dirty="0"/>
            <a:t> </a:t>
          </a:r>
          <a:r>
            <a:rPr lang="en-US" sz="2800" dirty="0" err="1"/>
            <a:t>বনফুল</a:t>
          </a:r>
          <a:r>
            <a:rPr lang="en-US" sz="2800" dirty="0"/>
            <a:t> </a:t>
          </a:r>
          <a:r>
            <a:rPr lang="en-US" sz="2800" dirty="0" err="1"/>
            <a:t>কাব্য</a:t>
          </a:r>
          <a:r>
            <a:rPr lang="en-US" sz="2800" dirty="0"/>
            <a:t> </a:t>
          </a:r>
          <a:r>
            <a:rPr lang="en-US" sz="2800" dirty="0" err="1"/>
            <a:t>প্রকাশিত</a:t>
          </a:r>
          <a:r>
            <a:rPr lang="en-US" sz="2800" dirty="0"/>
            <a:t> </a:t>
          </a:r>
          <a:r>
            <a:rPr lang="en-US" sz="2800" dirty="0" err="1"/>
            <a:t>হয়</a:t>
          </a:r>
          <a:r>
            <a:rPr lang="en-US" sz="2800" dirty="0"/>
            <a:t>। </a:t>
          </a:r>
        </a:p>
      </dgm:t>
    </dgm:pt>
    <dgm:pt modelId="{6E3B041A-7BE8-4208-A634-56A0A7209732}" type="parTrans" cxnId="{E1C0AAAD-E50D-4955-B1B3-677FAC475B9F}">
      <dgm:prSet/>
      <dgm:spPr/>
      <dgm:t>
        <a:bodyPr/>
        <a:lstStyle/>
        <a:p>
          <a:endParaRPr lang="en-US"/>
        </a:p>
      </dgm:t>
    </dgm:pt>
    <dgm:pt modelId="{81E17686-DF11-4F08-9ECE-87CC4F32DC2A}" type="sibTrans" cxnId="{E1C0AAAD-E50D-4955-B1B3-677FAC475B9F}">
      <dgm:prSet/>
      <dgm:spPr/>
      <dgm:t>
        <a:bodyPr/>
        <a:lstStyle/>
        <a:p>
          <a:endParaRPr lang="en-US"/>
        </a:p>
      </dgm:t>
    </dgm:pt>
    <dgm:pt modelId="{F10C2DF4-9316-4BE9-ADE5-D96B1BCB184F}">
      <dgm:prSet phldrT="[Text]" custT="1"/>
      <dgm:spPr>
        <a:solidFill>
          <a:srgbClr val="002060"/>
        </a:solidFill>
      </dgm:spPr>
      <dgm:t>
        <a:bodyPr/>
        <a:lstStyle/>
        <a:p>
          <a:r>
            <a:rPr lang="en-US" sz="2400" dirty="0"/>
            <a:t>১৯১৩সালে </a:t>
          </a:r>
          <a:r>
            <a:rPr lang="en-US" sz="2400" dirty="0" err="1"/>
            <a:t>গীতাঞ্জলি</a:t>
          </a:r>
          <a:r>
            <a:rPr lang="en-US" sz="2400" dirty="0"/>
            <a:t> </a:t>
          </a:r>
          <a:r>
            <a:rPr lang="en-US" sz="2400" dirty="0" err="1"/>
            <a:t>কাব্যের</a:t>
          </a:r>
          <a:r>
            <a:rPr lang="en-US" sz="2400" dirty="0"/>
            <a:t> </a:t>
          </a:r>
          <a:r>
            <a:rPr lang="en-US" sz="2400" dirty="0" err="1"/>
            <a:t>জন্য</a:t>
          </a:r>
          <a:r>
            <a:rPr lang="en-US" sz="2400" dirty="0"/>
            <a:t> </a:t>
          </a:r>
          <a:r>
            <a:rPr lang="en-US" sz="2400" dirty="0" err="1"/>
            <a:t>এশীয়দের</a:t>
          </a:r>
          <a:r>
            <a:rPr lang="en-US" sz="2400" dirty="0"/>
            <a:t> </a:t>
          </a:r>
          <a:r>
            <a:rPr lang="en-US" sz="2400" dirty="0" err="1"/>
            <a:t>মধ্যে</a:t>
          </a:r>
          <a:r>
            <a:rPr lang="en-US" sz="2400" dirty="0"/>
            <a:t> </a:t>
          </a:r>
          <a:r>
            <a:rPr lang="en-US" sz="2400" dirty="0" err="1"/>
            <a:t>প্রথম</a:t>
          </a:r>
          <a:r>
            <a:rPr lang="en-US" sz="2400" dirty="0"/>
            <a:t> </a:t>
          </a:r>
          <a:r>
            <a:rPr lang="en-US" sz="2400" dirty="0" err="1"/>
            <a:t>নোভেল</a:t>
          </a:r>
          <a:r>
            <a:rPr lang="en-US" sz="2400" dirty="0"/>
            <a:t> </a:t>
          </a:r>
          <a:r>
            <a:rPr lang="en-US" sz="2400" dirty="0" err="1"/>
            <a:t>পুরস্কার</a:t>
          </a:r>
          <a:r>
            <a:rPr lang="en-US" sz="2400" dirty="0"/>
            <a:t> </a:t>
          </a:r>
          <a:r>
            <a:rPr lang="en-US" sz="2400" dirty="0" err="1"/>
            <a:t>পান</a:t>
          </a:r>
          <a:r>
            <a:rPr lang="en-US" sz="2400" dirty="0"/>
            <a:t> ।</a:t>
          </a:r>
        </a:p>
      </dgm:t>
    </dgm:pt>
    <dgm:pt modelId="{F08E1DAF-4387-43F4-9AF5-F1864FBB5745}" type="parTrans" cxnId="{70EC6A42-4D89-45D9-8808-98C5BA4D7C67}">
      <dgm:prSet/>
      <dgm:spPr/>
      <dgm:t>
        <a:bodyPr/>
        <a:lstStyle/>
        <a:p>
          <a:endParaRPr lang="en-US"/>
        </a:p>
      </dgm:t>
    </dgm:pt>
    <dgm:pt modelId="{F7294F32-B2B5-47CC-B630-FBF908B3E848}" type="sibTrans" cxnId="{70EC6A42-4D89-45D9-8808-98C5BA4D7C67}">
      <dgm:prSet/>
      <dgm:spPr/>
      <dgm:t>
        <a:bodyPr/>
        <a:lstStyle/>
        <a:p>
          <a:endParaRPr lang="en-US"/>
        </a:p>
      </dgm:t>
    </dgm:pt>
    <dgm:pt modelId="{7511A654-C93A-4247-98C7-D50B8E2F0C58}">
      <dgm:prSet phldrT="[Text]" custT="1"/>
      <dgm:spPr>
        <a:solidFill>
          <a:srgbClr val="002060"/>
        </a:solidFill>
      </dgm:spPr>
      <dgm:t>
        <a:bodyPr/>
        <a:lstStyle/>
        <a:p>
          <a:r>
            <a:rPr lang="en-US" sz="2400" dirty="0" err="1"/>
            <a:t>মৃত্যুঃ</a:t>
          </a:r>
          <a:r>
            <a:rPr lang="en-US" sz="2400" dirty="0"/>
            <a:t> ১৯৪১সালে ৭ই </a:t>
          </a:r>
          <a:r>
            <a:rPr lang="en-US" sz="2400" dirty="0" err="1"/>
            <a:t>আগস্ট</a:t>
          </a:r>
          <a:r>
            <a:rPr lang="en-US" sz="2400" dirty="0"/>
            <a:t> </a:t>
          </a:r>
          <a:r>
            <a:rPr lang="en-US" sz="2400" dirty="0" err="1"/>
            <a:t>কলকাতায়</a:t>
          </a:r>
          <a:r>
            <a:rPr lang="en-US" sz="2400" dirty="0"/>
            <a:t> </a:t>
          </a:r>
          <a:r>
            <a:rPr lang="en-US" sz="2400" dirty="0" err="1"/>
            <a:t>বিশ্বকবি</a:t>
          </a:r>
          <a:r>
            <a:rPr lang="en-US" sz="2400" dirty="0"/>
            <a:t>  </a:t>
          </a:r>
          <a:r>
            <a:rPr lang="en-US" sz="2400" dirty="0" err="1"/>
            <a:t>শেষনিঃশ্বাস</a:t>
          </a:r>
          <a:r>
            <a:rPr lang="en-US" sz="2400" dirty="0"/>
            <a:t> </a:t>
          </a:r>
          <a:r>
            <a:rPr lang="en-US" sz="2400" dirty="0" err="1"/>
            <a:t>ত্যাগ</a:t>
          </a:r>
          <a:r>
            <a:rPr lang="en-US" sz="2400" dirty="0"/>
            <a:t> </a:t>
          </a:r>
          <a:r>
            <a:rPr lang="en-US" sz="2400" dirty="0" err="1"/>
            <a:t>করেন</a:t>
          </a:r>
          <a:r>
            <a:rPr lang="en-US" sz="2400" dirty="0"/>
            <a:t> </a:t>
          </a:r>
        </a:p>
      </dgm:t>
    </dgm:pt>
    <dgm:pt modelId="{EE49FE8B-444A-4E09-9FDA-7A6A84B77B7A}" type="parTrans" cxnId="{D5B06171-CE3E-4EEC-93BC-2D430C6E6A8E}">
      <dgm:prSet/>
      <dgm:spPr/>
      <dgm:t>
        <a:bodyPr/>
        <a:lstStyle/>
        <a:p>
          <a:endParaRPr lang="en-US"/>
        </a:p>
      </dgm:t>
    </dgm:pt>
    <dgm:pt modelId="{C2047564-EEAA-4DFF-BAF0-34A5A8659104}" type="sibTrans" cxnId="{D5B06171-CE3E-4EEC-93BC-2D430C6E6A8E}">
      <dgm:prSet/>
      <dgm:spPr/>
      <dgm:t>
        <a:bodyPr/>
        <a:lstStyle/>
        <a:p>
          <a:endParaRPr lang="en-US"/>
        </a:p>
      </dgm:t>
    </dgm:pt>
    <dgm:pt modelId="{3D7782F6-BF6A-45AD-A74B-B8D6154457A6}" type="pres">
      <dgm:prSet presAssocID="{87BB6CA3-4F6E-4123-B906-6190FEC936E9}" presName="Name0" presStyleCnt="0">
        <dgm:presLayoutVars>
          <dgm:dir/>
          <dgm:resizeHandles val="exact"/>
        </dgm:presLayoutVars>
      </dgm:prSet>
      <dgm:spPr/>
    </dgm:pt>
    <dgm:pt modelId="{D3E292FA-FBAC-4555-9103-F1E62943E005}" type="pres">
      <dgm:prSet presAssocID="{87BB6CA3-4F6E-4123-B906-6190FEC936E9}" presName="cycle" presStyleCnt="0"/>
      <dgm:spPr/>
    </dgm:pt>
    <dgm:pt modelId="{D6A32888-7B6E-4B66-B2E1-E4A1C27612C5}" type="pres">
      <dgm:prSet presAssocID="{4A282D7E-A940-40A2-ADEF-F401CB28D6EF}" presName="nodeFirstNode" presStyleLbl="node1" presStyleIdx="0" presStyleCnt="5">
        <dgm:presLayoutVars>
          <dgm:bulletEnabled val="1"/>
        </dgm:presLayoutVars>
      </dgm:prSet>
      <dgm:spPr/>
    </dgm:pt>
    <dgm:pt modelId="{9302FC3E-30CF-4DB9-909E-5470B0904A67}" type="pres">
      <dgm:prSet presAssocID="{8AB7CBA5-7480-40B4-85D0-6C8C6CF7F0A7}" presName="sibTransFirstNode" presStyleLbl="bgShp" presStyleIdx="0" presStyleCnt="1"/>
      <dgm:spPr/>
    </dgm:pt>
    <dgm:pt modelId="{74F948F7-5642-4C42-AEF9-045563C2FB11}" type="pres">
      <dgm:prSet presAssocID="{E41C0CBF-D0C4-4006-ACB6-7A9FF654EDF5}" presName="nodeFollowingNodes" presStyleLbl="node1" presStyleIdx="1" presStyleCnt="5" custRadScaleRad="125596" custRadScaleInc="990">
        <dgm:presLayoutVars>
          <dgm:bulletEnabled val="1"/>
        </dgm:presLayoutVars>
      </dgm:prSet>
      <dgm:spPr/>
    </dgm:pt>
    <dgm:pt modelId="{B7B645A5-6684-4D1A-A0C1-E9F0C19593AC}" type="pres">
      <dgm:prSet presAssocID="{DCBDC754-B486-4F47-9A3A-1B092253010D}" presName="nodeFollowingNodes" presStyleLbl="node1" presStyleIdx="2" presStyleCnt="5" custRadScaleRad="120840" custRadScaleInc="-19882">
        <dgm:presLayoutVars>
          <dgm:bulletEnabled val="1"/>
        </dgm:presLayoutVars>
      </dgm:prSet>
      <dgm:spPr/>
    </dgm:pt>
    <dgm:pt modelId="{D74969C2-2A5A-4AA7-8D6B-647522167720}" type="pres">
      <dgm:prSet presAssocID="{F10C2DF4-9316-4BE9-ADE5-D96B1BCB184F}" presName="nodeFollowingNodes" presStyleLbl="node1" presStyleIdx="3" presStyleCnt="5" custRadScaleRad="120840" custRadScaleInc="19882">
        <dgm:presLayoutVars>
          <dgm:bulletEnabled val="1"/>
        </dgm:presLayoutVars>
      </dgm:prSet>
      <dgm:spPr/>
    </dgm:pt>
    <dgm:pt modelId="{F4C26E30-684A-4F3C-9C96-5EE9B309AD7D}" type="pres">
      <dgm:prSet presAssocID="{7511A654-C93A-4247-98C7-D50B8E2F0C58}" presName="nodeFollowingNodes" presStyleLbl="node1" presStyleIdx="4" presStyleCnt="5" custRadScaleRad="144639" custRadScaleInc="1125">
        <dgm:presLayoutVars>
          <dgm:bulletEnabled val="1"/>
        </dgm:presLayoutVars>
      </dgm:prSet>
      <dgm:spPr/>
    </dgm:pt>
  </dgm:ptLst>
  <dgm:cxnLst>
    <dgm:cxn modelId="{F6723400-0D7B-475B-BF03-17F962EAF675}" type="presOf" srcId="{4A282D7E-A940-40A2-ADEF-F401CB28D6EF}" destId="{D6A32888-7B6E-4B66-B2E1-E4A1C27612C5}" srcOrd="0" destOrd="0" presId="urn:microsoft.com/office/officeart/2005/8/layout/cycle3"/>
    <dgm:cxn modelId="{D6F31802-D1B7-4310-83CF-738319CF3CE4}" type="presOf" srcId="{F10C2DF4-9316-4BE9-ADE5-D96B1BCB184F}" destId="{D74969C2-2A5A-4AA7-8D6B-647522167720}" srcOrd="0" destOrd="0" presId="urn:microsoft.com/office/officeart/2005/8/layout/cycle3"/>
    <dgm:cxn modelId="{6FDA170E-0C61-4356-97BB-2F7BDC0BCAF1}" srcId="{87BB6CA3-4F6E-4123-B906-6190FEC936E9}" destId="{4A282D7E-A940-40A2-ADEF-F401CB28D6EF}" srcOrd="0" destOrd="0" parTransId="{9F6CD112-7A91-400E-9900-66358978DB07}" sibTransId="{8AB7CBA5-7480-40B4-85D0-6C8C6CF7F0A7}"/>
    <dgm:cxn modelId="{B8174D20-3535-49EC-8083-0FD7558A2695}" type="presOf" srcId="{E41C0CBF-D0C4-4006-ACB6-7A9FF654EDF5}" destId="{74F948F7-5642-4C42-AEF9-045563C2FB11}" srcOrd="0" destOrd="0" presId="urn:microsoft.com/office/officeart/2005/8/layout/cycle3"/>
    <dgm:cxn modelId="{E610D02D-E37F-4021-80C6-5B5A13F633ED}" srcId="{87BB6CA3-4F6E-4123-B906-6190FEC936E9}" destId="{E41C0CBF-D0C4-4006-ACB6-7A9FF654EDF5}" srcOrd="1" destOrd="0" parTransId="{3F795B0B-2FDD-41D5-AF5E-11AE22946595}" sibTransId="{EE3B62C0-E19D-4B59-9517-B8B34A300A1B}"/>
    <dgm:cxn modelId="{70EC6A42-4D89-45D9-8808-98C5BA4D7C67}" srcId="{87BB6CA3-4F6E-4123-B906-6190FEC936E9}" destId="{F10C2DF4-9316-4BE9-ADE5-D96B1BCB184F}" srcOrd="3" destOrd="0" parTransId="{F08E1DAF-4387-43F4-9AF5-F1864FBB5745}" sibTransId="{F7294F32-B2B5-47CC-B630-FBF908B3E848}"/>
    <dgm:cxn modelId="{FBB0274C-F295-4B22-BAC5-9218AF5CED07}" type="presOf" srcId="{87BB6CA3-4F6E-4123-B906-6190FEC936E9}" destId="{3D7782F6-BF6A-45AD-A74B-B8D6154457A6}" srcOrd="0" destOrd="0" presId="urn:microsoft.com/office/officeart/2005/8/layout/cycle3"/>
    <dgm:cxn modelId="{D5B06171-CE3E-4EEC-93BC-2D430C6E6A8E}" srcId="{87BB6CA3-4F6E-4123-B906-6190FEC936E9}" destId="{7511A654-C93A-4247-98C7-D50B8E2F0C58}" srcOrd="4" destOrd="0" parTransId="{EE49FE8B-444A-4E09-9FDA-7A6A84B77B7A}" sibTransId="{C2047564-EEAA-4DFF-BAF0-34A5A8659104}"/>
    <dgm:cxn modelId="{A33E6B7E-EE5D-45AD-9FEE-1833DC84F9AC}" type="presOf" srcId="{7511A654-C93A-4247-98C7-D50B8E2F0C58}" destId="{F4C26E30-684A-4F3C-9C96-5EE9B309AD7D}" srcOrd="0" destOrd="0" presId="urn:microsoft.com/office/officeart/2005/8/layout/cycle3"/>
    <dgm:cxn modelId="{E1C0AAAD-E50D-4955-B1B3-677FAC475B9F}" srcId="{87BB6CA3-4F6E-4123-B906-6190FEC936E9}" destId="{DCBDC754-B486-4F47-9A3A-1B092253010D}" srcOrd="2" destOrd="0" parTransId="{6E3B041A-7BE8-4208-A634-56A0A7209732}" sibTransId="{81E17686-DF11-4F08-9ECE-87CC4F32DC2A}"/>
    <dgm:cxn modelId="{6C7C48F6-C9A8-49E8-9549-B3060FA29E3F}" type="presOf" srcId="{8AB7CBA5-7480-40B4-85D0-6C8C6CF7F0A7}" destId="{9302FC3E-30CF-4DB9-909E-5470B0904A67}" srcOrd="0" destOrd="0" presId="urn:microsoft.com/office/officeart/2005/8/layout/cycle3"/>
    <dgm:cxn modelId="{A2A2AAFD-2365-4C3E-8D53-8FCAE74C59E2}" type="presOf" srcId="{DCBDC754-B486-4F47-9A3A-1B092253010D}" destId="{B7B645A5-6684-4D1A-A0C1-E9F0C19593AC}" srcOrd="0" destOrd="0" presId="urn:microsoft.com/office/officeart/2005/8/layout/cycle3"/>
    <dgm:cxn modelId="{8D19C8A6-DD47-48C8-9B2A-13DA7769BCE9}" type="presParOf" srcId="{3D7782F6-BF6A-45AD-A74B-B8D6154457A6}" destId="{D3E292FA-FBAC-4555-9103-F1E62943E005}" srcOrd="0" destOrd="0" presId="urn:microsoft.com/office/officeart/2005/8/layout/cycle3"/>
    <dgm:cxn modelId="{5D2085EC-63CE-4B14-B618-E4CD5DD30C30}" type="presParOf" srcId="{D3E292FA-FBAC-4555-9103-F1E62943E005}" destId="{D6A32888-7B6E-4B66-B2E1-E4A1C27612C5}" srcOrd="0" destOrd="0" presId="urn:microsoft.com/office/officeart/2005/8/layout/cycle3"/>
    <dgm:cxn modelId="{1989C66D-6D3B-46D8-A39B-5DD4EEC90209}" type="presParOf" srcId="{D3E292FA-FBAC-4555-9103-F1E62943E005}" destId="{9302FC3E-30CF-4DB9-909E-5470B0904A67}" srcOrd="1" destOrd="0" presId="urn:microsoft.com/office/officeart/2005/8/layout/cycle3"/>
    <dgm:cxn modelId="{1FCCC78A-FFCB-4DCA-8963-1DFD1501C2B4}" type="presParOf" srcId="{D3E292FA-FBAC-4555-9103-F1E62943E005}" destId="{74F948F7-5642-4C42-AEF9-045563C2FB11}" srcOrd="2" destOrd="0" presId="urn:microsoft.com/office/officeart/2005/8/layout/cycle3"/>
    <dgm:cxn modelId="{13AB9973-2CDF-4AC7-905B-D3F3899D02F4}" type="presParOf" srcId="{D3E292FA-FBAC-4555-9103-F1E62943E005}" destId="{B7B645A5-6684-4D1A-A0C1-E9F0C19593AC}" srcOrd="3" destOrd="0" presId="urn:microsoft.com/office/officeart/2005/8/layout/cycle3"/>
    <dgm:cxn modelId="{DFCBF2D2-5234-4C47-973A-B069CE9B45FB}" type="presParOf" srcId="{D3E292FA-FBAC-4555-9103-F1E62943E005}" destId="{D74969C2-2A5A-4AA7-8D6B-647522167720}" srcOrd="4" destOrd="0" presId="urn:microsoft.com/office/officeart/2005/8/layout/cycle3"/>
    <dgm:cxn modelId="{66823EF5-B7D3-46D9-AD4C-154EF0273208}" type="presParOf" srcId="{D3E292FA-FBAC-4555-9103-F1E62943E005}" destId="{F4C26E30-684A-4F3C-9C96-5EE9B309AD7D}"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2FC3E-30CF-4DB9-909E-5470B0904A67}">
      <dsp:nvSpPr>
        <dsp:cNvPr id="0" name=""/>
        <dsp:cNvSpPr/>
      </dsp:nvSpPr>
      <dsp:spPr>
        <a:xfrm>
          <a:off x="2293456" y="-44953"/>
          <a:ext cx="6783451" cy="6783451"/>
        </a:xfrm>
        <a:prstGeom prst="circularArrow">
          <a:avLst>
            <a:gd name="adj1" fmla="val 5544"/>
            <a:gd name="adj2" fmla="val 330680"/>
            <a:gd name="adj3" fmla="val 13727654"/>
            <a:gd name="adj4" fmla="val 1741541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A32888-7B6E-4B66-B2E1-E4A1C27612C5}">
      <dsp:nvSpPr>
        <dsp:cNvPr id="0" name=""/>
        <dsp:cNvSpPr/>
      </dsp:nvSpPr>
      <dsp:spPr>
        <a:xfrm>
          <a:off x="4064016" y="1918"/>
          <a:ext cx="3242330" cy="1621165"/>
        </a:xfrm>
        <a:prstGeom prst="roundRect">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err="1"/>
            <a:t>রবীন্দ্র</a:t>
          </a:r>
          <a:r>
            <a:rPr lang="en-US" sz="4000" kern="1200" dirty="0"/>
            <a:t> </a:t>
          </a:r>
          <a:r>
            <a:rPr lang="en-US" sz="4000" kern="1200" dirty="0" err="1"/>
            <a:t>নাথ</a:t>
          </a:r>
          <a:r>
            <a:rPr lang="en-US" sz="4000" kern="1200" dirty="0"/>
            <a:t> </a:t>
          </a:r>
        </a:p>
        <a:p>
          <a:pPr marL="0" lvl="0" indent="0" algn="ctr" defTabSz="1778000">
            <a:lnSpc>
              <a:spcPct val="90000"/>
            </a:lnSpc>
            <a:spcBef>
              <a:spcPct val="0"/>
            </a:spcBef>
            <a:spcAft>
              <a:spcPct val="35000"/>
            </a:spcAft>
            <a:buNone/>
          </a:pPr>
          <a:r>
            <a:rPr lang="en-US" sz="4000" kern="1200" dirty="0" err="1"/>
            <a:t>ঠাকুর</a:t>
          </a:r>
          <a:r>
            <a:rPr lang="en-US" sz="4000" kern="1200" dirty="0"/>
            <a:t> </a:t>
          </a:r>
        </a:p>
      </dsp:txBody>
      <dsp:txXfrm>
        <a:off x="4143155" y="81057"/>
        <a:ext cx="3084052" cy="1462887"/>
      </dsp:txXfrm>
    </dsp:sp>
    <dsp:sp modelId="{74F948F7-5642-4C42-AEF9-045563C2FB11}">
      <dsp:nvSpPr>
        <dsp:cNvPr id="0" name=""/>
        <dsp:cNvSpPr/>
      </dsp:nvSpPr>
      <dsp:spPr>
        <a:xfrm>
          <a:off x="7530804" y="1807824"/>
          <a:ext cx="3242330" cy="1621165"/>
        </a:xfrm>
        <a:prstGeom prst="roundRect">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জন্মঃ১৮৬১সালে </a:t>
          </a:r>
          <a:r>
            <a:rPr lang="en-US" sz="2400" kern="1200" dirty="0" err="1"/>
            <a:t>জোড়াসাঁকোর</a:t>
          </a:r>
          <a:r>
            <a:rPr lang="en-US" sz="2400" kern="1200" dirty="0"/>
            <a:t> </a:t>
          </a:r>
          <a:r>
            <a:rPr lang="en-US" sz="2400" kern="1200" dirty="0" err="1"/>
            <a:t>ঠাকুর</a:t>
          </a:r>
          <a:r>
            <a:rPr lang="en-US" sz="2400" kern="1200" dirty="0"/>
            <a:t> </a:t>
          </a:r>
          <a:r>
            <a:rPr lang="en-US" sz="2400" kern="1200" dirty="0" err="1"/>
            <a:t>পরিবারে</a:t>
          </a:r>
          <a:r>
            <a:rPr lang="en-US" sz="2400" kern="1200" dirty="0"/>
            <a:t> </a:t>
          </a:r>
          <a:r>
            <a:rPr lang="en-US" sz="2400" kern="1200" dirty="0" err="1"/>
            <a:t>জন্মগ্রহন</a:t>
          </a:r>
          <a:r>
            <a:rPr lang="en-US" sz="2400" kern="1200" dirty="0"/>
            <a:t> </a:t>
          </a:r>
          <a:r>
            <a:rPr lang="en-US" sz="2400" kern="1200" dirty="0" err="1"/>
            <a:t>করেন</a:t>
          </a:r>
          <a:r>
            <a:rPr lang="en-US" sz="2400" kern="1200" dirty="0"/>
            <a:t>। </a:t>
          </a:r>
        </a:p>
      </dsp:txBody>
      <dsp:txXfrm>
        <a:off x="7609943" y="1886963"/>
        <a:ext cx="3084052" cy="1462887"/>
      </dsp:txXfrm>
    </dsp:sp>
    <dsp:sp modelId="{B7B645A5-6684-4D1A-A0C1-E9F0C19593AC}">
      <dsp:nvSpPr>
        <dsp:cNvPr id="0" name=""/>
        <dsp:cNvSpPr/>
      </dsp:nvSpPr>
      <dsp:spPr>
        <a:xfrm>
          <a:off x="6658842" y="5236834"/>
          <a:ext cx="3242330" cy="1621165"/>
        </a:xfrm>
        <a:prstGeom prst="roundRect">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মাত্র</a:t>
          </a:r>
          <a:r>
            <a:rPr lang="en-US" sz="2800" kern="1200" dirty="0"/>
            <a:t> </a:t>
          </a:r>
          <a:r>
            <a:rPr lang="en-US" sz="2800" kern="1200" dirty="0" err="1"/>
            <a:t>পনের</a:t>
          </a:r>
          <a:r>
            <a:rPr lang="en-US" sz="2800" kern="1200" dirty="0"/>
            <a:t> </a:t>
          </a:r>
          <a:r>
            <a:rPr lang="en-US" sz="2800" kern="1200" dirty="0" err="1"/>
            <a:t>বছর</a:t>
          </a:r>
          <a:r>
            <a:rPr lang="en-US" sz="2800" kern="1200" dirty="0"/>
            <a:t> </a:t>
          </a:r>
          <a:r>
            <a:rPr lang="en-US" sz="2800" kern="1200" dirty="0" err="1"/>
            <a:t>বয়সে</a:t>
          </a:r>
          <a:r>
            <a:rPr lang="en-US" sz="2800" kern="1200" dirty="0"/>
            <a:t> </a:t>
          </a:r>
          <a:r>
            <a:rPr lang="en-US" sz="2800" kern="1200" dirty="0" err="1"/>
            <a:t>তার</a:t>
          </a:r>
          <a:r>
            <a:rPr lang="en-US" sz="2800" kern="1200" dirty="0"/>
            <a:t> </a:t>
          </a:r>
          <a:r>
            <a:rPr lang="en-US" sz="2800" kern="1200" dirty="0" err="1"/>
            <a:t>বনফুল</a:t>
          </a:r>
          <a:r>
            <a:rPr lang="en-US" sz="2800" kern="1200" dirty="0"/>
            <a:t> </a:t>
          </a:r>
          <a:r>
            <a:rPr lang="en-US" sz="2800" kern="1200" dirty="0" err="1"/>
            <a:t>কাব্য</a:t>
          </a:r>
          <a:r>
            <a:rPr lang="en-US" sz="2800" kern="1200" dirty="0"/>
            <a:t> </a:t>
          </a:r>
          <a:r>
            <a:rPr lang="en-US" sz="2800" kern="1200" dirty="0" err="1"/>
            <a:t>প্রকাশিত</a:t>
          </a:r>
          <a:r>
            <a:rPr lang="en-US" sz="2800" kern="1200" dirty="0"/>
            <a:t> </a:t>
          </a:r>
          <a:r>
            <a:rPr lang="en-US" sz="2800" kern="1200" dirty="0" err="1"/>
            <a:t>হয়</a:t>
          </a:r>
          <a:r>
            <a:rPr lang="en-US" sz="2800" kern="1200" dirty="0"/>
            <a:t>। </a:t>
          </a:r>
        </a:p>
      </dsp:txBody>
      <dsp:txXfrm>
        <a:off x="6737981" y="5315973"/>
        <a:ext cx="3084052" cy="1462887"/>
      </dsp:txXfrm>
    </dsp:sp>
    <dsp:sp modelId="{D74969C2-2A5A-4AA7-8D6B-647522167720}">
      <dsp:nvSpPr>
        <dsp:cNvPr id="0" name=""/>
        <dsp:cNvSpPr/>
      </dsp:nvSpPr>
      <dsp:spPr>
        <a:xfrm>
          <a:off x="1469190" y="5236834"/>
          <a:ext cx="3242330" cy="1621165"/>
        </a:xfrm>
        <a:prstGeom prst="roundRect">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১৯১৩সালে </a:t>
          </a:r>
          <a:r>
            <a:rPr lang="en-US" sz="2400" kern="1200" dirty="0" err="1"/>
            <a:t>গীতাঞ্জলি</a:t>
          </a:r>
          <a:r>
            <a:rPr lang="en-US" sz="2400" kern="1200" dirty="0"/>
            <a:t> </a:t>
          </a:r>
          <a:r>
            <a:rPr lang="en-US" sz="2400" kern="1200" dirty="0" err="1"/>
            <a:t>কাব্যের</a:t>
          </a:r>
          <a:r>
            <a:rPr lang="en-US" sz="2400" kern="1200" dirty="0"/>
            <a:t> </a:t>
          </a:r>
          <a:r>
            <a:rPr lang="en-US" sz="2400" kern="1200" dirty="0" err="1"/>
            <a:t>জন্য</a:t>
          </a:r>
          <a:r>
            <a:rPr lang="en-US" sz="2400" kern="1200" dirty="0"/>
            <a:t> </a:t>
          </a:r>
          <a:r>
            <a:rPr lang="en-US" sz="2400" kern="1200" dirty="0" err="1"/>
            <a:t>এশীয়দের</a:t>
          </a:r>
          <a:r>
            <a:rPr lang="en-US" sz="2400" kern="1200" dirty="0"/>
            <a:t> </a:t>
          </a:r>
          <a:r>
            <a:rPr lang="en-US" sz="2400" kern="1200" dirty="0" err="1"/>
            <a:t>মধ্যে</a:t>
          </a:r>
          <a:r>
            <a:rPr lang="en-US" sz="2400" kern="1200" dirty="0"/>
            <a:t> </a:t>
          </a:r>
          <a:r>
            <a:rPr lang="en-US" sz="2400" kern="1200" dirty="0" err="1"/>
            <a:t>প্রথম</a:t>
          </a:r>
          <a:r>
            <a:rPr lang="en-US" sz="2400" kern="1200" dirty="0"/>
            <a:t> </a:t>
          </a:r>
          <a:r>
            <a:rPr lang="en-US" sz="2400" kern="1200" dirty="0" err="1"/>
            <a:t>নোভেল</a:t>
          </a:r>
          <a:r>
            <a:rPr lang="en-US" sz="2400" kern="1200" dirty="0"/>
            <a:t> </a:t>
          </a:r>
          <a:r>
            <a:rPr lang="en-US" sz="2400" kern="1200" dirty="0" err="1"/>
            <a:t>পুরস্কার</a:t>
          </a:r>
          <a:r>
            <a:rPr lang="en-US" sz="2400" kern="1200" dirty="0"/>
            <a:t> </a:t>
          </a:r>
          <a:r>
            <a:rPr lang="en-US" sz="2400" kern="1200" dirty="0" err="1"/>
            <a:t>পান</a:t>
          </a:r>
          <a:r>
            <a:rPr lang="en-US" sz="2400" kern="1200" dirty="0"/>
            <a:t> ।</a:t>
          </a:r>
        </a:p>
      </dsp:txBody>
      <dsp:txXfrm>
        <a:off x="1548329" y="5315973"/>
        <a:ext cx="3084052" cy="1462887"/>
      </dsp:txXfrm>
    </dsp:sp>
    <dsp:sp modelId="{F4C26E30-684A-4F3C-9C96-5EE9B309AD7D}">
      <dsp:nvSpPr>
        <dsp:cNvPr id="0" name=""/>
        <dsp:cNvSpPr/>
      </dsp:nvSpPr>
      <dsp:spPr>
        <a:xfrm>
          <a:off x="100289" y="1554928"/>
          <a:ext cx="3242330" cy="1621165"/>
        </a:xfrm>
        <a:prstGeom prst="roundRect">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মৃত্যুঃ</a:t>
          </a:r>
          <a:r>
            <a:rPr lang="en-US" sz="2400" kern="1200" dirty="0"/>
            <a:t> ১৯৪১সালে ৭ই </a:t>
          </a:r>
          <a:r>
            <a:rPr lang="en-US" sz="2400" kern="1200" dirty="0" err="1"/>
            <a:t>আগস্ট</a:t>
          </a:r>
          <a:r>
            <a:rPr lang="en-US" sz="2400" kern="1200" dirty="0"/>
            <a:t> </a:t>
          </a:r>
          <a:r>
            <a:rPr lang="en-US" sz="2400" kern="1200" dirty="0" err="1"/>
            <a:t>কলকাতায়</a:t>
          </a:r>
          <a:r>
            <a:rPr lang="en-US" sz="2400" kern="1200" dirty="0"/>
            <a:t> </a:t>
          </a:r>
          <a:r>
            <a:rPr lang="en-US" sz="2400" kern="1200" dirty="0" err="1"/>
            <a:t>বিশ্বকবি</a:t>
          </a:r>
          <a:r>
            <a:rPr lang="en-US" sz="2400" kern="1200" dirty="0"/>
            <a:t>  </a:t>
          </a:r>
          <a:r>
            <a:rPr lang="en-US" sz="2400" kern="1200" dirty="0" err="1"/>
            <a:t>শেষনিঃশ্বাস</a:t>
          </a:r>
          <a:r>
            <a:rPr lang="en-US" sz="2400" kern="1200" dirty="0"/>
            <a:t> </a:t>
          </a:r>
          <a:r>
            <a:rPr lang="en-US" sz="2400" kern="1200" dirty="0" err="1"/>
            <a:t>ত্যাগ</a:t>
          </a:r>
          <a:r>
            <a:rPr lang="en-US" sz="2400" kern="1200" dirty="0"/>
            <a:t> </a:t>
          </a:r>
          <a:r>
            <a:rPr lang="en-US" sz="2400" kern="1200" dirty="0" err="1"/>
            <a:t>করেন</a:t>
          </a:r>
          <a:r>
            <a:rPr lang="en-US" sz="2400" kern="1200" dirty="0"/>
            <a:t> </a:t>
          </a:r>
        </a:p>
      </dsp:txBody>
      <dsp:txXfrm>
        <a:off x="179428" y="1634067"/>
        <a:ext cx="3084052" cy="146288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64969-2E9A-40AA-901C-C740C3056FA5}" type="datetimeFigureOut">
              <a:rPr lang="en-US" smtClean="0"/>
              <a:t>7/5/2020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4CB96-D8C3-4AFE-9DDF-C090A6853AA8}" type="slidenum">
              <a:rPr lang="en-US" smtClean="0"/>
              <a:t>‹#›</a:t>
            </a:fld>
            <a:endParaRPr lang="en-US"/>
          </a:p>
        </p:txBody>
      </p:sp>
    </p:spTree>
    <p:extLst>
      <p:ext uri="{BB962C8B-B14F-4D97-AF65-F5344CB8AC3E}">
        <p14:creationId xmlns:p14="http://schemas.microsoft.com/office/powerpoint/2010/main" val="2202676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D3F9A7-C061-42C2-AE52-69806B4DB5E6}" type="slidenum">
              <a:rPr lang="en-US" smtClean="0"/>
              <a:t>1</a:t>
            </a:fld>
            <a:endParaRPr lang="en-US"/>
          </a:p>
        </p:txBody>
      </p:sp>
    </p:spTree>
    <p:extLst>
      <p:ext uri="{BB962C8B-B14F-4D97-AF65-F5344CB8AC3E}">
        <p14:creationId xmlns:p14="http://schemas.microsoft.com/office/powerpoint/2010/main" val="197017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44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508F2F-E78A-47F3-8D73-A3BCFA3B9A38}"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C52F8591-6FC4-4C1F-83D4-DE152A672CD3}" type="slidenum">
              <a:rPr lang="en-US" smtClean="0"/>
              <a:t>‹#›</a:t>
            </a:fld>
            <a:endParaRPr lang="en-US"/>
          </a:p>
        </p:txBody>
      </p:sp>
    </p:spTree>
    <p:extLst>
      <p:ext uri="{BB962C8B-B14F-4D97-AF65-F5344CB8AC3E}">
        <p14:creationId xmlns:p14="http://schemas.microsoft.com/office/powerpoint/2010/main" val="2352620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508F2F-E78A-47F3-8D73-A3BCFA3B9A38}"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C52F8591-6FC4-4C1F-83D4-DE152A672CD3}" type="slidenum">
              <a:rPr lang="en-US" smtClean="0"/>
              <a:t>‹#›</a:t>
            </a:fld>
            <a:endParaRPr lang="en-US"/>
          </a:p>
        </p:txBody>
      </p:sp>
    </p:spTree>
    <p:extLst>
      <p:ext uri="{BB962C8B-B14F-4D97-AF65-F5344CB8AC3E}">
        <p14:creationId xmlns:p14="http://schemas.microsoft.com/office/powerpoint/2010/main" val="159126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508F2F-E78A-47F3-8D73-A3BCFA3B9A38}"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C52F8591-6FC4-4C1F-83D4-DE152A672CD3}" type="slidenum">
              <a:rPr lang="en-US" smtClean="0"/>
              <a:t>‹#›</a:t>
            </a:fld>
            <a:endParaRPr lang="en-US"/>
          </a:p>
        </p:txBody>
      </p:sp>
    </p:spTree>
    <p:extLst>
      <p:ext uri="{BB962C8B-B14F-4D97-AF65-F5344CB8AC3E}">
        <p14:creationId xmlns:p14="http://schemas.microsoft.com/office/powerpoint/2010/main" val="25366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508F2F-E78A-47F3-8D73-A3BCFA3B9A38}"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C52F8591-6FC4-4C1F-83D4-DE152A672CD3}"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68503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508F2F-E78A-47F3-8D73-A3BCFA3B9A38}"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C52F8591-6FC4-4C1F-83D4-DE152A672CD3}" type="slidenum">
              <a:rPr lang="en-US" smtClean="0"/>
              <a:t>‹#›</a:t>
            </a:fld>
            <a:endParaRPr lang="en-US"/>
          </a:p>
        </p:txBody>
      </p:sp>
    </p:spTree>
    <p:extLst>
      <p:ext uri="{BB962C8B-B14F-4D97-AF65-F5344CB8AC3E}">
        <p14:creationId xmlns:p14="http://schemas.microsoft.com/office/powerpoint/2010/main" val="269289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0508F2F-E78A-47F3-8D73-A3BCFA3B9A38}" type="datetimeFigureOut">
              <a:rPr lang="en-US" smtClean="0"/>
              <a:t>7/5/2020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2F8591-6FC4-4C1F-83D4-DE152A672CD3}" type="slidenum">
              <a:rPr lang="en-US" smtClean="0"/>
              <a:t>‹#›</a:t>
            </a:fld>
            <a:endParaRPr lang="en-US"/>
          </a:p>
        </p:txBody>
      </p:sp>
    </p:spTree>
    <p:extLst>
      <p:ext uri="{BB962C8B-B14F-4D97-AF65-F5344CB8AC3E}">
        <p14:creationId xmlns:p14="http://schemas.microsoft.com/office/powerpoint/2010/main" val="1690345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0508F2F-E78A-47F3-8D73-A3BCFA3B9A38}" type="datetimeFigureOut">
              <a:rPr lang="en-US" smtClean="0"/>
              <a:t>7/5/2020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2F8591-6FC4-4C1F-83D4-DE152A672CD3}" type="slidenum">
              <a:rPr lang="en-US" smtClean="0"/>
              <a:t>‹#›</a:t>
            </a:fld>
            <a:endParaRPr lang="en-US"/>
          </a:p>
        </p:txBody>
      </p:sp>
    </p:spTree>
    <p:extLst>
      <p:ext uri="{BB962C8B-B14F-4D97-AF65-F5344CB8AC3E}">
        <p14:creationId xmlns:p14="http://schemas.microsoft.com/office/powerpoint/2010/main" val="2629478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08F2F-E78A-47F3-8D73-A3BCFA3B9A38}"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F8591-6FC4-4C1F-83D4-DE152A672CD3}" type="slidenum">
              <a:rPr lang="en-US" smtClean="0"/>
              <a:t>‹#›</a:t>
            </a:fld>
            <a:endParaRPr lang="en-US"/>
          </a:p>
        </p:txBody>
      </p:sp>
    </p:spTree>
    <p:extLst>
      <p:ext uri="{BB962C8B-B14F-4D97-AF65-F5344CB8AC3E}">
        <p14:creationId xmlns:p14="http://schemas.microsoft.com/office/powerpoint/2010/main" val="3469110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0508F2F-E78A-47F3-8D73-A3BCFA3B9A38}" type="datetimeFigureOut">
              <a:rPr lang="en-US" smtClean="0"/>
              <a:t>7/5/2020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C52F8591-6FC4-4C1F-83D4-DE152A672CD3}" type="slidenum">
              <a:rPr lang="en-US" smtClean="0"/>
              <a:t>‹#›</a:t>
            </a:fld>
            <a:endParaRPr lang="en-US"/>
          </a:p>
        </p:txBody>
      </p:sp>
    </p:spTree>
    <p:extLst>
      <p:ext uri="{BB962C8B-B14F-4D97-AF65-F5344CB8AC3E}">
        <p14:creationId xmlns:p14="http://schemas.microsoft.com/office/powerpoint/2010/main" val="46547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08F2F-E78A-47F3-8D73-A3BCFA3B9A38}"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F8591-6FC4-4C1F-83D4-DE152A672CD3}" type="slidenum">
              <a:rPr lang="en-US" smtClean="0"/>
              <a:t>‹#›</a:t>
            </a:fld>
            <a:endParaRPr lang="en-US"/>
          </a:p>
        </p:txBody>
      </p:sp>
    </p:spTree>
    <p:extLst>
      <p:ext uri="{BB962C8B-B14F-4D97-AF65-F5344CB8AC3E}">
        <p14:creationId xmlns:p14="http://schemas.microsoft.com/office/powerpoint/2010/main" val="2878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08F2F-E78A-47F3-8D73-A3BCFA3B9A38}"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C52F8591-6FC4-4C1F-83D4-DE152A672CD3}" type="slidenum">
              <a:rPr lang="en-US" smtClean="0"/>
              <a:t>‹#›</a:t>
            </a:fld>
            <a:endParaRPr lang="en-US"/>
          </a:p>
        </p:txBody>
      </p:sp>
    </p:spTree>
    <p:extLst>
      <p:ext uri="{BB962C8B-B14F-4D97-AF65-F5344CB8AC3E}">
        <p14:creationId xmlns:p14="http://schemas.microsoft.com/office/powerpoint/2010/main" val="1616113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508F2F-E78A-47F3-8D73-A3BCFA3B9A38}"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F8591-6FC4-4C1F-83D4-DE152A672CD3}" type="slidenum">
              <a:rPr lang="en-US" smtClean="0"/>
              <a:t>‹#›</a:t>
            </a:fld>
            <a:endParaRPr lang="en-US"/>
          </a:p>
        </p:txBody>
      </p:sp>
    </p:spTree>
    <p:extLst>
      <p:ext uri="{BB962C8B-B14F-4D97-AF65-F5344CB8AC3E}">
        <p14:creationId xmlns:p14="http://schemas.microsoft.com/office/powerpoint/2010/main" val="329277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508F2F-E78A-47F3-8D73-A3BCFA3B9A38}" type="datetimeFigureOut">
              <a:rPr lang="en-US" smtClean="0"/>
              <a:t>7/5/2020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2F8591-6FC4-4C1F-83D4-DE152A672CD3}" type="slidenum">
              <a:rPr lang="en-US" smtClean="0"/>
              <a:t>‹#›</a:t>
            </a:fld>
            <a:endParaRPr lang="en-US"/>
          </a:p>
        </p:txBody>
      </p:sp>
    </p:spTree>
    <p:extLst>
      <p:ext uri="{BB962C8B-B14F-4D97-AF65-F5344CB8AC3E}">
        <p14:creationId xmlns:p14="http://schemas.microsoft.com/office/powerpoint/2010/main" val="3073518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508F2F-E78A-47F3-8D73-A3BCFA3B9A38}" type="datetimeFigureOut">
              <a:rPr lang="en-US" smtClean="0"/>
              <a:t>7/5/2020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2F8591-6FC4-4C1F-83D4-DE152A672CD3}" type="slidenum">
              <a:rPr lang="en-US" smtClean="0"/>
              <a:t>‹#›</a:t>
            </a:fld>
            <a:endParaRPr lang="en-US"/>
          </a:p>
        </p:txBody>
      </p:sp>
    </p:spTree>
    <p:extLst>
      <p:ext uri="{BB962C8B-B14F-4D97-AF65-F5344CB8AC3E}">
        <p14:creationId xmlns:p14="http://schemas.microsoft.com/office/powerpoint/2010/main" val="400382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0508F2F-E78A-47F3-8D73-A3BCFA3B9A38}" type="datetimeFigureOut">
              <a:rPr lang="en-US" smtClean="0"/>
              <a:t>7/5/2020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2F8591-6FC4-4C1F-83D4-DE152A672CD3}" type="slidenum">
              <a:rPr lang="en-US" smtClean="0"/>
              <a:t>‹#›</a:t>
            </a:fld>
            <a:endParaRPr lang="en-US"/>
          </a:p>
        </p:txBody>
      </p:sp>
    </p:spTree>
    <p:extLst>
      <p:ext uri="{BB962C8B-B14F-4D97-AF65-F5344CB8AC3E}">
        <p14:creationId xmlns:p14="http://schemas.microsoft.com/office/powerpoint/2010/main" val="631733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508F2F-E78A-47F3-8D73-A3BCFA3B9A38}"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F8591-6FC4-4C1F-83D4-DE152A672CD3}" type="slidenum">
              <a:rPr lang="en-US" smtClean="0"/>
              <a:t>‹#›</a:t>
            </a:fld>
            <a:endParaRPr lang="en-US"/>
          </a:p>
        </p:txBody>
      </p:sp>
    </p:spTree>
    <p:extLst>
      <p:ext uri="{BB962C8B-B14F-4D97-AF65-F5344CB8AC3E}">
        <p14:creationId xmlns:p14="http://schemas.microsoft.com/office/powerpoint/2010/main" val="126886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508F2F-E78A-47F3-8D73-A3BCFA3B9A38}"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F8591-6FC4-4C1F-83D4-DE152A672CD3}" type="slidenum">
              <a:rPr lang="en-US" smtClean="0"/>
              <a:t>‹#›</a:t>
            </a:fld>
            <a:endParaRPr lang="en-US"/>
          </a:p>
        </p:txBody>
      </p:sp>
    </p:spTree>
    <p:extLst>
      <p:ext uri="{BB962C8B-B14F-4D97-AF65-F5344CB8AC3E}">
        <p14:creationId xmlns:p14="http://schemas.microsoft.com/office/powerpoint/2010/main" val="398507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0508F2F-E78A-47F3-8D73-A3BCFA3B9A38}" type="datetimeFigureOut">
              <a:rPr lang="en-US" smtClean="0"/>
              <a:t>7/5/2020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52F8591-6FC4-4C1F-83D4-DE152A672CD3}" type="slidenum">
              <a:rPr lang="en-US" smtClean="0"/>
              <a:t>‹#›</a:t>
            </a:fld>
            <a:endParaRPr lang="en-US"/>
          </a:p>
        </p:txBody>
      </p:sp>
    </p:spTree>
    <p:extLst>
      <p:ext uri="{BB962C8B-B14F-4D97-AF65-F5344CB8AC3E}">
        <p14:creationId xmlns:p14="http://schemas.microsoft.com/office/powerpoint/2010/main" val="94447293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0C1300-F9E8-44F8-A4D9-AD7C67E0E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41375" y="-2778350"/>
            <a:ext cx="6909250" cy="12363450"/>
          </a:xfrm>
          <a:prstGeom prst="rect">
            <a:avLst/>
          </a:prstGeom>
        </p:spPr>
      </p:pic>
      <p:sp>
        <p:nvSpPr>
          <p:cNvPr id="2" name="Rectangle 1"/>
          <p:cNvSpPr/>
          <p:nvPr/>
        </p:nvSpPr>
        <p:spPr>
          <a:xfrm>
            <a:off x="1566637" y="2042885"/>
            <a:ext cx="9577613" cy="1386115"/>
          </a:xfrm>
          <a:prstGeom prst="rect">
            <a:avLst/>
          </a:prstGeom>
          <a:noFill/>
        </p:spPr>
        <p:txBody>
          <a:bodyPr wrap="none" lIns="91440" tIns="45720" rIns="91440" bIns="45720">
            <a:prstTxWarp prst="textTriangl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1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স্বাগতম</a:t>
            </a:r>
            <a:endParaRPr lang="en-US" sz="7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9509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BDCF61-EB38-403B-99A9-0F6EC23D8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1" y="853440"/>
            <a:ext cx="11042598" cy="5821680"/>
          </a:xfrm>
          <a:prstGeom prst="rect">
            <a:avLst/>
          </a:prstGeom>
        </p:spPr>
      </p:pic>
      <p:pic>
        <p:nvPicPr>
          <p:cNvPr id="3" name="Picture 2">
            <a:extLst>
              <a:ext uri="{FF2B5EF4-FFF2-40B4-BE49-F238E27FC236}">
                <a16:creationId xmlns:a16="http://schemas.microsoft.com/office/drawing/2014/main" id="{1F50667A-937E-4B50-910E-2F329D261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91" y="746760"/>
            <a:ext cx="11042598" cy="5928360"/>
          </a:xfrm>
          <a:prstGeom prst="rect">
            <a:avLst/>
          </a:prstGeom>
        </p:spPr>
      </p:pic>
      <p:pic>
        <p:nvPicPr>
          <p:cNvPr id="5" name="Picture 4">
            <a:extLst>
              <a:ext uri="{FF2B5EF4-FFF2-40B4-BE49-F238E27FC236}">
                <a16:creationId xmlns:a16="http://schemas.microsoft.com/office/drawing/2014/main" id="{19AC8B84-2621-44FC-8C29-ED9DF7AB8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755" y="769441"/>
            <a:ext cx="11042599" cy="5791200"/>
          </a:xfrm>
          <a:prstGeom prst="rect">
            <a:avLst/>
          </a:prstGeom>
        </p:spPr>
      </p:pic>
      <p:sp>
        <p:nvSpPr>
          <p:cNvPr id="11" name="TextBox 10">
            <a:extLst>
              <a:ext uri="{FF2B5EF4-FFF2-40B4-BE49-F238E27FC236}">
                <a16:creationId xmlns:a16="http://schemas.microsoft.com/office/drawing/2014/main" id="{AD6C552F-0701-43AD-B13F-EC28D53405CA}"/>
              </a:ext>
            </a:extLst>
          </p:cNvPr>
          <p:cNvSpPr txBox="1"/>
          <p:nvPr/>
        </p:nvSpPr>
        <p:spPr>
          <a:xfrm>
            <a:off x="579120" y="0"/>
            <a:ext cx="9982200" cy="769441"/>
          </a:xfrm>
          <a:prstGeom prst="rect">
            <a:avLst/>
          </a:prstGeom>
          <a:noFill/>
        </p:spPr>
        <p:txBody>
          <a:bodyPr wrap="square" rtlCol="0">
            <a:spAutoFit/>
          </a:bodyPr>
          <a:lstStyle/>
          <a:p>
            <a:pPr lvl="0" algn="ctr"/>
            <a:r>
              <a:rPr lang="bn-IN" sz="4400" dirty="0">
                <a:solidFill>
                  <a:prstClr val="black"/>
                </a:solidFill>
                <a:latin typeface="NikoshBAN" pitchFamily="2" charset="0"/>
                <a:cs typeface="NikoshBAN" pitchFamily="2" charset="0"/>
              </a:rPr>
              <a:t>এসো </a:t>
            </a:r>
            <a:r>
              <a:rPr lang="en-US" sz="4400" dirty="0" err="1">
                <a:solidFill>
                  <a:prstClr val="black"/>
                </a:solidFill>
                <a:latin typeface="NikoshBAN" pitchFamily="2" charset="0"/>
                <a:cs typeface="NikoshBAN" pitchFamily="2" charset="0"/>
              </a:rPr>
              <a:t>পাঠের</a:t>
            </a:r>
            <a:r>
              <a:rPr lang="en-US" sz="4400" dirty="0">
                <a:solidFill>
                  <a:prstClr val="black"/>
                </a:solidFill>
                <a:latin typeface="NikoshBAN" pitchFamily="2" charset="0"/>
                <a:cs typeface="NikoshBAN" pitchFamily="2" charset="0"/>
              </a:rPr>
              <a:t> </a:t>
            </a:r>
            <a:r>
              <a:rPr lang="en-US" sz="4400" dirty="0" err="1">
                <a:solidFill>
                  <a:prstClr val="black"/>
                </a:solidFill>
                <a:latin typeface="NikoshBAN" pitchFamily="2" charset="0"/>
                <a:cs typeface="NikoshBAN" pitchFamily="2" charset="0"/>
              </a:rPr>
              <a:t>সাথে</a:t>
            </a:r>
            <a:r>
              <a:rPr lang="bn-IN" sz="4400" dirty="0">
                <a:solidFill>
                  <a:prstClr val="black"/>
                </a:solidFill>
                <a:latin typeface="NikoshBAN" pitchFamily="2" charset="0"/>
                <a:cs typeface="NikoshBAN" pitchFamily="2" charset="0"/>
              </a:rPr>
              <a:t> ছবি</a:t>
            </a:r>
            <a:r>
              <a:rPr lang="en-US" sz="4400" dirty="0" err="1">
                <a:solidFill>
                  <a:prstClr val="black"/>
                </a:solidFill>
                <a:latin typeface="NikoshBAN" pitchFamily="2" charset="0"/>
                <a:cs typeface="NikoshBAN" pitchFamily="2" charset="0"/>
              </a:rPr>
              <a:t>গুলো</a:t>
            </a:r>
            <a:r>
              <a:rPr lang="bn-IN" sz="4400" dirty="0">
                <a:solidFill>
                  <a:prstClr val="black"/>
                </a:solidFill>
                <a:latin typeface="NikoshBAN" pitchFamily="2" charset="0"/>
                <a:cs typeface="NikoshBAN" pitchFamily="2" charset="0"/>
              </a:rPr>
              <a:t> </a:t>
            </a:r>
            <a:r>
              <a:rPr lang="en-US" sz="4400" dirty="0" err="1">
                <a:solidFill>
                  <a:prstClr val="black"/>
                </a:solidFill>
                <a:latin typeface="NikoshBAN" pitchFamily="2" charset="0"/>
                <a:cs typeface="NikoshBAN" pitchFamily="2" charset="0"/>
              </a:rPr>
              <a:t>মিলিয়ে</a:t>
            </a:r>
            <a:r>
              <a:rPr lang="en-US" sz="4400" dirty="0">
                <a:solidFill>
                  <a:prstClr val="black"/>
                </a:solidFill>
                <a:latin typeface="NikoshBAN" pitchFamily="2" charset="0"/>
                <a:cs typeface="NikoshBAN" pitchFamily="2" charset="0"/>
              </a:rPr>
              <a:t> </a:t>
            </a:r>
            <a:r>
              <a:rPr lang="en-US" sz="4400" dirty="0" err="1">
                <a:solidFill>
                  <a:prstClr val="black"/>
                </a:solidFill>
                <a:latin typeface="NikoshBAN" pitchFamily="2" charset="0"/>
                <a:cs typeface="NikoshBAN" pitchFamily="2" charset="0"/>
              </a:rPr>
              <a:t>নেই</a:t>
            </a:r>
            <a:r>
              <a:rPr lang="en-US" sz="4400" dirty="0">
                <a:solidFill>
                  <a:prstClr val="black"/>
                </a:solidFill>
                <a:latin typeface="NikoshBAN" pitchFamily="2" charset="0"/>
                <a:cs typeface="NikoshBAN" pitchFamily="2" charset="0"/>
              </a:rPr>
              <a:t>…</a:t>
            </a:r>
          </a:p>
        </p:txBody>
      </p:sp>
    </p:spTree>
    <p:extLst>
      <p:ext uri="{BB962C8B-B14F-4D97-AF65-F5344CB8AC3E}">
        <p14:creationId xmlns:p14="http://schemas.microsoft.com/office/powerpoint/2010/main" val="253184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887" y="1539044"/>
            <a:ext cx="9165609" cy="5181600"/>
          </a:xfrm>
          <a:prstGeom prst="rect">
            <a:avLst/>
          </a:prstGeom>
        </p:spPr>
      </p:pic>
      <p:pic>
        <p:nvPicPr>
          <p:cNvPr id="8" name="Picture 7">
            <a:extLst>
              <a:ext uri="{FF2B5EF4-FFF2-40B4-BE49-F238E27FC236}">
                <a16:creationId xmlns:a16="http://schemas.microsoft.com/office/drawing/2014/main" id="{F027B67E-A851-4735-A240-9E27F1494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886" y="1539045"/>
            <a:ext cx="9165609" cy="5181599"/>
          </a:xfrm>
          <a:prstGeom prst="rect">
            <a:avLst/>
          </a:prstGeom>
        </p:spPr>
      </p:pic>
      <p:sp>
        <p:nvSpPr>
          <p:cNvPr id="9" name="Rectangle 8">
            <a:extLst>
              <a:ext uri="{FF2B5EF4-FFF2-40B4-BE49-F238E27FC236}">
                <a16:creationId xmlns:a16="http://schemas.microsoft.com/office/drawing/2014/main" id="{B254E381-9167-45C8-A229-BEA136A60A34}"/>
              </a:ext>
            </a:extLst>
          </p:cNvPr>
          <p:cNvSpPr/>
          <p:nvPr/>
        </p:nvSpPr>
        <p:spPr>
          <a:xfrm>
            <a:off x="563881" y="-12412"/>
            <a:ext cx="9215804" cy="1446550"/>
          </a:xfrm>
          <a:prstGeom prst="rect">
            <a:avLst/>
          </a:prstGeom>
        </p:spPr>
        <p:txBody>
          <a:bodyPr wrap="square">
            <a:spAutoFit/>
          </a:bodyPr>
          <a:lstStyle/>
          <a:p>
            <a:pPr lvl="0"/>
            <a:r>
              <a:rPr lang="bn-IN" sz="4400" dirty="0">
                <a:solidFill>
                  <a:prstClr val="black"/>
                </a:solidFill>
                <a:latin typeface="NikoshBAN" pitchFamily="2" charset="0"/>
                <a:cs typeface="NikoshBAN" pitchFamily="2" charset="0"/>
              </a:rPr>
              <a:t>এসো </a:t>
            </a:r>
            <a:r>
              <a:rPr lang="en-US" sz="4400" dirty="0" err="1">
                <a:solidFill>
                  <a:prstClr val="black"/>
                </a:solidFill>
                <a:latin typeface="NikoshBAN" pitchFamily="2" charset="0"/>
                <a:cs typeface="NikoshBAN" pitchFamily="2" charset="0"/>
              </a:rPr>
              <a:t>পাঠের</a:t>
            </a:r>
            <a:r>
              <a:rPr lang="en-US" sz="4400" dirty="0">
                <a:solidFill>
                  <a:prstClr val="black"/>
                </a:solidFill>
                <a:latin typeface="NikoshBAN" pitchFamily="2" charset="0"/>
                <a:cs typeface="NikoshBAN" pitchFamily="2" charset="0"/>
              </a:rPr>
              <a:t> </a:t>
            </a:r>
            <a:r>
              <a:rPr lang="en-US" sz="4400" dirty="0" err="1">
                <a:solidFill>
                  <a:prstClr val="black"/>
                </a:solidFill>
                <a:latin typeface="NikoshBAN" pitchFamily="2" charset="0"/>
                <a:cs typeface="NikoshBAN" pitchFamily="2" charset="0"/>
              </a:rPr>
              <a:t>সাথে</a:t>
            </a:r>
            <a:r>
              <a:rPr lang="bn-IN" sz="4400" dirty="0">
                <a:solidFill>
                  <a:prstClr val="black"/>
                </a:solidFill>
                <a:latin typeface="NikoshBAN" pitchFamily="2" charset="0"/>
                <a:cs typeface="NikoshBAN" pitchFamily="2" charset="0"/>
              </a:rPr>
              <a:t> ছবি</a:t>
            </a:r>
            <a:r>
              <a:rPr lang="en-US" sz="4400" dirty="0" err="1">
                <a:solidFill>
                  <a:prstClr val="black"/>
                </a:solidFill>
                <a:latin typeface="NikoshBAN" pitchFamily="2" charset="0"/>
                <a:cs typeface="NikoshBAN" pitchFamily="2" charset="0"/>
              </a:rPr>
              <a:t>গুলো</a:t>
            </a:r>
            <a:r>
              <a:rPr lang="bn-IN" sz="4400" dirty="0">
                <a:solidFill>
                  <a:prstClr val="black"/>
                </a:solidFill>
                <a:latin typeface="NikoshBAN" pitchFamily="2" charset="0"/>
                <a:cs typeface="NikoshBAN" pitchFamily="2" charset="0"/>
              </a:rPr>
              <a:t> </a:t>
            </a:r>
            <a:r>
              <a:rPr lang="en-US" sz="4400" dirty="0" err="1">
                <a:solidFill>
                  <a:prstClr val="black"/>
                </a:solidFill>
                <a:latin typeface="NikoshBAN" pitchFamily="2" charset="0"/>
                <a:cs typeface="NikoshBAN" pitchFamily="2" charset="0"/>
              </a:rPr>
              <a:t>মিলিয়ে</a:t>
            </a:r>
            <a:r>
              <a:rPr lang="en-US" sz="4400" dirty="0">
                <a:solidFill>
                  <a:prstClr val="black"/>
                </a:solidFill>
                <a:latin typeface="NikoshBAN" pitchFamily="2" charset="0"/>
                <a:cs typeface="NikoshBAN" pitchFamily="2" charset="0"/>
              </a:rPr>
              <a:t> </a:t>
            </a:r>
            <a:r>
              <a:rPr lang="en-US" sz="4400" dirty="0" err="1">
                <a:solidFill>
                  <a:prstClr val="black"/>
                </a:solidFill>
                <a:latin typeface="NikoshBAN" pitchFamily="2" charset="0"/>
                <a:cs typeface="NikoshBAN" pitchFamily="2" charset="0"/>
              </a:rPr>
              <a:t>দেখি</a:t>
            </a:r>
            <a:r>
              <a:rPr lang="en-US" sz="4400" dirty="0">
                <a:solidFill>
                  <a:prstClr val="black"/>
                </a:solidFill>
                <a:latin typeface="NikoshBAN" pitchFamily="2" charset="0"/>
                <a:cs typeface="NikoshBAN" pitchFamily="2" charset="0"/>
              </a:rPr>
              <a:t> …</a:t>
            </a:r>
          </a:p>
        </p:txBody>
      </p:sp>
      <p:pic>
        <p:nvPicPr>
          <p:cNvPr id="11" name="Picture 10">
            <a:extLst>
              <a:ext uri="{FF2B5EF4-FFF2-40B4-BE49-F238E27FC236}">
                <a16:creationId xmlns:a16="http://schemas.microsoft.com/office/drawing/2014/main" id="{BACB06C2-298E-434B-9FB7-E57EEEFAC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3885" y="1539043"/>
            <a:ext cx="9165608" cy="5018085"/>
          </a:xfrm>
          <a:prstGeom prst="rect">
            <a:avLst/>
          </a:prstGeom>
        </p:spPr>
      </p:pic>
    </p:spTree>
    <p:extLst>
      <p:ext uri="{BB962C8B-B14F-4D97-AF65-F5344CB8AC3E}">
        <p14:creationId xmlns:p14="http://schemas.microsoft.com/office/powerpoint/2010/main" val="252917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660" y="68759"/>
            <a:ext cx="9143341" cy="1446550"/>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bn-IN" sz="4400" dirty="0">
                <a:solidFill>
                  <a:schemeClr val="tx1"/>
                </a:solidFill>
                <a:latin typeface="NikoshBAN" pitchFamily="2" charset="0"/>
                <a:cs typeface="NikoshBAN" pitchFamily="2" charset="0"/>
              </a:rPr>
              <a:t>এসো </a:t>
            </a:r>
            <a:r>
              <a:rPr lang="en-US" sz="4400" dirty="0" err="1">
                <a:solidFill>
                  <a:schemeClr val="tx1"/>
                </a:solidFill>
                <a:latin typeface="NikoshBAN" pitchFamily="2" charset="0"/>
                <a:cs typeface="NikoshBAN" pitchFamily="2" charset="0"/>
              </a:rPr>
              <a:t>পাঠের</a:t>
            </a:r>
            <a:r>
              <a:rPr lang="en-US" sz="4400" dirty="0">
                <a:solidFill>
                  <a:schemeClr val="tx1"/>
                </a:solidFill>
                <a:latin typeface="NikoshBAN" pitchFamily="2" charset="0"/>
                <a:cs typeface="NikoshBAN" pitchFamily="2" charset="0"/>
              </a:rPr>
              <a:t> </a:t>
            </a:r>
            <a:r>
              <a:rPr lang="en-US" sz="4400" dirty="0" err="1">
                <a:solidFill>
                  <a:schemeClr val="tx1"/>
                </a:solidFill>
                <a:latin typeface="NikoshBAN" pitchFamily="2" charset="0"/>
                <a:cs typeface="NikoshBAN" pitchFamily="2" charset="0"/>
              </a:rPr>
              <a:t>সাথে</a:t>
            </a:r>
            <a:r>
              <a:rPr lang="en-US" sz="4400" dirty="0">
                <a:solidFill>
                  <a:schemeClr val="tx1"/>
                </a:solidFill>
                <a:latin typeface="NikoshBAN" pitchFamily="2" charset="0"/>
                <a:cs typeface="NikoshBAN" pitchFamily="2" charset="0"/>
              </a:rPr>
              <a:t> </a:t>
            </a:r>
            <a:r>
              <a:rPr lang="as-IN" sz="4400" dirty="0">
                <a:solidFill>
                  <a:schemeClr val="tx1"/>
                </a:solidFill>
                <a:latin typeface="NikoshBAN" pitchFamily="2" charset="0"/>
                <a:cs typeface="NikoshBAN" pitchFamily="2" charset="0"/>
              </a:rPr>
              <a:t>আ</a:t>
            </a:r>
            <a:r>
              <a:rPr lang="en-US" sz="4400" dirty="0" err="1">
                <a:solidFill>
                  <a:schemeClr val="tx1"/>
                </a:solidFill>
                <a:latin typeface="NikoshBAN" pitchFamily="2" charset="0"/>
                <a:cs typeface="NikoshBAN" pitchFamily="2" charset="0"/>
              </a:rPr>
              <a:t>রও</a:t>
            </a:r>
            <a:r>
              <a:rPr lang="en-US" sz="4400" dirty="0">
                <a:solidFill>
                  <a:schemeClr val="tx1"/>
                </a:solidFill>
                <a:latin typeface="NikoshBAN" pitchFamily="2" charset="0"/>
                <a:cs typeface="NikoshBAN" pitchFamily="2" charset="0"/>
              </a:rPr>
              <a:t> </a:t>
            </a:r>
            <a:r>
              <a:rPr lang="en-US" sz="4400" dirty="0" err="1">
                <a:solidFill>
                  <a:schemeClr val="tx1"/>
                </a:solidFill>
                <a:latin typeface="NikoshBAN" pitchFamily="2" charset="0"/>
                <a:cs typeface="NikoshBAN" pitchFamily="2" charset="0"/>
              </a:rPr>
              <a:t>কিছু</a:t>
            </a:r>
            <a:r>
              <a:rPr lang="bn-IN" sz="4400" dirty="0">
                <a:solidFill>
                  <a:schemeClr val="tx1"/>
                </a:solidFill>
                <a:latin typeface="NikoshBAN" pitchFamily="2" charset="0"/>
                <a:cs typeface="NikoshBAN" pitchFamily="2" charset="0"/>
              </a:rPr>
              <a:t> ছবি </a:t>
            </a:r>
            <a:r>
              <a:rPr lang="en-US" sz="4400" dirty="0" err="1">
                <a:solidFill>
                  <a:schemeClr val="tx1"/>
                </a:solidFill>
                <a:latin typeface="NikoshBAN" pitchFamily="2" charset="0"/>
                <a:cs typeface="NikoshBAN" pitchFamily="2" charset="0"/>
              </a:rPr>
              <a:t>মিলিয়ে</a:t>
            </a:r>
            <a:r>
              <a:rPr lang="en-US" sz="4400" dirty="0">
                <a:solidFill>
                  <a:schemeClr val="tx1"/>
                </a:solidFill>
                <a:latin typeface="NikoshBAN" pitchFamily="2" charset="0"/>
                <a:cs typeface="NikoshBAN" pitchFamily="2" charset="0"/>
              </a:rPr>
              <a:t> </a:t>
            </a:r>
            <a:r>
              <a:rPr lang="en-US" sz="4400" dirty="0" err="1">
                <a:solidFill>
                  <a:schemeClr val="tx1"/>
                </a:solidFill>
                <a:latin typeface="NikoshBAN" pitchFamily="2" charset="0"/>
                <a:cs typeface="NikoshBAN" pitchFamily="2" charset="0"/>
              </a:rPr>
              <a:t>দেখি</a:t>
            </a:r>
            <a:r>
              <a:rPr lang="en-US" sz="4400" dirty="0">
                <a:solidFill>
                  <a:schemeClr val="tx1"/>
                </a:solidFill>
                <a:latin typeface="NikoshBAN" pitchFamily="2" charset="0"/>
                <a:cs typeface="NikoshBAN" pitchFamily="2" charset="0"/>
              </a:rPr>
              <a:t>…</a:t>
            </a:r>
          </a:p>
        </p:txBody>
      </p:sp>
      <p:grpSp>
        <p:nvGrpSpPr>
          <p:cNvPr id="15" name="Group 14">
            <a:extLst>
              <a:ext uri="{FF2B5EF4-FFF2-40B4-BE49-F238E27FC236}">
                <a16:creationId xmlns:a16="http://schemas.microsoft.com/office/drawing/2014/main" id="{C4B18F7E-7B3C-4604-84E3-89BBBB36106B}"/>
              </a:ext>
            </a:extLst>
          </p:cNvPr>
          <p:cNvGrpSpPr/>
          <p:nvPr/>
        </p:nvGrpSpPr>
        <p:grpSpPr>
          <a:xfrm>
            <a:off x="529938" y="1756528"/>
            <a:ext cx="11224951" cy="4622524"/>
            <a:chOff x="529938" y="1756528"/>
            <a:chExt cx="11224951" cy="4622524"/>
          </a:xfrm>
        </p:grpSpPr>
        <p:pic>
          <p:nvPicPr>
            <p:cNvPr id="8" name="Picture 7">
              <a:extLst>
                <a:ext uri="{FF2B5EF4-FFF2-40B4-BE49-F238E27FC236}">
                  <a16:creationId xmlns:a16="http://schemas.microsoft.com/office/drawing/2014/main" id="{5CC342F4-3B7C-4EDC-9869-996B900C2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938" y="1909638"/>
              <a:ext cx="4322406" cy="3789776"/>
            </a:xfrm>
            <a:prstGeom prst="rect">
              <a:avLst/>
            </a:prstGeom>
          </p:spPr>
        </p:pic>
        <p:pic>
          <p:nvPicPr>
            <p:cNvPr id="10" name="Picture 9">
              <a:extLst>
                <a:ext uri="{FF2B5EF4-FFF2-40B4-BE49-F238E27FC236}">
                  <a16:creationId xmlns:a16="http://schemas.microsoft.com/office/drawing/2014/main" id="{537DF2F6-EDBB-40EE-A983-12A94D1F688C}"/>
                </a:ext>
              </a:extLst>
            </p:cNvPr>
            <p:cNvPicPr>
              <a:picLocks noChangeAspect="1"/>
            </p:cNvPicPr>
            <p:nvPr/>
          </p:nvPicPr>
          <p:blipFill rotWithShape="1">
            <a:blip r:embed="rId3">
              <a:extLst>
                <a:ext uri="{28A0092B-C50C-407E-A947-70E740481C1C}">
                  <a14:useLocalDpi xmlns:a14="http://schemas.microsoft.com/office/drawing/2010/main" val="0"/>
                </a:ext>
              </a:extLst>
            </a:blip>
            <a:srcRect t="17323" r="1030" b="-55022"/>
            <a:stretch/>
          </p:blipFill>
          <p:spPr>
            <a:xfrm>
              <a:off x="5193379" y="2073225"/>
              <a:ext cx="3337590" cy="2964669"/>
            </a:xfrm>
            <a:prstGeom prst="rect">
              <a:avLst/>
            </a:prstGeom>
          </p:spPr>
        </p:pic>
        <p:pic>
          <p:nvPicPr>
            <p:cNvPr id="12" name="Picture 11">
              <a:extLst>
                <a:ext uri="{FF2B5EF4-FFF2-40B4-BE49-F238E27FC236}">
                  <a16:creationId xmlns:a16="http://schemas.microsoft.com/office/drawing/2014/main" id="{6116BE6A-8C21-4342-9675-AB2489FCE6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4811" y="3988277"/>
              <a:ext cx="4295775" cy="2390775"/>
            </a:xfrm>
            <a:prstGeom prst="rect">
              <a:avLst/>
            </a:prstGeom>
          </p:spPr>
        </p:pic>
        <p:pic>
          <p:nvPicPr>
            <p:cNvPr id="14" name="Picture 13">
              <a:extLst>
                <a:ext uri="{FF2B5EF4-FFF2-40B4-BE49-F238E27FC236}">
                  <a16:creationId xmlns:a16="http://schemas.microsoft.com/office/drawing/2014/main" id="{4F6F6CF0-CFBA-411C-9F99-14674A7349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053" y="1756528"/>
              <a:ext cx="2401836" cy="2390775"/>
            </a:xfrm>
            <a:prstGeom prst="rect">
              <a:avLst/>
            </a:prstGeom>
          </p:spPr>
        </p:pic>
      </p:grpSp>
    </p:spTree>
    <p:extLst>
      <p:ext uri="{BB962C8B-B14F-4D97-AF65-F5344CB8AC3E}">
        <p14:creationId xmlns:p14="http://schemas.microsoft.com/office/powerpoint/2010/main" val="588746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410043" y="1046958"/>
            <a:ext cx="2243066" cy="789432"/>
          </a:xfrm>
          <a:prstGeom prst="homePlate">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600" b="1" dirty="0">
                <a:latin typeface="NikoshBAN" pitchFamily="2" charset="0"/>
                <a:cs typeface="NikoshBAN" pitchFamily="2" charset="0"/>
              </a:rPr>
              <a:t>কিশলয় </a:t>
            </a:r>
            <a:endParaRPr lang="en-US" sz="3600" b="1" dirty="0">
              <a:latin typeface="NikoshBAN" pitchFamily="2" charset="0"/>
              <a:cs typeface="NikoshBAN" pitchFamily="2" charset="0"/>
            </a:endParaRPr>
          </a:p>
        </p:txBody>
      </p:sp>
      <p:sp>
        <p:nvSpPr>
          <p:cNvPr id="3" name="Pentagon 2"/>
          <p:cNvSpPr/>
          <p:nvPr/>
        </p:nvSpPr>
        <p:spPr>
          <a:xfrm>
            <a:off x="167640" y="5194138"/>
            <a:ext cx="2258219" cy="838200"/>
          </a:xfrm>
          <a:prstGeom prst="homePlate">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600" b="1" dirty="0">
                <a:latin typeface="NikoshBAN" pitchFamily="2" charset="0"/>
                <a:cs typeface="NikoshBAN" pitchFamily="2" charset="0"/>
              </a:rPr>
              <a:t>তন্বী </a:t>
            </a:r>
            <a:endParaRPr lang="en-US" sz="3600" b="1" dirty="0">
              <a:latin typeface="NikoshBAN" pitchFamily="2" charset="0"/>
              <a:cs typeface="NikoshBAN" pitchFamily="2" charset="0"/>
            </a:endParaRPr>
          </a:p>
        </p:txBody>
      </p:sp>
      <p:sp>
        <p:nvSpPr>
          <p:cNvPr id="4" name="Pentagon 3"/>
          <p:cNvSpPr/>
          <p:nvPr/>
        </p:nvSpPr>
        <p:spPr>
          <a:xfrm>
            <a:off x="408792" y="2291304"/>
            <a:ext cx="2230416" cy="879348"/>
          </a:xfrm>
          <a:prstGeom prst="homePlate">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err="1">
                <a:latin typeface="NikoshBAN" pitchFamily="2" charset="0"/>
                <a:cs typeface="NikoshBAN" pitchFamily="2" charset="0"/>
              </a:rPr>
              <a:t>গন্ডদেশ</a:t>
            </a:r>
            <a:r>
              <a:rPr lang="en-US" sz="3600" b="1" dirty="0">
                <a:latin typeface="NikoshBAN" pitchFamily="2" charset="0"/>
                <a:cs typeface="NikoshBAN" pitchFamily="2" charset="0"/>
              </a:rPr>
              <a:t> </a:t>
            </a:r>
          </a:p>
        </p:txBody>
      </p:sp>
      <p:sp>
        <p:nvSpPr>
          <p:cNvPr id="5" name="Pentagon 4"/>
          <p:cNvSpPr/>
          <p:nvPr/>
        </p:nvSpPr>
        <p:spPr>
          <a:xfrm>
            <a:off x="167640" y="3777204"/>
            <a:ext cx="2700267" cy="886968"/>
          </a:xfrm>
          <a:prstGeom prst="homePlate">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3600" b="1" dirty="0">
                <a:latin typeface="NikoshBAN" pitchFamily="2" charset="0"/>
                <a:cs typeface="NikoshBAN" pitchFamily="2" charset="0"/>
              </a:rPr>
              <a:t>বিজন মূর্তি </a:t>
            </a:r>
            <a:endParaRPr lang="en-US" sz="3600" b="1" dirty="0">
              <a:latin typeface="NikoshBAN" pitchFamily="2" charset="0"/>
              <a:cs typeface="NikoshBAN" pitchFamily="2" charset="0"/>
            </a:endParaRPr>
          </a:p>
        </p:txBody>
      </p:sp>
      <p:sp>
        <p:nvSpPr>
          <p:cNvPr id="10" name="TextBox 9"/>
          <p:cNvSpPr txBox="1"/>
          <p:nvPr/>
        </p:nvSpPr>
        <p:spPr>
          <a:xfrm>
            <a:off x="6682636" y="1046143"/>
            <a:ext cx="5052164" cy="858857"/>
          </a:xfrm>
          <a:prstGeom prst="horizontalScroll">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3600" b="1" dirty="0">
                <a:solidFill>
                  <a:schemeClr val="tx1"/>
                </a:solidFill>
                <a:latin typeface="NikoshBAN" pitchFamily="2" charset="0"/>
                <a:cs typeface="NikoshBAN" pitchFamily="2" charset="0"/>
              </a:rPr>
              <a:t>গাছের নতুন পাতা </a:t>
            </a:r>
            <a:endParaRPr lang="en-US" sz="3600" b="1" dirty="0">
              <a:solidFill>
                <a:schemeClr val="tx1"/>
              </a:solidFill>
              <a:latin typeface="NikoshBAN" pitchFamily="2" charset="0"/>
              <a:cs typeface="NikoshBAN" pitchFamily="2" charset="0"/>
            </a:endParaRPr>
          </a:p>
        </p:txBody>
      </p:sp>
      <p:sp>
        <p:nvSpPr>
          <p:cNvPr id="11" name="TextBox 10"/>
          <p:cNvSpPr txBox="1"/>
          <p:nvPr/>
        </p:nvSpPr>
        <p:spPr>
          <a:xfrm>
            <a:off x="6446520" y="2315412"/>
            <a:ext cx="5029200" cy="858857"/>
          </a:xfrm>
          <a:prstGeom prst="horizontalScroll">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600" b="1" dirty="0" err="1">
                <a:solidFill>
                  <a:schemeClr val="tx1"/>
                </a:solidFill>
                <a:latin typeface="NikoshBAN" pitchFamily="2" charset="0"/>
                <a:cs typeface="NikoshBAN" pitchFamily="2" charset="0"/>
              </a:rPr>
              <a:t>গাল</a:t>
            </a:r>
            <a:r>
              <a:rPr lang="en-US" sz="3600" b="1" dirty="0">
                <a:solidFill>
                  <a:schemeClr val="tx1"/>
                </a:solidFill>
                <a:latin typeface="NikoshBAN" pitchFamily="2" charset="0"/>
                <a:cs typeface="NikoshBAN" pitchFamily="2" charset="0"/>
              </a:rPr>
              <a:t> </a:t>
            </a:r>
            <a:r>
              <a:rPr lang="bn-IN" sz="3600" b="1" dirty="0">
                <a:solidFill>
                  <a:schemeClr val="tx1"/>
                </a:solidFill>
                <a:latin typeface="NikoshBAN" pitchFamily="2" charset="0"/>
                <a:cs typeface="NikoshBAN" pitchFamily="2" charset="0"/>
              </a:rPr>
              <a:t> </a:t>
            </a:r>
            <a:endParaRPr lang="en-US" sz="3600" b="1" dirty="0">
              <a:solidFill>
                <a:schemeClr val="tx1"/>
              </a:solidFill>
              <a:latin typeface="NikoshBAN" pitchFamily="2" charset="0"/>
              <a:cs typeface="NikoshBAN" pitchFamily="2" charset="0"/>
            </a:endParaRPr>
          </a:p>
        </p:txBody>
      </p:sp>
      <p:sp>
        <p:nvSpPr>
          <p:cNvPr id="12" name="TextBox 11"/>
          <p:cNvSpPr txBox="1"/>
          <p:nvPr/>
        </p:nvSpPr>
        <p:spPr>
          <a:xfrm>
            <a:off x="7025614" y="3429000"/>
            <a:ext cx="5029200" cy="858857"/>
          </a:xfrm>
          <a:prstGeom prst="horizontalScroll">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IN" sz="3600" b="1" dirty="0">
                <a:solidFill>
                  <a:schemeClr val="tx1"/>
                </a:solidFill>
                <a:latin typeface="NikoshBAN" pitchFamily="2" charset="0"/>
                <a:cs typeface="NikoshBAN" pitchFamily="2" charset="0"/>
              </a:rPr>
              <a:t>নির্জন অবস্থা </a:t>
            </a:r>
            <a:endParaRPr lang="en-US" sz="3600" b="1" dirty="0">
              <a:solidFill>
                <a:schemeClr val="tx1"/>
              </a:solidFill>
              <a:latin typeface="NikoshBAN" pitchFamily="2" charset="0"/>
              <a:cs typeface="NikoshBAN" pitchFamily="2" charset="0"/>
            </a:endParaRPr>
          </a:p>
        </p:txBody>
      </p:sp>
      <p:sp>
        <p:nvSpPr>
          <p:cNvPr id="13" name="TextBox 12"/>
          <p:cNvSpPr txBox="1"/>
          <p:nvPr/>
        </p:nvSpPr>
        <p:spPr>
          <a:xfrm>
            <a:off x="7162800" y="4815727"/>
            <a:ext cx="5029200" cy="1595021"/>
          </a:xfrm>
          <a:prstGeom prst="horizontalScroll">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600" b="1" dirty="0">
                <a:solidFill>
                  <a:schemeClr val="tx1"/>
                </a:solidFill>
                <a:latin typeface="NikoshBAN" pitchFamily="2" charset="0"/>
                <a:cs typeface="NikoshBAN" pitchFamily="2" charset="0"/>
              </a:rPr>
              <a:t>ক্ষীন ও সুগঠিত অঙ্গবিশিষ্ট </a:t>
            </a:r>
            <a:endParaRPr lang="en-US" sz="3600" b="1" dirty="0">
              <a:solidFill>
                <a:schemeClr val="tx1"/>
              </a:solidFill>
              <a:latin typeface="NikoshBAN" pitchFamily="2" charset="0"/>
              <a:cs typeface="NikoshBAN" pitchFamily="2" charset="0"/>
            </a:endParaRPr>
          </a:p>
        </p:txBody>
      </p:sp>
      <p:sp>
        <p:nvSpPr>
          <p:cNvPr id="14" name="Rectangle 13"/>
          <p:cNvSpPr/>
          <p:nvPr/>
        </p:nvSpPr>
        <p:spPr>
          <a:xfrm>
            <a:off x="1524660" y="68760"/>
            <a:ext cx="9143341" cy="769441"/>
          </a:xfrm>
          <a:prstGeom prst="rect">
            <a:avLst/>
          </a:prstGeom>
          <a:solidFill>
            <a:srgbClr val="00B05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bn-IN" sz="4400" dirty="0">
                <a:solidFill>
                  <a:schemeClr val="tx1"/>
                </a:solidFill>
                <a:latin typeface="NikoshBAN" pitchFamily="2" charset="0"/>
                <a:cs typeface="NikoshBAN" pitchFamily="2" charset="0"/>
              </a:rPr>
              <a:t>এসো </a:t>
            </a:r>
            <a:r>
              <a:rPr lang="en-US" sz="4400" dirty="0" err="1">
                <a:solidFill>
                  <a:schemeClr val="tx1"/>
                </a:solidFill>
                <a:latin typeface="NikoshBAN" pitchFamily="2" charset="0"/>
                <a:cs typeface="NikoshBAN" pitchFamily="2" charset="0"/>
              </a:rPr>
              <a:t>নতুন</a:t>
            </a:r>
            <a:r>
              <a:rPr lang="en-US" sz="4400" dirty="0">
                <a:solidFill>
                  <a:schemeClr val="tx1"/>
                </a:solidFill>
                <a:latin typeface="NikoshBAN" pitchFamily="2" charset="0"/>
                <a:cs typeface="NikoshBAN" pitchFamily="2" charset="0"/>
              </a:rPr>
              <a:t> </a:t>
            </a:r>
            <a:r>
              <a:rPr lang="en-US" sz="4400" dirty="0" err="1">
                <a:solidFill>
                  <a:schemeClr val="tx1"/>
                </a:solidFill>
                <a:latin typeface="NikoshBAN" pitchFamily="2" charset="0"/>
                <a:cs typeface="NikoshBAN" pitchFamily="2" charset="0"/>
              </a:rPr>
              <a:t>কিছু</a:t>
            </a:r>
            <a:r>
              <a:rPr lang="en-US" sz="4400" dirty="0">
                <a:solidFill>
                  <a:schemeClr val="tx1"/>
                </a:solidFill>
                <a:latin typeface="NikoshBAN" pitchFamily="2" charset="0"/>
                <a:cs typeface="NikoshBAN" pitchFamily="2" charset="0"/>
              </a:rPr>
              <a:t> </a:t>
            </a:r>
            <a:r>
              <a:rPr lang="en-US" sz="4400" dirty="0" err="1">
                <a:solidFill>
                  <a:schemeClr val="tx1"/>
                </a:solidFill>
                <a:latin typeface="NikoshBAN" pitchFamily="2" charset="0"/>
                <a:cs typeface="NikoshBAN" pitchFamily="2" charset="0"/>
              </a:rPr>
              <a:t>শব্দ</a:t>
            </a:r>
            <a:r>
              <a:rPr lang="en-US" sz="4400" dirty="0">
                <a:solidFill>
                  <a:schemeClr val="tx1"/>
                </a:solidFill>
                <a:latin typeface="NikoshBAN" pitchFamily="2" charset="0"/>
                <a:cs typeface="NikoshBAN" pitchFamily="2" charset="0"/>
              </a:rPr>
              <a:t> </a:t>
            </a:r>
            <a:r>
              <a:rPr lang="en-US" sz="4400" dirty="0" err="1">
                <a:solidFill>
                  <a:schemeClr val="tx1"/>
                </a:solidFill>
                <a:latin typeface="NikoshBAN" pitchFamily="2" charset="0"/>
                <a:cs typeface="NikoshBAN" pitchFamily="2" charset="0"/>
              </a:rPr>
              <a:t>শিখি</a:t>
            </a:r>
            <a:r>
              <a:rPr lang="en-US" sz="4400" dirty="0">
                <a:solidFill>
                  <a:schemeClr val="tx1"/>
                </a:solidFill>
                <a:latin typeface="NikoshBAN" pitchFamily="2" charset="0"/>
                <a:cs typeface="NikoshBAN" pitchFamily="2" charset="0"/>
              </a:rPr>
              <a:t>…</a:t>
            </a:r>
          </a:p>
        </p:txBody>
      </p:sp>
      <p:pic>
        <p:nvPicPr>
          <p:cNvPr id="16" name="Picture 15">
            <a:extLst>
              <a:ext uri="{FF2B5EF4-FFF2-40B4-BE49-F238E27FC236}">
                <a16:creationId xmlns:a16="http://schemas.microsoft.com/office/drawing/2014/main" id="{2B83ACED-547E-4DAE-888C-BDB83102D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2477" y="792533"/>
            <a:ext cx="3017520" cy="1478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a:extLst>
              <a:ext uri="{FF2B5EF4-FFF2-40B4-BE49-F238E27FC236}">
                <a16:creationId xmlns:a16="http://schemas.microsoft.com/office/drawing/2014/main" id="{8591433D-3A65-4AD9-9F6A-BD29DAE7A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787" y="2247750"/>
            <a:ext cx="3230827" cy="14250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a:extLst>
              <a:ext uri="{FF2B5EF4-FFF2-40B4-BE49-F238E27FC236}">
                <a16:creationId xmlns:a16="http://schemas.microsoft.com/office/drawing/2014/main" id="{BA536D86-0DC1-456B-B83F-39354AFFE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784" y="3717387"/>
            <a:ext cx="3017520" cy="13719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a:extLst>
              <a:ext uri="{FF2B5EF4-FFF2-40B4-BE49-F238E27FC236}">
                <a16:creationId xmlns:a16="http://schemas.microsoft.com/office/drawing/2014/main" id="{7955CBCB-9CE2-4CFC-80B7-F728C31983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4787" y="5142477"/>
            <a:ext cx="3065590" cy="16467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28696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heel(1)">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1)">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ppt_x"/>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heel(1)">
                                      <p:cBhvr>
                                        <p:cTn id="58" dur="20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heel(1)">
                                      <p:cBhvr>
                                        <p:cTn id="6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10" grpId="0" animBg="1"/>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930" y="3542209"/>
            <a:ext cx="12097910" cy="1938992"/>
          </a:xfrm>
          <a:prstGeom prst="rect">
            <a:avLst/>
          </a:prstGeom>
          <a:noFill/>
          <a:ln>
            <a:noFill/>
          </a:ln>
        </p:spPr>
        <p:txBody>
          <a:bodyPr wrap="square" rtlCol="0">
            <a:spAutoFit/>
          </a:bodyPr>
          <a:lstStyle/>
          <a:p>
            <a:r>
              <a:rPr lang="bn-BD" sz="6000" dirty="0">
                <a:latin typeface="NikoshBAN" pitchFamily="2" charset="0"/>
                <a:cs typeface="NikoshBAN" pitchFamily="2" charset="0"/>
              </a:rPr>
              <a:t>সু</a:t>
            </a:r>
            <a:r>
              <a:rPr lang="en-US" sz="6000" dirty="0" err="1">
                <a:latin typeface="NikoshBAN" pitchFamily="2" charset="0"/>
                <a:cs typeface="NikoshBAN" pitchFamily="2" charset="0"/>
              </a:rPr>
              <a:t>ভার</a:t>
            </a:r>
            <a:r>
              <a:rPr lang="en-US" sz="6000" dirty="0">
                <a:latin typeface="NikoshBAN" pitchFamily="2" charset="0"/>
                <a:cs typeface="NikoshBAN" pitchFamily="2" charset="0"/>
              </a:rPr>
              <a:t> </a:t>
            </a:r>
            <a:r>
              <a:rPr lang="bn-BD" sz="6000" dirty="0">
                <a:latin typeface="NikoshBAN" pitchFamily="2" charset="0"/>
                <a:cs typeface="NikoshBAN" pitchFamily="2" charset="0"/>
              </a:rPr>
              <a:t>বন্ধুর দল। সর্ব</a:t>
            </a:r>
            <a:r>
              <a:rPr lang="en-US" sz="6000" dirty="0" err="1">
                <a:latin typeface="NikoshBAN" pitchFamily="2" charset="0"/>
                <a:cs typeface="NikoshBAN" pitchFamily="2" charset="0"/>
              </a:rPr>
              <a:t>ক্ষনের</a:t>
            </a:r>
            <a:r>
              <a:rPr lang="en-US" sz="6000" dirty="0">
                <a:latin typeface="NikoshBAN" pitchFamily="2" charset="0"/>
                <a:cs typeface="NikoshBAN" pitchFamily="2" charset="0"/>
              </a:rPr>
              <a:t> </a:t>
            </a:r>
            <a:r>
              <a:rPr lang="en-US" sz="6000" dirty="0" err="1">
                <a:latin typeface="NikoshBAN" pitchFamily="2" charset="0"/>
                <a:cs typeface="NikoshBAN" pitchFamily="2" charset="0"/>
              </a:rPr>
              <a:t>সাথী</a:t>
            </a:r>
            <a:r>
              <a:rPr lang="en-US" sz="4800" dirty="0">
                <a:latin typeface="NikoshBAN" pitchFamily="2" charset="0"/>
                <a:cs typeface="NikoshBAN" pitchFamily="2" charset="0"/>
              </a:rPr>
              <a:t>।</a:t>
            </a:r>
            <a:r>
              <a:rPr lang="en-US" sz="6000" dirty="0">
                <a:latin typeface="NikoshBAN" pitchFamily="2" charset="0"/>
                <a:cs typeface="NikoshBAN" pitchFamily="2" charset="0"/>
              </a:rPr>
              <a:t>  </a:t>
            </a:r>
            <a:r>
              <a:rPr lang="bn-BD" sz="6000" dirty="0">
                <a:latin typeface="NikoshBAN" pitchFamily="2" charset="0"/>
                <a:cs typeface="NikoshBAN" pitchFamily="2" charset="0"/>
              </a:rPr>
              <a:t> ইহা  ছাড়া ছাগল এবং বিড়াল শাবকও তাহার যথেষ্ট আনুগত্য </a:t>
            </a:r>
            <a:r>
              <a:rPr lang="en-US" sz="6000" dirty="0" err="1">
                <a:latin typeface="NikoshBAN" pitchFamily="2" charset="0"/>
                <a:cs typeface="NikoshBAN" pitchFamily="2" charset="0"/>
              </a:rPr>
              <a:t>ছিল</a:t>
            </a:r>
            <a:r>
              <a:rPr lang="bn-BD" sz="4400" dirty="0">
                <a:latin typeface="NikoshBAN" pitchFamily="2" charset="0"/>
                <a:cs typeface="NikoshBAN" pitchFamily="2" charset="0"/>
              </a:rPr>
              <a:t>। </a:t>
            </a:r>
            <a:r>
              <a:rPr lang="bn-BD" sz="6000" dirty="0">
                <a:latin typeface="NikoshBAN" pitchFamily="2" charset="0"/>
                <a:cs typeface="NikoshBAN" pitchFamily="2" charset="0"/>
              </a:rPr>
              <a:t> </a:t>
            </a:r>
            <a:endParaRPr lang="en-US" sz="6000" dirty="0">
              <a:latin typeface="NikoshBAN" pitchFamily="2" charset="0"/>
              <a:cs typeface="NikoshBAN" pitchFamily="2" charset="0"/>
            </a:endParaRPr>
          </a:p>
        </p:txBody>
      </p:sp>
      <p:sp>
        <p:nvSpPr>
          <p:cNvPr id="7" name="TextBox 6"/>
          <p:cNvSpPr txBox="1"/>
          <p:nvPr/>
        </p:nvSpPr>
        <p:spPr>
          <a:xfrm>
            <a:off x="783771" y="2526988"/>
            <a:ext cx="1422400" cy="769441"/>
          </a:xfrm>
          <a:prstGeom prst="rect">
            <a:avLst/>
          </a:prstGeom>
          <a:noFill/>
        </p:spPr>
        <p:txBody>
          <a:bodyPr wrap="square" rtlCol="0">
            <a:spAutoFit/>
          </a:bodyPr>
          <a:lstStyle/>
          <a:p>
            <a:r>
              <a:rPr lang="bn-BD" sz="4400" dirty="0">
                <a:latin typeface="NikoshBAN" pitchFamily="2" charset="0"/>
                <a:cs typeface="NikoshBAN" pitchFamily="2" charset="0"/>
              </a:rPr>
              <a:t>সুভা</a:t>
            </a:r>
            <a:endParaRPr lang="en-US" sz="4400" dirty="0">
              <a:latin typeface="NikoshBAN" pitchFamily="2" charset="0"/>
              <a:cs typeface="NikoshBAN" pitchFamily="2" charset="0"/>
            </a:endParaRPr>
          </a:p>
        </p:txBody>
      </p:sp>
      <p:sp>
        <p:nvSpPr>
          <p:cNvPr id="8" name="Rectangle 7"/>
          <p:cNvSpPr/>
          <p:nvPr/>
        </p:nvSpPr>
        <p:spPr>
          <a:xfrm>
            <a:off x="2662244" y="136600"/>
            <a:ext cx="3914854" cy="830997"/>
          </a:xfrm>
          <a:prstGeom prst="rect">
            <a:avLst/>
          </a:prstGeom>
          <a:noFill/>
        </p:spPr>
        <p:txBody>
          <a:bodyPr wrap="none" lIns="91440" tIns="45720" rIns="91440" bIns="45720">
            <a:spAutoFit/>
          </a:bodyPr>
          <a:lstStyle/>
          <a:p>
            <a:pPr algn="ctr"/>
            <a:r>
              <a:rPr lang="bn-BD" sz="4800" b="1" spc="50" dirty="0">
                <a:ln w="9525" cmpd="sng">
                  <a:solidFill>
                    <a:schemeClr val="accent1"/>
                  </a:solidFill>
                  <a:prstDash val="solid"/>
                </a:ln>
                <a:solidFill>
                  <a:srgbClr val="002060"/>
                </a:solidFill>
                <a:effectLst>
                  <a:glow rad="38100">
                    <a:schemeClr val="accent1">
                      <a:alpha val="40000"/>
                    </a:schemeClr>
                  </a:glow>
                </a:effectLst>
                <a:latin typeface="NikoshBAN" pitchFamily="2" charset="0"/>
                <a:cs typeface="NikoshBAN" pitchFamily="2" charset="0"/>
              </a:rPr>
              <a:t>পাঠ বিশ্লেষন </a:t>
            </a:r>
            <a:endParaRPr lang="en-US" sz="4800" b="1" spc="50" dirty="0">
              <a:ln w="9525" cmpd="sng">
                <a:solidFill>
                  <a:schemeClr val="accent1"/>
                </a:solidFill>
                <a:prstDash val="solid"/>
              </a:ln>
              <a:solidFill>
                <a:srgbClr val="002060"/>
              </a:solidFill>
              <a:effectLst>
                <a:glow rad="38100">
                  <a:schemeClr val="accent1">
                    <a:alpha val="40000"/>
                  </a:schemeClr>
                </a:glow>
              </a:effectLst>
              <a:latin typeface="NikoshBAN" pitchFamily="2" charset="0"/>
              <a:cs typeface="NikoshBAN" pitchFamily="2" charset="0"/>
            </a:endParaRPr>
          </a:p>
        </p:txBody>
      </p:sp>
      <p:grpSp>
        <p:nvGrpSpPr>
          <p:cNvPr id="19" name="Group 18">
            <a:extLst>
              <a:ext uri="{FF2B5EF4-FFF2-40B4-BE49-F238E27FC236}">
                <a16:creationId xmlns:a16="http://schemas.microsoft.com/office/drawing/2014/main" id="{66F631A5-43EF-49DC-8AD7-7D79E90A789A}"/>
              </a:ext>
            </a:extLst>
          </p:cNvPr>
          <p:cNvGrpSpPr/>
          <p:nvPr/>
        </p:nvGrpSpPr>
        <p:grpSpPr>
          <a:xfrm>
            <a:off x="90152" y="893823"/>
            <a:ext cx="12101849" cy="2336734"/>
            <a:chOff x="90152" y="893823"/>
            <a:chExt cx="12101849" cy="2336734"/>
          </a:xfrm>
        </p:grpSpPr>
        <p:pic>
          <p:nvPicPr>
            <p:cNvPr id="18" name="Picture 17">
              <a:extLst>
                <a:ext uri="{FF2B5EF4-FFF2-40B4-BE49-F238E27FC236}">
                  <a16:creationId xmlns:a16="http://schemas.microsoft.com/office/drawing/2014/main" id="{82C4445F-D6AA-465D-A71F-76A28DAAC3ED}"/>
                </a:ext>
              </a:extLst>
            </p:cNvPr>
            <p:cNvPicPr>
              <a:picLocks noChangeAspect="1"/>
            </p:cNvPicPr>
            <p:nvPr/>
          </p:nvPicPr>
          <p:blipFill rotWithShape="1">
            <a:blip r:embed="rId3">
              <a:extLst>
                <a:ext uri="{28A0092B-C50C-407E-A947-70E740481C1C}">
                  <a14:useLocalDpi xmlns:a14="http://schemas.microsoft.com/office/drawing/2010/main" val="0"/>
                </a:ext>
              </a:extLst>
            </a:blip>
            <a:srcRect l="11999" t="14505" r="14000"/>
            <a:stretch/>
          </p:blipFill>
          <p:spPr>
            <a:xfrm>
              <a:off x="90152" y="893823"/>
              <a:ext cx="2616524" cy="2312252"/>
            </a:xfrm>
            <a:prstGeom prst="rect">
              <a:avLst/>
            </a:prstGeom>
          </p:spPr>
        </p:pic>
        <p:pic>
          <p:nvPicPr>
            <p:cNvPr id="10" name="Picture 9">
              <a:extLst>
                <a:ext uri="{FF2B5EF4-FFF2-40B4-BE49-F238E27FC236}">
                  <a16:creationId xmlns:a16="http://schemas.microsoft.com/office/drawing/2014/main" id="{3C64B1E2-6AD9-4346-967A-E4F11D629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929" y="918306"/>
              <a:ext cx="2943642" cy="2312251"/>
            </a:xfrm>
            <a:prstGeom prst="rect">
              <a:avLst/>
            </a:prstGeom>
          </p:spPr>
        </p:pic>
        <p:pic>
          <p:nvPicPr>
            <p:cNvPr id="12" name="Picture 11">
              <a:extLst>
                <a:ext uri="{FF2B5EF4-FFF2-40B4-BE49-F238E27FC236}">
                  <a16:creationId xmlns:a16="http://schemas.microsoft.com/office/drawing/2014/main" id="{39B31B1C-959B-45FE-B8DE-182D62A58D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9643" y="893824"/>
              <a:ext cx="3152358" cy="2312251"/>
            </a:xfrm>
            <a:prstGeom prst="rect">
              <a:avLst/>
            </a:prstGeom>
          </p:spPr>
        </p:pic>
        <p:pic>
          <p:nvPicPr>
            <p:cNvPr id="14" name="Picture 13">
              <a:extLst>
                <a:ext uri="{FF2B5EF4-FFF2-40B4-BE49-F238E27FC236}">
                  <a16:creationId xmlns:a16="http://schemas.microsoft.com/office/drawing/2014/main" id="{47C59D79-8260-48AB-8956-6615BC661C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8212" y="1059463"/>
              <a:ext cx="3192780" cy="2128520"/>
            </a:xfrm>
            <a:prstGeom prst="rect">
              <a:avLst/>
            </a:prstGeom>
          </p:spPr>
        </p:pic>
      </p:grpSp>
    </p:spTree>
    <p:extLst>
      <p:ext uri="{BB962C8B-B14F-4D97-AF65-F5344CB8AC3E}">
        <p14:creationId xmlns:p14="http://schemas.microsoft.com/office/powerpoint/2010/main" val="26103341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486" y="3149600"/>
            <a:ext cx="11480800" cy="2123658"/>
          </a:xfrm>
          <a:prstGeom prst="rect">
            <a:avLst/>
          </a:prstGeom>
          <a:noFill/>
          <a:ln>
            <a:noFill/>
          </a:ln>
        </p:spPr>
        <p:txBody>
          <a:bodyPr wrap="square" rtlCol="0">
            <a:spAutoFit/>
          </a:bodyPr>
          <a:lstStyle/>
          <a:p>
            <a:r>
              <a:rPr lang="bn-BD" sz="4400" dirty="0">
                <a:latin typeface="NikoshBAN" pitchFamily="2" charset="0"/>
                <a:cs typeface="NikoshBAN" pitchFamily="2" charset="0"/>
              </a:rPr>
              <a:t>প্রতাপ। লোকটি নিতান্ত অকর্মণ্য ।বড়শী দিয়ে নদী তীরে মাছ ধরে। সুভা তেঁতুল তলায় বসিয়া থাকে। প্রতাপের জন্য একটি করিয়া পান বরাদ্দ ছিল,সুভা তাহা নিজ হাতে সাজিয়া আনিত। </a:t>
            </a:r>
            <a:endParaRPr lang="en-US" sz="4400" dirty="0">
              <a:latin typeface="NikoshBAN" pitchFamily="2" charset="0"/>
              <a:cs typeface="NikoshBAN" pitchFamily="2" charset="0"/>
            </a:endParaRPr>
          </a:p>
        </p:txBody>
      </p:sp>
      <p:grpSp>
        <p:nvGrpSpPr>
          <p:cNvPr id="12" name="Group 11">
            <a:extLst>
              <a:ext uri="{FF2B5EF4-FFF2-40B4-BE49-F238E27FC236}">
                <a16:creationId xmlns:a16="http://schemas.microsoft.com/office/drawing/2014/main" id="{FBD0DA42-5211-4F60-89A1-9456B032694A}"/>
              </a:ext>
            </a:extLst>
          </p:cNvPr>
          <p:cNvGrpSpPr/>
          <p:nvPr/>
        </p:nvGrpSpPr>
        <p:grpSpPr>
          <a:xfrm>
            <a:off x="390136" y="260713"/>
            <a:ext cx="11687500" cy="2648057"/>
            <a:chOff x="286786" y="125623"/>
            <a:chExt cx="11687500" cy="2648057"/>
          </a:xfrm>
        </p:grpSpPr>
        <p:pic>
          <p:nvPicPr>
            <p:cNvPr id="7" name="Picture 6">
              <a:extLst>
                <a:ext uri="{FF2B5EF4-FFF2-40B4-BE49-F238E27FC236}">
                  <a16:creationId xmlns:a16="http://schemas.microsoft.com/office/drawing/2014/main" id="{E0915C81-D706-4885-A946-CCCCE71C6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234" y="125624"/>
              <a:ext cx="4654886" cy="2648056"/>
            </a:xfrm>
            <a:prstGeom prst="rect">
              <a:avLst/>
            </a:prstGeom>
          </p:spPr>
        </p:pic>
        <p:pic>
          <p:nvPicPr>
            <p:cNvPr id="9" name="Picture 8">
              <a:extLst>
                <a:ext uri="{FF2B5EF4-FFF2-40B4-BE49-F238E27FC236}">
                  <a16:creationId xmlns:a16="http://schemas.microsoft.com/office/drawing/2014/main" id="{C3B085EE-D16F-4D72-8029-E74FC88F6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86" y="125625"/>
              <a:ext cx="3257448" cy="2648055"/>
            </a:xfrm>
            <a:prstGeom prst="rect">
              <a:avLst/>
            </a:prstGeom>
          </p:spPr>
        </p:pic>
        <p:pic>
          <p:nvPicPr>
            <p:cNvPr id="11" name="Picture 10">
              <a:extLst>
                <a:ext uri="{FF2B5EF4-FFF2-40B4-BE49-F238E27FC236}">
                  <a16:creationId xmlns:a16="http://schemas.microsoft.com/office/drawing/2014/main" id="{BBA4819D-D81E-4095-8D55-2D48A381A2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317" y="125623"/>
              <a:ext cx="3824969" cy="2648055"/>
            </a:xfrm>
            <a:prstGeom prst="rect">
              <a:avLst/>
            </a:prstGeom>
          </p:spPr>
        </p:pic>
      </p:grpSp>
    </p:spTree>
    <p:extLst>
      <p:ext uri="{BB962C8B-B14F-4D97-AF65-F5344CB8AC3E}">
        <p14:creationId xmlns:p14="http://schemas.microsoft.com/office/powerpoint/2010/main" val="11491239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5311140" y="5036824"/>
          <a:ext cx="783102" cy="488950"/>
        </p:xfrm>
        <a:graphic>
          <a:graphicData uri="http://schemas.openxmlformats.org/presentationml/2006/ole">
            <mc:AlternateContent xmlns:mc="http://schemas.openxmlformats.org/markup-compatibility/2006">
              <mc:Choice xmlns:v="urn:schemas-microsoft-com:vml" Requires="v">
                <p:oleObj spid="_x0000_s1028" name="Packager Shell Object" showAsIcon="1" r:id="rId3" imgW="3771360" imgH="488520" progId="Package">
                  <p:embed/>
                </p:oleObj>
              </mc:Choice>
              <mc:Fallback>
                <p:oleObj name="Packager Shell Object" showAsIcon="1" r:id="rId3" imgW="3771360" imgH="488520" progId="Package">
                  <p:embed/>
                  <p:pic>
                    <p:nvPicPr>
                      <p:cNvPr id="2" name="Object 1">
                        <a:hlinkClick r:id="" action="ppaction://ole?verb=0"/>
                      </p:cNvPr>
                      <p:cNvPicPr/>
                      <p:nvPr/>
                    </p:nvPicPr>
                    <p:blipFill>
                      <a:blip r:embed="rId4"/>
                      <a:stretch>
                        <a:fillRect/>
                      </a:stretch>
                    </p:blipFill>
                    <p:spPr>
                      <a:xfrm>
                        <a:off x="5311140" y="5036824"/>
                        <a:ext cx="783102" cy="488950"/>
                      </a:xfrm>
                      <a:prstGeom prst="rect">
                        <a:avLst/>
                      </a:prstGeom>
                      <a:solidFill>
                        <a:schemeClr val="accent2"/>
                      </a:solidFill>
                    </p:spPr>
                  </p:pic>
                </p:oleObj>
              </mc:Fallback>
            </mc:AlternateContent>
          </a:graphicData>
        </a:graphic>
      </p:graphicFrame>
      <p:grpSp>
        <p:nvGrpSpPr>
          <p:cNvPr id="8" name="Group 7">
            <a:extLst>
              <a:ext uri="{FF2B5EF4-FFF2-40B4-BE49-F238E27FC236}">
                <a16:creationId xmlns:a16="http://schemas.microsoft.com/office/drawing/2014/main" id="{35ADABF3-2A40-437D-A04F-5812409812B7}"/>
              </a:ext>
            </a:extLst>
          </p:cNvPr>
          <p:cNvGrpSpPr/>
          <p:nvPr/>
        </p:nvGrpSpPr>
        <p:grpSpPr>
          <a:xfrm>
            <a:off x="967740" y="1265872"/>
            <a:ext cx="9982200" cy="3351848"/>
            <a:chOff x="1219200" y="686752"/>
            <a:chExt cx="9982200" cy="3351848"/>
          </a:xfrm>
        </p:grpSpPr>
        <p:pic>
          <p:nvPicPr>
            <p:cNvPr id="5" name="Picture 4">
              <a:extLst>
                <a:ext uri="{FF2B5EF4-FFF2-40B4-BE49-F238E27FC236}">
                  <a16:creationId xmlns:a16="http://schemas.microsoft.com/office/drawing/2014/main" id="{641657FB-2311-4573-BE8A-54F06707BC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686752"/>
              <a:ext cx="4343400" cy="3228975"/>
            </a:xfrm>
            <a:prstGeom prst="rect">
              <a:avLst/>
            </a:prstGeom>
          </p:spPr>
        </p:pic>
        <p:pic>
          <p:nvPicPr>
            <p:cNvPr id="7" name="Picture 6">
              <a:extLst>
                <a:ext uri="{FF2B5EF4-FFF2-40B4-BE49-F238E27FC236}">
                  <a16:creationId xmlns:a16="http://schemas.microsoft.com/office/drawing/2014/main" id="{D7EC7E57-2CB9-4A11-B78B-A3A8BE0998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686752"/>
              <a:ext cx="5105400" cy="3351848"/>
            </a:xfrm>
            <a:prstGeom prst="rect">
              <a:avLst/>
            </a:prstGeom>
          </p:spPr>
        </p:pic>
      </p:grpSp>
      <p:pic>
        <p:nvPicPr>
          <p:cNvPr id="9" name="Picture 8">
            <a:extLst>
              <a:ext uri="{FF2B5EF4-FFF2-40B4-BE49-F238E27FC236}">
                <a16:creationId xmlns:a16="http://schemas.microsoft.com/office/drawing/2014/main" id="{D6EFA76A-FACC-4CE0-8BC7-ED06A66ED554}"/>
              </a:ext>
            </a:extLst>
          </p:cNvPr>
          <p:cNvPicPr>
            <a:picLocks noChangeAspect="1"/>
          </p:cNvPicPr>
          <p:nvPr/>
        </p:nvPicPr>
        <p:blipFill>
          <a:blip r:embed="rId7"/>
          <a:stretch>
            <a:fillRect/>
          </a:stretch>
        </p:blipFill>
        <p:spPr>
          <a:xfrm>
            <a:off x="1580018" y="479420"/>
            <a:ext cx="8529043" cy="786452"/>
          </a:xfrm>
          <a:prstGeom prst="rect">
            <a:avLst/>
          </a:prstGeom>
        </p:spPr>
      </p:pic>
    </p:spTree>
    <p:extLst>
      <p:ext uri="{BB962C8B-B14F-4D97-AF65-F5344CB8AC3E}">
        <p14:creationId xmlns:p14="http://schemas.microsoft.com/office/powerpoint/2010/main" val="31504869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32367" y="404192"/>
            <a:ext cx="4278411" cy="830997"/>
          </a:xfrm>
          <a:prstGeom prst="rect">
            <a:avLst/>
          </a:prstGeom>
          <a:noFill/>
        </p:spPr>
        <p:txBody>
          <a:bodyPr wrap="square" rtlCol="0">
            <a:prstTxWarp prst="textPlain">
              <a:avLst/>
            </a:prstTxWarp>
            <a:spAutoFit/>
            <a:scene3d>
              <a:camera prst="orthographicFront"/>
              <a:lightRig rig="threePt" dir="t"/>
            </a:scene3d>
            <a:sp3d extrusionH="57150">
              <a:bevelT w="38100" h="38100"/>
            </a:sp3d>
          </a:bodyPr>
          <a:lstStyle/>
          <a:p>
            <a:r>
              <a:rPr lang="en-US" sz="6600" dirty="0" err="1">
                <a:solidFill>
                  <a:srgbClr val="00B050"/>
                </a:solidFill>
                <a:effectLst>
                  <a:glow rad="63500">
                    <a:schemeClr val="accent4">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একক</a:t>
            </a:r>
            <a:r>
              <a:rPr lang="en-US" sz="6600" dirty="0">
                <a:solidFill>
                  <a:srgbClr val="00B050"/>
                </a:solidFill>
                <a:effectLst>
                  <a:glow rad="63500">
                    <a:schemeClr val="accent4">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6600" dirty="0" err="1">
                <a:solidFill>
                  <a:srgbClr val="00B050"/>
                </a:solidFill>
                <a:effectLst>
                  <a:glow rad="63500">
                    <a:schemeClr val="accent4">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কাজ</a:t>
            </a:r>
            <a:r>
              <a:rPr lang="en-US" sz="6600" dirty="0">
                <a:solidFill>
                  <a:srgbClr val="00B050"/>
                </a:solidFill>
                <a:effectLst>
                  <a:glow rad="63500">
                    <a:schemeClr val="accent4">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endParaRPr lang="en-US" sz="2800" dirty="0">
              <a:solidFill>
                <a:srgbClr val="00B050"/>
              </a:solidFill>
              <a:effectLst>
                <a:glow rad="63500">
                  <a:schemeClr val="accent4">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670561" y="2506422"/>
            <a:ext cx="9281160" cy="2123658"/>
          </a:xfrm>
          <a:prstGeom prst="rect">
            <a:avLst/>
          </a:prstGeom>
          <a:noFill/>
          <a:ln>
            <a:noFill/>
          </a:ln>
        </p:spPr>
        <p:txBody>
          <a:bodyPr wrap="square" rtlCol="0">
            <a:spAutoFit/>
          </a:bodyPr>
          <a:lstStyle/>
          <a:p>
            <a:pPr marL="571500" indent="-571500">
              <a:buFont typeface="Wingdings" panose="05000000000000000000" pitchFamily="2" charset="2"/>
              <a:buChar char="v"/>
            </a:pPr>
            <a:r>
              <a:rPr lang="en-US" sz="4400" dirty="0">
                <a:latin typeface="NikoshBAN" panose="02000000000000000000" pitchFamily="2" charset="0"/>
                <a:cs typeface="NikoshBAN" panose="02000000000000000000" pitchFamily="2" charset="0"/>
              </a:rPr>
              <a:t> </a:t>
            </a:r>
            <a:r>
              <a:rPr lang="bn-BD" sz="4400" dirty="0">
                <a:latin typeface="NikoshBAN" panose="02000000000000000000" pitchFamily="2" charset="0"/>
                <a:cs typeface="NikoshBAN" panose="02000000000000000000" pitchFamily="2" charset="0"/>
              </a:rPr>
              <a:t>কপোল অর্থ কী</a:t>
            </a:r>
            <a:r>
              <a:rPr lang="en-US" sz="4400" dirty="0">
                <a:latin typeface="NikoshBAN" panose="02000000000000000000" pitchFamily="2" charset="0"/>
                <a:cs typeface="NikoshBAN" panose="02000000000000000000" pitchFamily="2" charset="0"/>
              </a:rPr>
              <a:t> ?</a:t>
            </a:r>
          </a:p>
          <a:p>
            <a:pPr marL="571500" indent="-571500">
              <a:buFont typeface="Wingdings" panose="05000000000000000000" pitchFamily="2" charset="2"/>
              <a:buChar char="v"/>
            </a:pPr>
            <a:r>
              <a:rPr lang="bn-BD" sz="4400" dirty="0">
                <a:latin typeface="NikoshBAN" panose="02000000000000000000" pitchFamily="2" charset="0"/>
                <a:cs typeface="NikoshBAN" panose="02000000000000000000" pitchFamily="2" charset="0"/>
              </a:rPr>
              <a:t>শুক্লা দ্বাদশী অর্থ</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a:t>
            </a:r>
            <a:r>
              <a:rPr lang="en-US" sz="4400" dirty="0">
                <a:latin typeface="NikoshBAN" panose="02000000000000000000" pitchFamily="2" charset="0"/>
                <a:cs typeface="NikoshBAN" panose="02000000000000000000" pitchFamily="2" charset="0"/>
              </a:rPr>
              <a:t>? </a:t>
            </a:r>
            <a:r>
              <a:rPr lang="bn-BD" sz="4400" dirty="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bn-BD" sz="4400" dirty="0">
                <a:latin typeface="NikoshBAN" panose="02000000000000000000" pitchFamily="2" charset="0"/>
                <a:cs typeface="NikoshBAN" panose="02000000000000000000" pitchFamily="2" charset="0"/>
              </a:rPr>
              <a:t> গাভী দুটির নাম কী কী</a:t>
            </a:r>
            <a:r>
              <a:rPr lang="en-US" sz="44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0109748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heel(1)">
                                      <p:cBhvr>
                                        <p:cTn id="19" dur="20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circle(in)">
                                      <p:cBhvr>
                                        <p:cTn id="24" dur="20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1000"/>
                                        <p:tgtEl>
                                          <p:spTgt spid="4">
                                            <p:txEl>
                                              <p:pRg st="2" end="2"/>
                                            </p:txEl>
                                          </p:spTgt>
                                        </p:tgtEl>
                                      </p:cBhvr>
                                    </p:animEffect>
                                    <p:anim calcmode="lin" valueType="num">
                                      <p:cBhvr>
                                        <p:cTn id="3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3680" y="826026"/>
            <a:ext cx="5334000" cy="830997"/>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800" dirty="0" err="1">
                <a:solidFill>
                  <a:schemeClr val="tx1"/>
                </a:solidFill>
                <a:latin typeface="NikoshBAN" pitchFamily="2" charset="0"/>
                <a:cs typeface="NikoshBAN" pitchFamily="2" charset="0"/>
              </a:rPr>
              <a:t>জোড়ায়</a:t>
            </a:r>
            <a:r>
              <a:rPr lang="en-US" sz="4800" dirty="0">
                <a:solidFill>
                  <a:schemeClr val="tx1"/>
                </a:solidFill>
                <a:latin typeface="NikoshBAN" pitchFamily="2" charset="0"/>
                <a:cs typeface="NikoshBAN" pitchFamily="2" charset="0"/>
              </a:rPr>
              <a:t> </a:t>
            </a:r>
            <a:r>
              <a:rPr lang="en-US" sz="4800" dirty="0" err="1">
                <a:solidFill>
                  <a:schemeClr val="tx1"/>
                </a:solidFill>
                <a:latin typeface="NikoshBAN" pitchFamily="2" charset="0"/>
                <a:cs typeface="NikoshBAN" pitchFamily="2" charset="0"/>
              </a:rPr>
              <a:t>কাজ</a:t>
            </a:r>
            <a:r>
              <a:rPr lang="en-US" sz="4800" dirty="0">
                <a:solidFill>
                  <a:schemeClr val="tx1"/>
                </a:solidFill>
                <a:latin typeface="NikoshBAN" pitchFamily="2" charset="0"/>
                <a:cs typeface="NikoshBAN" pitchFamily="2" charset="0"/>
              </a:rPr>
              <a:t> </a:t>
            </a:r>
            <a:r>
              <a:rPr lang="en-US" sz="4800" dirty="0" err="1">
                <a:solidFill>
                  <a:schemeClr val="tx1"/>
                </a:solidFill>
                <a:latin typeface="NikoshBAN" pitchFamily="2" charset="0"/>
                <a:cs typeface="NikoshBAN" pitchFamily="2" charset="0"/>
              </a:rPr>
              <a:t>কাজ</a:t>
            </a:r>
            <a:endParaRPr lang="en-US" sz="4800" dirty="0">
              <a:solidFill>
                <a:schemeClr val="tx1"/>
              </a:solidFill>
              <a:latin typeface="NikoshBAN" pitchFamily="2" charset="0"/>
              <a:cs typeface="NikoshBAN" pitchFamily="2" charset="0"/>
            </a:endParaRPr>
          </a:p>
        </p:txBody>
      </p:sp>
      <p:sp>
        <p:nvSpPr>
          <p:cNvPr id="4" name="Rectangle 3">
            <a:extLst>
              <a:ext uri="{FF2B5EF4-FFF2-40B4-BE49-F238E27FC236}">
                <a16:creationId xmlns:a16="http://schemas.microsoft.com/office/drawing/2014/main" id="{1C04CF53-A6D7-4B22-9FD2-5F16E4AC2AF3}"/>
              </a:ext>
            </a:extLst>
          </p:cNvPr>
          <p:cNvSpPr/>
          <p:nvPr/>
        </p:nvSpPr>
        <p:spPr>
          <a:xfrm flipH="1">
            <a:off x="1356360" y="2646432"/>
            <a:ext cx="9083040" cy="2554545"/>
          </a:xfrm>
          <a:prstGeom prst="rect">
            <a:avLst/>
          </a:prstGeom>
        </p:spPr>
        <p:txBody>
          <a:bodyPr wrap="square">
            <a:spAutoFit/>
          </a:bodyPr>
          <a:lstStyle/>
          <a:p>
            <a:pPr marL="569913" lvl="0" indent="-569913" algn="just"/>
            <a:r>
              <a:rPr lang="as-IN" sz="4000" dirty="0">
                <a:solidFill>
                  <a:prstClr val="black"/>
                </a:solidFill>
                <a:latin typeface="NikoshBAN" pitchFamily="2" charset="0"/>
                <a:cs typeface="NikoshBAN" pitchFamily="2" charset="0"/>
              </a:rPr>
              <a:t>১</a:t>
            </a:r>
            <a:r>
              <a:rPr lang="en-US" sz="4000" dirty="0">
                <a:solidFill>
                  <a:prstClr val="black"/>
                </a:solidFill>
                <a:latin typeface="NikoshBAN" pitchFamily="2" charset="0"/>
                <a:cs typeface="NikoshBAN" pitchFamily="2" charset="0"/>
              </a:rPr>
              <a:t>.</a:t>
            </a:r>
            <a:r>
              <a:rPr lang="en-US" sz="4000" dirty="0" err="1">
                <a:solidFill>
                  <a:prstClr val="black"/>
                </a:solidFill>
                <a:latin typeface="NikoshBAN" pitchFamily="2" charset="0"/>
                <a:cs typeface="NikoshBAN" pitchFamily="2" charset="0"/>
              </a:rPr>
              <a:t>সুভার</a:t>
            </a:r>
            <a:r>
              <a:rPr lang="en-US" sz="4000" dirty="0">
                <a:solidFill>
                  <a:prstClr val="black"/>
                </a:solidFill>
                <a:latin typeface="NikoshBAN" pitchFamily="2" charset="0"/>
                <a:cs typeface="NikoshBAN" pitchFamily="2" charset="0"/>
              </a:rPr>
              <a:t> </a:t>
            </a:r>
            <a:r>
              <a:rPr lang="en-US" sz="4000" dirty="0" err="1">
                <a:solidFill>
                  <a:prstClr val="black"/>
                </a:solidFill>
                <a:latin typeface="NikoshBAN" pitchFamily="2" charset="0"/>
                <a:cs typeface="NikoshBAN" pitchFamily="2" charset="0"/>
              </a:rPr>
              <a:t>গ্রা</a:t>
            </a:r>
            <a:r>
              <a:rPr lang="as-IN" sz="4000" dirty="0">
                <a:solidFill>
                  <a:prstClr val="black"/>
                </a:solidFill>
                <a:latin typeface="NikoshBAN" pitchFamily="2" charset="0"/>
                <a:cs typeface="NikoshBAN" pitchFamily="2" charset="0"/>
              </a:rPr>
              <a:t>ম</a:t>
            </a:r>
            <a:r>
              <a:rPr lang="en-US" sz="4000" dirty="0">
                <a:solidFill>
                  <a:prstClr val="black"/>
                </a:solidFill>
                <a:latin typeface="NikoshBAN" pitchFamily="2" charset="0"/>
                <a:cs typeface="NikoshBAN" pitchFamily="2" charset="0"/>
              </a:rPr>
              <a:t>ে</a:t>
            </a:r>
            <a:r>
              <a:rPr lang="as-IN" sz="4000" dirty="0">
                <a:solidFill>
                  <a:prstClr val="black"/>
                </a:solidFill>
                <a:latin typeface="NikoshBAN" pitchFamily="2" charset="0"/>
                <a:cs typeface="NikoshBAN" pitchFamily="2" charset="0"/>
              </a:rPr>
              <a:t>র</a:t>
            </a:r>
            <a:r>
              <a:rPr lang="en-US" sz="4000" dirty="0">
                <a:solidFill>
                  <a:prstClr val="black"/>
                </a:solidFill>
                <a:latin typeface="NikoshBAN" pitchFamily="2" charset="0"/>
                <a:cs typeface="NikoshBAN" pitchFamily="2" charset="0"/>
              </a:rPr>
              <a:t> </a:t>
            </a:r>
            <a:r>
              <a:rPr lang="as-IN" sz="4000" dirty="0">
                <a:solidFill>
                  <a:prstClr val="black"/>
                </a:solidFill>
                <a:latin typeface="NikoshBAN" pitchFamily="2" charset="0"/>
                <a:cs typeface="NikoshBAN" pitchFamily="2" charset="0"/>
              </a:rPr>
              <a:t>ন</a:t>
            </a:r>
            <a:r>
              <a:rPr lang="en-US" sz="4000" dirty="0">
                <a:solidFill>
                  <a:prstClr val="black"/>
                </a:solidFill>
                <a:latin typeface="NikoshBAN" pitchFamily="2" charset="0"/>
                <a:cs typeface="NikoshBAN" pitchFamily="2" charset="0"/>
              </a:rPr>
              <a:t>া</a:t>
            </a:r>
            <a:r>
              <a:rPr lang="as-IN" sz="4000" dirty="0">
                <a:solidFill>
                  <a:prstClr val="black"/>
                </a:solidFill>
                <a:latin typeface="NikoshBAN" pitchFamily="2" charset="0"/>
                <a:cs typeface="NikoshBAN" pitchFamily="2" charset="0"/>
              </a:rPr>
              <a:t>ম</a:t>
            </a:r>
            <a:r>
              <a:rPr lang="en-US" sz="4000" dirty="0">
                <a:solidFill>
                  <a:prstClr val="black"/>
                </a:solidFill>
                <a:latin typeface="NikoshBAN" pitchFamily="2" charset="0"/>
                <a:cs typeface="NikoshBAN" pitchFamily="2" charset="0"/>
              </a:rPr>
              <a:t> </a:t>
            </a:r>
            <a:r>
              <a:rPr lang="as-IN" sz="4000" dirty="0">
                <a:solidFill>
                  <a:prstClr val="black"/>
                </a:solidFill>
                <a:latin typeface="NikoshBAN" pitchFamily="2" charset="0"/>
                <a:cs typeface="NikoshBAN" pitchFamily="2" charset="0"/>
              </a:rPr>
              <a:t>ক</a:t>
            </a:r>
            <a:r>
              <a:rPr lang="en-US" sz="4000" dirty="0">
                <a:solidFill>
                  <a:prstClr val="black"/>
                </a:solidFill>
                <a:latin typeface="NikoshBAN" pitchFamily="2" charset="0"/>
                <a:cs typeface="NikoshBAN" pitchFamily="2" charset="0"/>
              </a:rPr>
              <a:t>ি ?</a:t>
            </a:r>
          </a:p>
          <a:p>
            <a:pPr marL="569913" lvl="0" indent="-569913" algn="just"/>
            <a:r>
              <a:rPr lang="en-US" sz="4000" dirty="0">
                <a:solidFill>
                  <a:prstClr val="black"/>
                </a:solidFill>
                <a:latin typeface="NikoshBAN" pitchFamily="2" charset="0"/>
                <a:cs typeface="NikoshBAN" pitchFamily="2" charset="0"/>
              </a:rPr>
              <a:t>২.</a:t>
            </a:r>
            <a:r>
              <a:rPr lang="bn-IN" sz="4000" dirty="0">
                <a:solidFill>
                  <a:prstClr val="black"/>
                </a:solidFill>
                <a:latin typeface="NikoshBAN" pitchFamily="2" charset="0"/>
                <a:cs typeface="NikoshBAN" pitchFamily="2" charset="0"/>
              </a:rPr>
              <a:t>সুভার সাথে সাধারণ বালক</a:t>
            </a:r>
            <a:r>
              <a:rPr lang="en-US" sz="4000" dirty="0">
                <a:solidFill>
                  <a:prstClr val="black"/>
                </a:solidFill>
                <a:latin typeface="NikoshBAN" pitchFamily="2" charset="0"/>
                <a:cs typeface="NikoshBAN" pitchFamily="2" charset="0"/>
              </a:rPr>
              <a:t>-</a:t>
            </a:r>
            <a:r>
              <a:rPr lang="bn-IN" sz="4000" dirty="0">
                <a:solidFill>
                  <a:prstClr val="black"/>
                </a:solidFill>
                <a:latin typeface="NikoshBAN" pitchFamily="2" charset="0"/>
                <a:cs typeface="NikoshBAN" pitchFamily="2" charset="0"/>
              </a:rPr>
              <a:t>বালিকারা খেলা করত না কেন ?</a:t>
            </a:r>
            <a:endParaRPr lang="en-US" sz="4000" dirty="0">
              <a:solidFill>
                <a:prstClr val="black"/>
              </a:solidFill>
              <a:latin typeface="NikoshBAN" pitchFamily="2" charset="0"/>
              <a:cs typeface="NikoshBAN" pitchFamily="2" charset="0"/>
            </a:endParaRPr>
          </a:p>
          <a:p>
            <a:pPr marL="569913" lvl="0" indent="-569913" algn="just"/>
            <a:r>
              <a:rPr lang="bn-IN" sz="4000" dirty="0">
                <a:solidFill>
                  <a:prstClr val="black"/>
                </a:solidFill>
                <a:latin typeface="NikoshBAN" pitchFamily="2" charset="0"/>
                <a:cs typeface="NikoshBAN" pitchFamily="2" charset="0"/>
              </a:rPr>
              <a:t> </a:t>
            </a:r>
          </a:p>
        </p:txBody>
      </p:sp>
    </p:spTree>
    <p:extLst>
      <p:ext uri="{BB962C8B-B14F-4D97-AF65-F5344CB8AC3E}">
        <p14:creationId xmlns:p14="http://schemas.microsoft.com/office/powerpoint/2010/main" val="24063589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2887" y="331304"/>
            <a:ext cx="4545496" cy="830997"/>
          </a:xfrm>
          <a:prstGeom prst="rect">
            <a:avLst/>
          </a:prstGeom>
          <a:solidFill>
            <a:srgbClr val="FFFF00"/>
          </a:solidFill>
          <a:ln w="76200">
            <a:noFill/>
          </a:ln>
        </p:spPr>
        <p:txBody>
          <a:bodyPr wrap="square" rtlCol="0">
            <a:spAutoFit/>
          </a:bodyPr>
          <a:lstStyle/>
          <a:p>
            <a:pPr algn="ctr"/>
            <a:r>
              <a:rPr lang="bn-BD" sz="4800" dirty="0">
                <a:solidFill>
                  <a:srgbClr val="00B050"/>
                </a:solidFill>
                <a:latin typeface="NikoshBAN" pitchFamily="2" charset="0"/>
                <a:cs typeface="NikoshBAN" pitchFamily="2" charset="0"/>
              </a:rPr>
              <a:t>মূল্যায়ন</a:t>
            </a:r>
            <a:r>
              <a:rPr lang="bn-BD" sz="4800" dirty="0">
                <a:solidFill>
                  <a:schemeClr val="accent2">
                    <a:lumMod val="75000"/>
                  </a:schemeClr>
                </a:solidFill>
                <a:latin typeface="NikoshBAN" pitchFamily="2" charset="0"/>
                <a:cs typeface="NikoshBAN" pitchFamily="2" charset="0"/>
              </a:rPr>
              <a:t> </a:t>
            </a:r>
            <a:r>
              <a:rPr lang="en-US" sz="4800" dirty="0">
                <a:solidFill>
                  <a:schemeClr val="accent2">
                    <a:lumMod val="75000"/>
                  </a:schemeClr>
                </a:solidFill>
                <a:latin typeface="NikoshBAN" pitchFamily="2" charset="0"/>
                <a:cs typeface="NikoshBAN" pitchFamily="2" charset="0"/>
              </a:rPr>
              <a:t> </a:t>
            </a:r>
            <a:endParaRPr lang="en-US" dirty="0">
              <a:solidFill>
                <a:schemeClr val="accent2">
                  <a:lumMod val="75000"/>
                </a:schemeClr>
              </a:solidFill>
              <a:latin typeface="NikoshBAN" pitchFamily="2" charset="0"/>
              <a:cs typeface="NikoshBAN" pitchFamily="2" charset="0"/>
            </a:endParaRPr>
          </a:p>
        </p:txBody>
      </p:sp>
      <p:sp>
        <p:nvSpPr>
          <p:cNvPr id="4" name="TextBox 3"/>
          <p:cNvSpPr txBox="1"/>
          <p:nvPr/>
        </p:nvSpPr>
        <p:spPr>
          <a:xfrm>
            <a:off x="1422401" y="2518123"/>
            <a:ext cx="10261600" cy="4093428"/>
          </a:xfrm>
          <a:prstGeom prst="rect">
            <a:avLst/>
          </a:prstGeom>
          <a:noFill/>
          <a:ln>
            <a:noFill/>
          </a:ln>
        </p:spPr>
        <p:txBody>
          <a:bodyPr wrap="square" rtlCol="0">
            <a:spAutoFit/>
          </a:bodyPr>
          <a:lstStyle/>
          <a:p>
            <a:pPr marL="571500" indent="-571500" algn="just">
              <a:buFont typeface="Wingdings" panose="05000000000000000000" pitchFamily="2" charset="2"/>
              <a:buChar char="Ø"/>
            </a:pPr>
            <a:r>
              <a:rPr lang="bn-BD" sz="3600" dirty="0">
                <a:latin typeface="NikoshBAN" pitchFamily="2" charset="0"/>
                <a:cs typeface="NikoshBAN" pitchFamily="2" charset="0"/>
              </a:rPr>
              <a:t>  </a:t>
            </a:r>
            <a:r>
              <a:rPr lang="en-US" sz="3600" dirty="0" err="1">
                <a:latin typeface="NikoshBAN" pitchFamily="2" charset="0"/>
                <a:cs typeface="NikoshBAN" pitchFamily="2" charset="0"/>
              </a:rPr>
              <a:t>সুভার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নাম</a:t>
            </a:r>
            <a:r>
              <a:rPr lang="en-US" sz="3600" dirty="0">
                <a:latin typeface="NikoshBAN" pitchFamily="2" charset="0"/>
                <a:cs typeface="NikoshBAN" pitchFamily="2" charset="0"/>
              </a:rPr>
              <a:t> </a:t>
            </a:r>
            <a:r>
              <a:rPr lang="en-US" sz="3600" dirty="0" err="1">
                <a:latin typeface="NikoshBAN" pitchFamily="2" charset="0"/>
                <a:cs typeface="NikoshBAN" pitchFamily="2" charset="0"/>
              </a:rPr>
              <a:t>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ছিল</a:t>
            </a:r>
            <a:r>
              <a:rPr lang="en-US" sz="3600" dirty="0">
                <a:latin typeface="NikoshBAN" pitchFamily="2" charset="0"/>
                <a:cs typeface="NikoshBAN" pitchFamily="2" charset="0"/>
              </a:rPr>
              <a:t>? </a:t>
            </a:r>
            <a:r>
              <a:rPr lang="bn-BD" sz="3600" dirty="0">
                <a:latin typeface="NikoshBAN" pitchFamily="2" charset="0"/>
                <a:cs typeface="NikoshBAN" pitchFamily="2" charset="0"/>
              </a:rPr>
              <a:t> </a:t>
            </a:r>
          </a:p>
          <a:p>
            <a:pPr marL="571500" indent="-571500" algn="just">
              <a:buFont typeface="Wingdings" panose="05000000000000000000" pitchFamily="2" charset="2"/>
              <a:buChar char="Ø"/>
            </a:pPr>
            <a:r>
              <a:rPr lang="bn-BD" sz="3600" dirty="0">
                <a:latin typeface="NikoshBAN" pitchFamily="2" charset="0"/>
                <a:cs typeface="NikoshBAN" pitchFamily="2" charset="0"/>
              </a:rPr>
              <a:t>  সুভার অন্তরঙ্গ বন্ধু কারা?    </a:t>
            </a:r>
            <a:endParaRPr lang="en-US" sz="3600" dirty="0">
              <a:latin typeface="NikoshBAN" pitchFamily="2" charset="0"/>
              <a:cs typeface="NikoshBAN" pitchFamily="2" charset="0"/>
            </a:endParaRPr>
          </a:p>
          <a:p>
            <a:pPr marL="571500" indent="-571500" algn="just">
              <a:buFont typeface="Wingdings" panose="05000000000000000000" pitchFamily="2" charset="2"/>
              <a:buChar char="Ø"/>
            </a:pPr>
            <a:r>
              <a:rPr lang="en-US" sz="3600" dirty="0" err="1">
                <a:latin typeface="NikoshBAN" pitchFamily="2" charset="0"/>
                <a:cs typeface="NikoshBAN" pitchFamily="2" charset="0"/>
              </a:rPr>
              <a:t>ছিপ</a:t>
            </a:r>
            <a:r>
              <a:rPr lang="en-US" sz="3600" dirty="0">
                <a:latin typeface="NikoshBAN" pitchFamily="2" charset="0"/>
                <a:cs typeface="NikoshBAN" pitchFamily="2" charset="0"/>
              </a:rPr>
              <a:t> </a:t>
            </a:r>
            <a:r>
              <a:rPr lang="en-US" sz="3600" dirty="0" err="1">
                <a:latin typeface="NikoshBAN" pitchFamily="2" charset="0"/>
                <a:cs typeface="NikoshBAN" pitchFamily="2" charset="0"/>
              </a:rPr>
              <a:t>ফেলে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মাছ</a:t>
            </a:r>
            <a:r>
              <a:rPr lang="en-US" sz="3600" dirty="0">
                <a:latin typeface="NikoshBAN" pitchFamily="2" charset="0"/>
                <a:cs typeface="NikoshBAN" pitchFamily="2" charset="0"/>
              </a:rPr>
              <a:t> </a:t>
            </a:r>
            <a:r>
              <a:rPr lang="en-US" sz="3600" dirty="0" err="1">
                <a:latin typeface="NikoshBAN" pitchFamily="2" charset="0"/>
                <a:cs typeface="NikoshBAN" pitchFamily="2" charset="0"/>
              </a:rPr>
              <a:t>ধরা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প্রধান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শখ</a:t>
            </a:r>
            <a:r>
              <a:rPr lang="en-US" sz="3600" dirty="0">
                <a:latin typeface="NikoshBAN" pitchFamily="2" charset="0"/>
                <a:cs typeface="NikoshBAN" pitchFamily="2" charset="0"/>
              </a:rPr>
              <a:t> </a:t>
            </a:r>
            <a:r>
              <a:rPr lang="en-US" sz="3600" dirty="0" err="1">
                <a:latin typeface="NikoshBAN" pitchFamily="2" charset="0"/>
                <a:cs typeface="NikoshBAN" pitchFamily="2" charset="0"/>
              </a:rPr>
              <a:t>ছিল</a:t>
            </a:r>
            <a:r>
              <a:rPr lang="en-US" sz="3600" dirty="0">
                <a:latin typeface="NikoshBAN" pitchFamily="2" charset="0"/>
                <a:cs typeface="NikoshBAN" pitchFamily="2" charset="0"/>
              </a:rPr>
              <a:t> </a:t>
            </a:r>
            <a:r>
              <a:rPr lang="bn-BD" sz="3600" dirty="0">
                <a:latin typeface="NikoshBAN" pitchFamily="2" charset="0"/>
                <a:cs typeface="NikoshBAN" pitchFamily="2" charset="0"/>
              </a:rPr>
              <a:t>? </a:t>
            </a:r>
          </a:p>
          <a:p>
            <a:pPr marL="571500" indent="-571500" algn="just">
              <a:buFont typeface="Wingdings" panose="05000000000000000000" pitchFamily="2" charset="2"/>
              <a:buChar char="Ø"/>
            </a:pPr>
            <a:r>
              <a:rPr lang="bn-BD" sz="3600" dirty="0">
                <a:latin typeface="NikoshBAN" pitchFamily="2" charset="0"/>
                <a:cs typeface="NikoshBAN" pitchFamily="2" charset="0"/>
              </a:rPr>
              <a:t> </a:t>
            </a:r>
            <a:r>
              <a:rPr lang="bn-BD" sz="4400" dirty="0">
                <a:latin typeface="NikoshBAN" pitchFamily="2" charset="0"/>
                <a:cs typeface="NikoshBAN" pitchFamily="2" charset="0"/>
              </a:rPr>
              <a:t> </a:t>
            </a:r>
            <a:r>
              <a:rPr lang="en-US" sz="3600" dirty="0" err="1">
                <a:latin typeface="NikoshBAN" pitchFamily="2" charset="0"/>
                <a:cs typeface="NikoshBAN" pitchFamily="2" charset="0"/>
              </a:rPr>
              <a:t>সুভার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সমাজের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অবহেলা</a:t>
            </a:r>
            <a:r>
              <a:rPr lang="en-US" sz="3600" dirty="0">
                <a:latin typeface="NikoshBAN" pitchFamily="2" charset="0"/>
                <a:cs typeface="NikoshBAN" pitchFamily="2" charset="0"/>
              </a:rPr>
              <a:t> ও </a:t>
            </a:r>
            <a:r>
              <a:rPr lang="en-US" sz="3600" dirty="0" err="1">
                <a:latin typeface="NikoshBAN" pitchFamily="2" charset="0"/>
                <a:cs typeface="NikoshBAN" pitchFamily="2" charset="0"/>
              </a:rPr>
              <a:t>তার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পরিণতির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স্বরুপ</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বিশ্লেষণ</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a:t>
            </a:r>
            <a:r>
              <a:rPr lang="en-US" sz="3600" dirty="0">
                <a:latin typeface="NikoshBAN" pitchFamily="2" charset="0"/>
                <a:cs typeface="NikoshBAN" pitchFamily="2" charset="0"/>
              </a:rPr>
              <a:t>? </a:t>
            </a:r>
            <a:endParaRPr lang="bn-BD" sz="3600" dirty="0">
              <a:latin typeface="NikoshBAN" pitchFamily="2" charset="0"/>
              <a:cs typeface="NikoshBAN" pitchFamily="2" charset="0"/>
            </a:endParaRPr>
          </a:p>
          <a:p>
            <a:pPr marL="571500" indent="-571500" algn="just">
              <a:buFont typeface="Wingdings" panose="05000000000000000000" pitchFamily="2" charset="2"/>
              <a:buChar char="Ø"/>
            </a:pPr>
            <a:r>
              <a:rPr lang="en-US" sz="3600" dirty="0" err="1">
                <a:latin typeface="NikoshBAN" pitchFamily="2" charset="0"/>
                <a:cs typeface="NikoshBAN" pitchFamily="2" charset="0"/>
              </a:rPr>
              <a:t>সুভার</a:t>
            </a:r>
            <a:r>
              <a:rPr lang="en-US" sz="3600" dirty="0">
                <a:latin typeface="NikoshBAN" pitchFamily="2" charset="0"/>
                <a:cs typeface="NikoshBAN" pitchFamily="2" charset="0"/>
              </a:rPr>
              <a:t> </a:t>
            </a:r>
            <a:r>
              <a:rPr lang="bn-BD" sz="3600" dirty="0">
                <a:latin typeface="NikoshBAN" pitchFamily="2" charset="0"/>
                <a:cs typeface="NikoshBAN" pitchFamily="2" charset="0"/>
              </a:rPr>
              <a:t>চলে যাবার কথা শুনে প্রতাপ সুভাকে কী বলে? </a:t>
            </a:r>
          </a:p>
        </p:txBody>
      </p:sp>
    </p:spTree>
    <p:extLst>
      <p:ext uri="{BB962C8B-B14F-4D97-AF65-F5344CB8AC3E}">
        <p14:creationId xmlns:p14="http://schemas.microsoft.com/office/powerpoint/2010/main" val="39929020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80">
                                          <p:stCondLst>
                                            <p:cond delay="0"/>
                                          </p:stCondLst>
                                        </p:cTn>
                                        <p:tgtEl>
                                          <p:spTgt spid="4">
                                            <p:txEl>
                                              <p:pRg st="0" end="0"/>
                                            </p:txEl>
                                          </p:spTgt>
                                        </p:tgtEl>
                                      </p:cBhvr>
                                    </p:animEffect>
                                    <p:anim calcmode="lin" valueType="num">
                                      <p:cBhvr>
                                        <p:cTn id="1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0" end="0"/>
                                            </p:txEl>
                                          </p:spTgt>
                                        </p:tgtEl>
                                      </p:cBhvr>
                                      <p:to x="100000" y="60000"/>
                                    </p:animScale>
                                    <p:animScale>
                                      <p:cBhvr>
                                        <p:cTn id="19" dur="166" decel="50000">
                                          <p:stCondLst>
                                            <p:cond delay="676"/>
                                          </p:stCondLst>
                                        </p:cTn>
                                        <p:tgtEl>
                                          <p:spTgt spid="4">
                                            <p:txEl>
                                              <p:pRg st="0" end="0"/>
                                            </p:txEl>
                                          </p:spTgt>
                                        </p:tgtEl>
                                      </p:cBhvr>
                                      <p:to x="100000" y="100000"/>
                                    </p:animScale>
                                    <p:animScale>
                                      <p:cBhvr>
                                        <p:cTn id="20" dur="26">
                                          <p:stCondLst>
                                            <p:cond delay="1312"/>
                                          </p:stCondLst>
                                        </p:cTn>
                                        <p:tgtEl>
                                          <p:spTgt spid="4">
                                            <p:txEl>
                                              <p:pRg st="0" end="0"/>
                                            </p:txEl>
                                          </p:spTgt>
                                        </p:tgtEl>
                                      </p:cBhvr>
                                      <p:to x="100000" y="80000"/>
                                    </p:animScale>
                                    <p:animScale>
                                      <p:cBhvr>
                                        <p:cTn id="21" dur="166" decel="50000">
                                          <p:stCondLst>
                                            <p:cond delay="1338"/>
                                          </p:stCondLst>
                                        </p:cTn>
                                        <p:tgtEl>
                                          <p:spTgt spid="4">
                                            <p:txEl>
                                              <p:pRg st="0" end="0"/>
                                            </p:txEl>
                                          </p:spTgt>
                                        </p:tgtEl>
                                      </p:cBhvr>
                                      <p:to x="100000" y="100000"/>
                                    </p:animScale>
                                    <p:animScale>
                                      <p:cBhvr>
                                        <p:cTn id="22" dur="26">
                                          <p:stCondLst>
                                            <p:cond delay="1642"/>
                                          </p:stCondLst>
                                        </p:cTn>
                                        <p:tgtEl>
                                          <p:spTgt spid="4">
                                            <p:txEl>
                                              <p:pRg st="0" end="0"/>
                                            </p:txEl>
                                          </p:spTgt>
                                        </p:tgtEl>
                                      </p:cBhvr>
                                      <p:to x="100000" y="90000"/>
                                    </p:animScale>
                                    <p:animScale>
                                      <p:cBhvr>
                                        <p:cTn id="23" dur="166" decel="50000">
                                          <p:stCondLst>
                                            <p:cond delay="1668"/>
                                          </p:stCondLst>
                                        </p:cTn>
                                        <p:tgtEl>
                                          <p:spTgt spid="4">
                                            <p:txEl>
                                              <p:pRg st="0" end="0"/>
                                            </p:txEl>
                                          </p:spTgt>
                                        </p:tgtEl>
                                      </p:cBhvr>
                                      <p:to x="100000" y="100000"/>
                                    </p:animScale>
                                    <p:animScale>
                                      <p:cBhvr>
                                        <p:cTn id="24" dur="26">
                                          <p:stCondLst>
                                            <p:cond delay="1808"/>
                                          </p:stCondLst>
                                        </p:cTn>
                                        <p:tgtEl>
                                          <p:spTgt spid="4">
                                            <p:txEl>
                                              <p:pRg st="0" end="0"/>
                                            </p:txEl>
                                          </p:spTgt>
                                        </p:tgtEl>
                                      </p:cBhvr>
                                      <p:to x="100000" y="95000"/>
                                    </p:animScale>
                                    <p:animScale>
                                      <p:cBhvr>
                                        <p:cTn id="25" dur="166" decel="50000">
                                          <p:stCondLst>
                                            <p:cond delay="1834"/>
                                          </p:stCondLst>
                                        </p:cTn>
                                        <p:tgtEl>
                                          <p:spTgt spid="4">
                                            <p:txEl>
                                              <p:pRg st="0" end="0"/>
                                            </p:txEl>
                                          </p:spTgt>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down)">
                                      <p:cBhvr>
                                        <p:cTn id="28" dur="580">
                                          <p:stCondLst>
                                            <p:cond delay="0"/>
                                          </p:stCondLst>
                                        </p:cTn>
                                        <p:tgtEl>
                                          <p:spTgt spid="4">
                                            <p:txEl>
                                              <p:pRg st="1" end="1"/>
                                            </p:txEl>
                                          </p:spTgt>
                                        </p:tgtEl>
                                      </p:cBhvr>
                                    </p:animEffect>
                                    <p:anim calcmode="lin" valueType="num">
                                      <p:cBhvr>
                                        <p:cTn id="29"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xEl>
                                              <p:pRg st="1" end="1"/>
                                            </p:txEl>
                                          </p:spTgt>
                                        </p:tgtEl>
                                      </p:cBhvr>
                                      <p:to x="100000" y="60000"/>
                                    </p:animScale>
                                    <p:animScale>
                                      <p:cBhvr>
                                        <p:cTn id="35" dur="166" decel="50000">
                                          <p:stCondLst>
                                            <p:cond delay="676"/>
                                          </p:stCondLst>
                                        </p:cTn>
                                        <p:tgtEl>
                                          <p:spTgt spid="4">
                                            <p:txEl>
                                              <p:pRg st="1" end="1"/>
                                            </p:txEl>
                                          </p:spTgt>
                                        </p:tgtEl>
                                      </p:cBhvr>
                                      <p:to x="100000" y="100000"/>
                                    </p:animScale>
                                    <p:animScale>
                                      <p:cBhvr>
                                        <p:cTn id="36" dur="26">
                                          <p:stCondLst>
                                            <p:cond delay="1312"/>
                                          </p:stCondLst>
                                        </p:cTn>
                                        <p:tgtEl>
                                          <p:spTgt spid="4">
                                            <p:txEl>
                                              <p:pRg st="1" end="1"/>
                                            </p:txEl>
                                          </p:spTgt>
                                        </p:tgtEl>
                                      </p:cBhvr>
                                      <p:to x="100000" y="80000"/>
                                    </p:animScale>
                                    <p:animScale>
                                      <p:cBhvr>
                                        <p:cTn id="37" dur="166" decel="50000">
                                          <p:stCondLst>
                                            <p:cond delay="1338"/>
                                          </p:stCondLst>
                                        </p:cTn>
                                        <p:tgtEl>
                                          <p:spTgt spid="4">
                                            <p:txEl>
                                              <p:pRg st="1" end="1"/>
                                            </p:txEl>
                                          </p:spTgt>
                                        </p:tgtEl>
                                      </p:cBhvr>
                                      <p:to x="100000" y="100000"/>
                                    </p:animScale>
                                    <p:animScale>
                                      <p:cBhvr>
                                        <p:cTn id="38" dur="26">
                                          <p:stCondLst>
                                            <p:cond delay="1642"/>
                                          </p:stCondLst>
                                        </p:cTn>
                                        <p:tgtEl>
                                          <p:spTgt spid="4">
                                            <p:txEl>
                                              <p:pRg st="1" end="1"/>
                                            </p:txEl>
                                          </p:spTgt>
                                        </p:tgtEl>
                                      </p:cBhvr>
                                      <p:to x="100000" y="90000"/>
                                    </p:animScale>
                                    <p:animScale>
                                      <p:cBhvr>
                                        <p:cTn id="39" dur="166" decel="50000">
                                          <p:stCondLst>
                                            <p:cond delay="1668"/>
                                          </p:stCondLst>
                                        </p:cTn>
                                        <p:tgtEl>
                                          <p:spTgt spid="4">
                                            <p:txEl>
                                              <p:pRg st="1" end="1"/>
                                            </p:txEl>
                                          </p:spTgt>
                                        </p:tgtEl>
                                      </p:cBhvr>
                                      <p:to x="100000" y="100000"/>
                                    </p:animScale>
                                    <p:animScale>
                                      <p:cBhvr>
                                        <p:cTn id="40" dur="26">
                                          <p:stCondLst>
                                            <p:cond delay="1808"/>
                                          </p:stCondLst>
                                        </p:cTn>
                                        <p:tgtEl>
                                          <p:spTgt spid="4">
                                            <p:txEl>
                                              <p:pRg st="1" end="1"/>
                                            </p:txEl>
                                          </p:spTgt>
                                        </p:tgtEl>
                                      </p:cBhvr>
                                      <p:to x="100000" y="95000"/>
                                    </p:animScale>
                                    <p:animScale>
                                      <p:cBhvr>
                                        <p:cTn id="41" dur="166" decel="50000">
                                          <p:stCondLst>
                                            <p:cond delay="1834"/>
                                          </p:stCondLst>
                                        </p:cTn>
                                        <p:tgtEl>
                                          <p:spTgt spid="4">
                                            <p:txEl>
                                              <p:pRg st="1" end="1"/>
                                            </p:txEl>
                                          </p:spTgt>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wipe(down)">
                                      <p:cBhvr>
                                        <p:cTn id="44" dur="580">
                                          <p:stCondLst>
                                            <p:cond delay="0"/>
                                          </p:stCondLst>
                                        </p:cTn>
                                        <p:tgtEl>
                                          <p:spTgt spid="4">
                                            <p:txEl>
                                              <p:pRg st="2" end="2"/>
                                            </p:txEl>
                                          </p:spTgt>
                                        </p:tgtEl>
                                      </p:cBhvr>
                                    </p:animEffect>
                                    <p:anim calcmode="lin" valueType="num">
                                      <p:cBhvr>
                                        <p:cTn id="45"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4">
                                            <p:txEl>
                                              <p:pRg st="2" end="2"/>
                                            </p:txEl>
                                          </p:spTgt>
                                        </p:tgtEl>
                                      </p:cBhvr>
                                      <p:to x="100000" y="60000"/>
                                    </p:animScale>
                                    <p:animScale>
                                      <p:cBhvr>
                                        <p:cTn id="51" dur="166" decel="50000">
                                          <p:stCondLst>
                                            <p:cond delay="676"/>
                                          </p:stCondLst>
                                        </p:cTn>
                                        <p:tgtEl>
                                          <p:spTgt spid="4">
                                            <p:txEl>
                                              <p:pRg st="2" end="2"/>
                                            </p:txEl>
                                          </p:spTgt>
                                        </p:tgtEl>
                                      </p:cBhvr>
                                      <p:to x="100000" y="100000"/>
                                    </p:animScale>
                                    <p:animScale>
                                      <p:cBhvr>
                                        <p:cTn id="52" dur="26">
                                          <p:stCondLst>
                                            <p:cond delay="1312"/>
                                          </p:stCondLst>
                                        </p:cTn>
                                        <p:tgtEl>
                                          <p:spTgt spid="4">
                                            <p:txEl>
                                              <p:pRg st="2" end="2"/>
                                            </p:txEl>
                                          </p:spTgt>
                                        </p:tgtEl>
                                      </p:cBhvr>
                                      <p:to x="100000" y="80000"/>
                                    </p:animScale>
                                    <p:animScale>
                                      <p:cBhvr>
                                        <p:cTn id="53" dur="166" decel="50000">
                                          <p:stCondLst>
                                            <p:cond delay="1338"/>
                                          </p:stCondLst>
                                        </p:cTn>
                                        <p:tgtEl>
                                          <p:spTgt spid="4">
                                            <p:txEl>
                                              <p:pRg st="2" end="2"/>
                                            </p:txEl>
                                          </p:spTgt>
                                        </p:tgtEl>
                                      </p:cBhvr>
                                      <p:to x="100000" y="100000"/>
                                    </p:animScale>
                                    <p:animScale>
                                      <p:cBhvr>
                                        <p:cTn id="54" dur="26">
                                          <p:stCondLst>
                                            <p:cond delay="1642"/>
                                          </p:stCondLst>
                                        </p:cTn>
                                        <p:tgtEl>
                                          <p:spTgt spid="4">
                                            <p:txEl>
                                              <p:pRg st="2" end="2"/>
                                            </p:txEl>
                                          </p:spTgt>
                                        </p:tgtEl>
                                      </p:cBhvr>
                                      <p:to x="100000" y="90000"/>
                                    </p:animScale>
                                    <p:animScale>
                                      <p:cBhvr>
                                        <p:cTn id="55" dur="166" decel="50000">
                                          <p:stCondLst>
                                            <p:cond delay="1668"/>
                                          </p:stCondLst>
                                        </p:cTn>
                                        <p:tgtEl>
                                          <p:spTgt spid="4">
                                            <p:txEl>
                                              <p:pRg st="2" end="2"/>
                                            </p:txEl>
                                          </p:spTgt>
                                        </p:tgtEl>
                                      </p:cBhvr>
                                      <p:to x="100000" y="100000"/>
                                    </p:animScale>
                                    <p:animScale>
                                      <p:cBhvr>
                                        <p:cTn id="56" dur="26">
                                          <p:stCondLst>
                                            <p:cond delay="1808"/>
                                          </p:stCondLst>
                                        </p:cTn>
                                        <p:tgtEl>
                                          <p:spTgt spid="4">
                                            <p:txEl>
                                              <p:pRg st="2" end="2"/>
                                            </p:txEl>
                                          </p:spTgt>
                                        </p:tgtEl>
                                      </p:cBhvr>
                                      <p:to x="100000" y="95000"/>
                                    </p:animScale>
                                    <p:animScale>
                                      <p:cBhvr>
                                        <p:cTn id="57" dur="166" decel="50000">
                                          <p:stCondLst>
                                            <p:cond delay="1834"/>
                                          </p:stCondLst>
                                        </p:cTn>
                                        <p:tgtEl>
                                          <p:spTgt spid="4">
                                            <p:txEl>
                                              <p:pRg st="2" end="2"/>
                                            </p:txEl>
                                          </p:spTgt>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Effect transition="in" filter="wipe(down)">
                                      <p:cBhvr>
                                        <p:cTn id="60" dur="580">
                                          <p:stCondLst>
                                            <p:cond delay="0"/>
                                          </p:stCondLst>
                                        </p:cTn>
                                        <p:tgtEl>
                                          <p:spTgt spid="4">
                                            <p:txEl>
                                              <p:pRg st="3" end="3"/>
                                            </p:txEl>
                                          </p:spTgt>
                                        </p:tgtEl>
                                      </p:cBhvr>
                                    </p:animEffect>
                                    <p:anim calcmode="lin" valueType="num">
                                      <p:cBhvr>
                                        <p:cTn id="61"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4">
                                            <p:txEl>
                                              <p:pRg st="3" end="3"/>
                                            </p:txEl>
                                          </p:spTgt>
                                        </p:tgtEl>
                                      </p:cBhvr>
                                      <p:to x="100000" y="60000"/>
                                    </p:animScale>
                                    <p:animScale>
                                      <p:cBhvr>
                                        <p:cTn id="67" dur="166" decel="50000">
                                          <p:stCondLst>
                                            <p:cond delay="676"/>
                                          </p:stCondLst>
                                        </p:cTn>
                                        <p:tgtEl>
                                          <p:spTgt spid="4">
                                            <p:txEl>
                                              <p:pRg st="3" end="3"/>
                                            </p:txEl>
                                          </p:spTgt>
                                        </p:tgtEl>
                                      </p:cBhvr>
                                      <p:to x="100000" y="100000"/>
                                    </p:animScale>
                                    <p:animScale>
                                      <p:cBhvr>
                                        <p:cTn id="68" dur="26">
                                          <p:stCondLst>
                                            <p:cond delay="1312"/>
                                          </p:stCondLst>
                                        </p:cTn>
                                        <p:tgtEl>
                                          <p:spTgt spid="4">
                                            <p:txEl>
                                              <p:pRg st="3" end="3"/>
                                            </p:txEl>
                                          </p:spTgt>
                                        </p:tgtEl>
                                      </p:cBhvr>
                                      <p:to x="100000" y="80000"/>
                                    </p:animScale>
                                    <p:animScale>
                                      <p:cBhvr>
                                        <p:cTn id="69" dur="166" decel="50000">
                                          <p:stCondLst>
                                            <p:cond delay="1338"/>
                                          </p:stCondLst>
                                        </p:cTn>
                                        <p:tgtEl>
                                          <p:spTgt spid="4">
                                            <p:txEl>
                                              <p:pRg st="3" end="3"/>
                                            </p:txEl>
                                          </p:spTgt>
                                        </p:tgtEl>
                                      </p:cBhvr>
                                      <p:to x="100000" y="100000"/>
                                    </p:animScale>
                                    <p:animScale>
                                      <p:cBhvr>
                                        <p:cTn id="70" dur="26">
                                          <p:stCondLst>
                                            <p:cond delay="1642"/>
                                          </p:stCondLst>
                                        </p:cTn>
                                        <p:tgtEl>
                                          <p:spTgt spid="4">
                                            <p:txEl>
                                              <p:pRg st="3" end="3"/>
                                            </p:txEl>
                                          </p:spTgt>
                                        </p:tgtEl>
                                      </p:cBhvr>
                                      <p:to x="100000" y="90000"/>
                                    </p:animScale>
                                    <p:animScale>
                                      <p:cBhvr>
                                        <p:cTn id="71" dur="166" decel="50000">
                                          <p:stCondLst>
                                            <p:cond delay="1668"/>
                                          </p:stCondLst>
                                        </p:cTn>
                                        <p:tgtEl>
                                          <p:spTgt spid="4">
                                            <p:txEl>
                                              <p:pRg st="3" end="3"/>
                                            </p:txEl>
                                          </p:spTgt>
                                        </p:tgtEl>
                                      </p:cBhvr>
                                      <p:to x="100000" y="100000"/>
                                    </p:animScale>
                                    <p:animScale>
                                      <p:cBhvr>
                                        <p:cTn id="72" dur="26">
                                          <p:stCondLst>
                                            <p:cond delay="1808"/>
                                          </p:stCondLst>
                                        </p:cTn>
                                        <p:tgtEl>
                                          <p:spTgt spid="4">
                                            <p:txEl>
                                              <p:pRg st="3" end="3"/>
                                            </p:txEl>
                                          </p:spTgt>
                                        </p:tgtEl>
                                      </p:cBhvr>
                                      <p:to x="100000" y="95000"/>
                                    </p:animScale>
                                    <p:animScale>
                                      <p:cBhvr>
                                        <p:cTn id="73" dur="166" decel="50000">
                                          <p:stCondLst>
                                            <p:cond delay="1834"/>
                                          </p:stCondLst>
                                        </p:cTn>
                                        <p:tgtEl>
                                          <p:spTgt spid="4">
                                            <p:txEl>
                                              <p:pRg st="3" end="3"/>
                                            </p:txEl>
                                          </p:spTgt>
                                        </p:tgtEl>
                                      </p:cBhvr>
                                      <p:to x="100000" y="100000"/>
                                    </p:animScale>
                                  </p:childTnLst>
                                </p:cTn>
                              </p:par>
                              <p:par>
                                <p:cTn id="74" presetID="26" presetClass="entr" presetSubtype="0" fill="hold" grpId="0" nodeType="withEffect">
                                  <p:stCondLst>
                                    <p:cond delay="0"/>
                                  </p:stCondLst>
                                  <p:childTnLst>
                                    <p:set>
                                      <p:cBhvr>
                                        <p:cTn id="75" dur="1" fill="hold">
                                          <p:stCondLst>
                                            <p:cond delay="0"/>
                                          </p:stCondLst>
                                        </p:cTn>
                                        <p:tgtEl>
                                          <p:spTgt spid="4">
                                            <p:txEl>
                                              <p:pRg st="4" end="4"/>
                                            </p:txEl>
                                          </p:spTgt>
                                        </p:tgtEl>
                                        <p:attrNameLst>
                                          <p:attrName>style.visibility</p:attrName>
                                        </p:attrNameLst>
                                      </p:cBhvr>
                                      <p:to>
                                        <p:strVal val="visible"/>
                                      </p:to>
                                    </p:set>
                                    <p:animEffect transition="in" filter="wipe(down)">
                                      <p:cBhvr>
                                        <p:cTn id="76" dur="580">
                                          <p:stCondLst>
                                            <p:cond delay="0"/>
                                          </p:stCondLst>
                                        </p:cTn>
                                        <p:tgtEl>
                                          <p:spTgt spid="4">
                                            <p:txEl>
                                              <p:pRg st="4" end="4"/>
                                            </p:txEl>
                                          </p:spTgt>
                                        </p:tgtEl>
                                      </p:cBhvr>
                                    </p:animEffect>
                                    <p:anim calcmode="lin" valueType="num">
                                      <p:cBhvr>
                                        <p:cTn id="77"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4">
                                            <p:txEl>
                                              <p:pRg st="4" end="4"/>
                                            </p:txEl>
                                          </p:spTgt>
                                        </p:tgtEl>
                                      </p:cBhvr>
                                      <p:to x="100000" y="60000"/>
                                    </p:animScale>
                                    <p:animScale>
                                      <p:cBhvr>
                                        <p:cTn id="83" dur="166" decel="50000">
                                          <p:stCondLst>
                                            <p:cond delay="676"/>
                                          </p:stCondLst>
                                        </p:cTn>
                                        <p:tgtEl>
                                          <p:spTgt spid="4">
                                            <p:txEl>
                                              <p:pRg st="4" end="4"/>
                                            </p:txEl>
                                          </p:spTgt>
                                        </p:tgtEl>
                                      </p:cBhvr>
                                      <p:to x="100000" y="100000"/>
                                    </p:animScale>
                                    <p:animScale>
                                      <p:cBhvr>
                                        <p:cTn id="84" dur="26">
                                          <p:stCondLst>
                                            <p:cond delay="1312"/>
                                          </p:stCondLst>
                                        </p:cTn>
                                        <p:tgtEl>
                                          <p:spTgt spid="4">
                                            <p:txEl>
                                              <p:pRg st="4" end="4"/>
                                            </p:txEl>
                                          </p:spTgt>
                                        </p:tgtEl>
                                      </p:cBhvr>
                                      <p:to x="100000" y="80000"/>
                                    </p:animScale>
                                    <p:animScale>
                                      <p:cBhvr>
                                        <p:cTn id="85" dur="166" decel="50000">
                                          <p:stCondLst>
                                            <p:cond delay="1338"/>
                                          </p:stCondLst>
                                        </p:cTn>
                                        <p:tgtEl>
                                          <p:spTgt spid="4">
                                            <p:txEl>
                                              <p:pRg st="4" end="4"/>
                                            </p:txEl>
                                          </p:spTgt>
                                        </p:tgtEl>
                                      </p:cBhvr>
                                      <p:to x="100000" y="100000"/>
                                    </p:animScale>
                                    <p:animScale>
                                      <p:cBhvr>
                                        <p:cTn id="86" dur="26">
                                          <p:stCondLst>
                                            <p:cond delay="1642"/>
                                          </p:stCondLst>
                                        </p:cTn>
                                        <p:tgtEl>
                                          <p:spTgt spid="4">
                                            <p:txEl>
                                              <p:pRg st="4" end="4"/>
                                            </p:txEl>
                                          </p:spTgt>
                                        </p:tgtEl>
                                      </p:cBhvr>
                                      <p:to x="100000" y="90000"/>
                                    </p:animScale>
                                    <p:animScale>
                                      <p:cBhvr>
                                        <p:cTn id="87" dur="166" decel="50000">
                                          <p:stCondLst>
                                            <p:cond delay="1668"/>
                                          </p:stCondLst>
                                        </p:cTn>
                                        <p:tgtEl>
                                          <p:spTgt spid="4">
                                            <p:txEl>
                                              <p:pRg st="4" end="4"/>
                                            </p:txEl>
                                          </p:spTgt>
                                        </p:tgtEl>
                                      </p:cBhvr>
                                      <p:to x="100000" y="100000"/>
                                    </p:animScale>
                                    <p:animScale>
                                      <p:cBhvr>
                                        <p:cTn id="88" dur="26">
                                          <p:stCondLst>
                                            <p:cond delay="1808"/>
                                          </p:stCondLst>
                                        </p:cTn>
                                        <p:tgtEl>
                                          <p:spTgt spid="4">
                                            <p:txEl>
                                              <p:pRg st="4" end="4"/>
                                            </p:txEl>
                                          </p:spTgt>
                                        </p:tgtEl>
                                      </p:cBhvr>
                                      <p:to x="100000" y="95000"/>
                                    </p:animScale>
                                    <p:animScale>
                                      <p:cBhvr>
                                        <p:cTn id="89" dur="166" decel="50000">
                                          <p:stCondLst>
                                            <p:cond delay="1834"/>
                                          </p:stCondLst>
                                        </p:cTn>
                                        <p:tgtEl>
                                          <p:spTgt spid="4">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0BB364-AD92-4295-93A3-87CD4F56CAF0}"/>
              </a:ext>
            </a:extLst>
          </p:cNvPr>
          <p:cNvGrpSpPr/>
          <p:nvPr/>
        </p:nvGrpSpPr>
        <p:grpSpPr>
          <a:xfrm>
            <a:off x="58116" y="238538"/>
            <a:ext cx="12075768" cy="6460435"/>
            <a:chOff x="58116" y="238538"/>
            <a:chExt cx="12075768" cy="6460435"/>
          </a:xfrm>
        </p:grpSpPr>
        <p:pic>
          <p:nvPicPr>
            <p:cNvPr id="3" name="Picture 2">
              <a:extLst>
                <a:ext uri="{FF2B5EF4-FFF2-40B4-BE49-F238E27FC236}">
                  <a16:creationId xmlns:a16="http://schemas.microsoft.com/office/drawing/2014/main" id="{4A3E0E89-D067-4ECE-A5FF-EAA5507C0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6" y="238538"/>
              <a:ext cx="5865606" cy="6460435"/>
            </a:xfrm>
            <a:prstGeom prst="rect">
              <a:avLst/>
            </a:prstGeom>
          </p:spPr>
        </p:pic>
        <p:pic>
          <p:nvPicPr>
            <p:cNvPr id="5" name="Picture 4">
              <a:extLst>
                <a:ext uri="{FF2B5EF4-FFF2-40B4-BE49-F238E27FC236}">
                  <a16:creationId xmlns:a16="http://schemas.microsoft.com/office/drawing/2014/main" id="{AC81433A-7D5B-4353-A8FA-644B44CC0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522" y="238538"/>
              <a:ext cx="6667362" cy="6380923"/>
            </a:xfrm>
            <a:prstGeom prst="rect">
              <a:avLst/>
            </a:prstGeom>
          </p:spPr>
        </p:pic>
      </p:grpSp>
    </p:spTree>
    <p:extLst>
      <p:ext uri="{BB962C8B-B14F-4D97-AF65-F5344CB8AC3E}">
        <p14:creationId xmlns:p14="http://schemas.microsoft.com/office/powerpoint/2010/main" val="5832408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9FB3A2-D30A-4293-B32D-50A10CC17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716" y="1671456"/>
            <a:ext cx="6384235" cy="29078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CBBF7890-26EB-46DB-8FB9-B0348D9A3E91}"/>
              </a:ext>
            </a:extLst>
          </p:cNvPr>
          <p:cNvPicPr>
            <a:picLocks noChangeAspect="1"/>
          </p:cNvPicPr>
          <p:nvPr/>
        </p:nvPicPr>
        <p:blipFill>
          <a:blip r:embed="rId3"/>
          <a:stretch>
            <a:fillRect/>
          </a:stretch>
        </p:blipFill>
        <p:spPr>
          <a:xfrm>
            <a:off x="2708846" y="4909625"/>
            <a:ext cx="7799720" cy="1406769"/>
          </a:xfrm>
          <a:prstGeom prst="rect">
            <a:avLst/>
          </a:prstGeom>
        </p:spPr>
      </p:pic>
      <p:sp>
        <p:nvSpPr>
          <p:cNvPr id="13" name="Title 2">
            <a:extLst>
              <a:ext uri="{FF2B5EF4-FFF2-40B4-BE49-F238E27FC236}">
                <a16:creationId xmlns:a16="http://schemas.microsoft.com/office/drawing/2014/main" id="{30FC98A5-32D7-48A5-B8BF-E81D20AC0AB7}"/>
              </a:ext>
            </a:extLst>
          </p:cNvPr>
          <p:cNvSpPr txBox="1">
            <a:spLocks/>
          </p:cNvSpPr>
          <p:nvPr/>
        </p:nvSpPr>
        <p:spPr>
          <a:xfrm>
            <a:off x="419216" y="198120"/>
            <a:ext cx="6415808" cy="1143000"/>
          </a:xfrm>
          <a:prstGeom prst="rect">
            <a:avLst/>
          </a:prstGeom>
          <a:solidFill>
            <a:srgbClr val="00B050"/>
          </a:solidFill>
        </p:spPr>
        <p:style>
          <a:lnRef idx="1">
            <a:schemeClr val="accent2"/>
          </a:lnRef>
          <a:fillRef idx="2">
            <a:schemeClr val="accent2"/>
          </a:fillRef>
          <a:effectRef idx="1">
            <a:schemeClr val="accent2"/>
          </a:effectRef>
          <a:fontRef idx="minor">
            <a:schemeClr val="dk1"/>
          </a:fontRef>
        </p:style>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300" b="1" dirty="0" err="1">
                <a:latin typeface="NikoshBAN" pitchFamily="2" charset="0"/>
                <a:cs typeface="NikoshBAN" pitchFamily="2" charset="0"/>
              </a:rPr>
              <a:t>বাড়ির</a:t>
            </a:r>
            <a:r>
              <a:rPr lang="en-US" sz="7300" b="1" dirty="0">
                <a:latin typeface="NikoshBAN" pitchFamily="2" charset="0"/>
                <a:cs typeface="NikoshBAN" pitchFamily="2" charset="0"/>
              </a:rPr>
              <a:t> </a:t>
            </a:r>
            <a:r>
              <a:rPr lang="en-US" sz="7300" b="1" dirty="0" err="1">
                <a:latin typeface="NikoshBAN" pitchFamily="2" charset="0"/>
                <a:cs typeface="NikoshBAN" pitchFamily="2" charset="0"/>
              </a:rPr>
              <a:t>কাজ</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4044018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35" y="63500"/>
            <a:ext cx="10667999" cy="6731000"/>
          </a:xfrm>
          <a:prstGeom prst="rect">
            <a:avLst/>
          </a:prstGeom>
        </p:spPr>
      </p:pic>
      <p:sp>
        <p:nvSpPr>
          <p:cNvPr id="3" name="TextBox 2"/>
          <p:cNvSpPr txBox="1"/>
          <p:nvPr/>
        </p:nvSpPr>
        <p:spPr>
          <a:xfrm>
            <a:off x="4269483" y="2115239"/>
            <a:ext cx="5920810" cy="2123658"/>
          </a:xfrm>
          <a:prstGeom prst="rect">
            <a:avLst/>
          </a:prstGeom>
          <a:noFill/>
        </p:spPr>
        <p:txBody>
          <a:bodyPr wrap="square" rtlCol="0">
            <a:spAutoFit/>
          </a:bodyPr>
          <a:lstStyle/>
          <a:p>
            <a:r>
              <a:rPr lang="bn-BD" sz="6600" b="1" dirty="0">
                <a:ln w="6600">
                  <a:solidFill>
                    <a:schemeClr val="accent2"/>
                  </a:solidFill>
                  <a:prstDash val="solid"/>
                </a:ln>
                <a:solidFill>
                  <a:srgbClr val="C00000"/>
                </a:solidFill>
                <a:effectLst>
                  <a:outerShdw dist="38100" dir="2700000" algn="tl" rotWithShape="0">
                    <a:schemeClr val="accent2"/>
                  </a:outerShdw>
                </a:effectLst>
                <a:latin typeface="NikoshBAN" pitchFamily="2" charset="0"/>
                <a:cs typeface="NikoshBAN" pitchFamily="2" charset="0"/>
              </a:rPr>
              <a:t>ধন্যবাদ</a:t>
            </a:r>
            <a:r>
              <a:rPr lang="bn-BD" sz="6000" b="1" dirty="0">
                <a:ln w="6600">
                  <a:solidFill>
                    <a:schemeClr val="accent2"/>
                  </a:solidFill>
                  <a:prstDash val="solid"/>
                </a:ln>
                <a:solidFill>
                  <a:srgbClr val="C00000"/>
                </a:solidFill>
                <a:effectLst>
                  <a:outerShdw dist="38100" dir="2700000" algn="tl" rotWithShape="0">
                    <a:schemeClr val="accent2"/>
                  </a:outerShdw>
                </a:effectLst>
                <a:latin typeface="NikoshBAN" pitchFamily="2" charset="0"/>
                <a:cs typeface="NikoshBAN" pitchFamily="2" charset="0"/>
              </a:rPr>
              <a:t> </a:t>
            </a:r>
            <a:r>
              <a:rPr lang="bn-BD" sz="6600" b="1" dirty="0">
                <a:ln w="6600">
                  <a:solidFill>
                    <a:schemeClr val="accent2"/>
                  </a:solidFill>
                  <a:prstDash val="solid"/>
                </a:ln>
                <a:solidFill>
                  <a:srgbClr val="C00000"/>
                </a:solidFill>
                <a:effectLst>
                  <a:outerShdw dist="38100" dir="2700000" algn="tl" rotWithShape="0">
                    <a:schemeClr val="accent2"/>
                  </a:outerShdw>
                </a:effectLst>
                <a:latin typeface="NikoshBAN" pitchFamily="2" charset="0"/>
                <a:cs typeface="NikoshBAN" pitchFamily="2" charset="0"/>
              </a:rPr>
              <a:t>শিক্ষার্থী বন্ধুরা</a:t>
            </a:r>
            <a:endParaRPr lang="en-US" sz="6000" b="1" dirty="0">
              <a:ln w="6600">
                <a:solidFill>
                  <a:schemeClr val="accent2"/>
                </a:solidFill>
                <a:prstDash val="solid"/>
              </a:ln>
              <a:solidFill>
                <a:srgbClr val="C00000"/>
              </a:solidFill>
              <a:effectLst>
                <a:outerShdw dist="38100" dir="2700000" algn="tl" rotWithShape="0">
                  <a:schemeClr val="accent2"/>
                </a:outerShdw>
              </a:effectLst>
              <a:latin typeface="NikoshBAN" pitchFamily="2" charset="0"/>
              <a:cs typeface="NikoshBAN" pitchFamily="2" charset="0"/>
            </a:endParaRPr>
          </a:p>
        </p:txBody>
      </p:sp>
      <p:sp>
        <p:nvSpPr>
          <p:cNvPr id="4" name="Footer Placeholder 3"/>
          <p:cNvSpPr>
            <a:spLocks noGrp="1"/>
          </p:cNvSpPr>
          <p:nvPr>
            <p:ph type="ftr" sz="quarter" idx="11"/>
          </p:nvPr>
        </p:nvSpPr>
        <p:spPr>
          <a:xfrm>
            <a:off x="0" y="6422065"/>
            <a:ext cx="11480800" cy="365125"/>
          </a:xfrm>
        </p:spPr>
        <p:txBody>
          <a:bodyPr/>
          <a:lstStyle/>
          <a:p>
            <a:pPr algn="ctr"/>
            <a:r>
              <a:rPr lang="bn-IN" sz="2000" dirty="0">
                <a:solidFill>
                  <a:srgbClr val="002060"/>
                </a:solidFill>
                <a:latin typeface="Shonar Bangla" pitchFamily="34" charset="0"/>
                <a:cs typeface="Shonar Bangla" pitchFamily="34" charset="0"/>
              </a:rPr>
              <a:t>রেহানা পারভীন </a:t>
            </a:r>
            <a:r>
              <a:rPr lang="bn-BD" sz="2000" dirty="0">
                <a:solidFill>
                  <a:srgbClr val="002060"/>
                </a:solidFill>
                <a:latin typeface="Shonar Bangla" pitchFamily="34" charset="0"/>
                <a:cs typeface="Shonar Bangla" pitchFamily="34" charset="0"/>
              </a:rPr>
              <a:t>, সহকারি শি</a:t>
            </a:r>
            <a:r>
              <a:rPr lang="bn-IN" sz="2000" dirty="0">
                <a:solidFill>
                  <a:srgbClr val="002060"/>
                </a:solidFill>
                <a:latin typeface="Shonar Bangla" pitchFamily="34" charset="0"/>
                <a:cs typeface="Shonar Bangla" pitchFamily="34" charset="0"/>
              </a:rPr>
              <a:t>ক্ষক,জামতলান</a:t>
            </a:r>
            <a:r>
              <a:rPr lang="bn-BD" sz="2000" dirty="0">
                <a:solidFill>
                  <a:srgbClr val="002060"/>
                </a:solidFill>
                <a:latin typeface="Shonar Bangla" pitchFamily="34" charset="0"/>
                <a:cs typeface="Shonar Bangla" pitchFamily="34" charset="0"/>
              </a:rPr>
              <a:t> দাখিল মাদ্রাসা, গোয়ালন্দ, রাজবাড়ী।</a:t>
            </a:r>
            <a:endParaRPr lang="en-US" sz="2000" dirty="0">
              <a:solidFill>
                <a:srgbClr val="002060"/>
              </a:solidFill>
              <a:latin typeface="Shonar Bangla" pitchFamily="34" charset="0"/>
              <a:cs typeface="Shonar Bangla"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3652240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3257D2D-1389-4076-BE62-4F499861AB7E}"/>
              </a:ext>
            </a:extLst>
          </p:cNvPr>
          <p:cNvGrpSpPr/>
          <p:nvPr/>
        </p:nvGrpSpPr>
        <p:grpSpPr>
          <a:xfrm>
            <a:off x="0" y="0"/>
            <a:ext cx="12191999" cy="6858001"/>
            <a:chOff x="0" y="0"/>
            <a:chExt cx="12191999" cy="6858001"/>
          </a:xfrm>
        </p:grpSpPr>
        <p:pic>
          <p:nvPicPr>
            <p:cNvPr id="3" name="Picture 2">
              <a:extLst>
                <a:ext uri="{FF2B5EF4-FFF2-40B4-BE49-F238E27FC236}">
                  <a16:creationId xmlns:a16="http://schemas.microsoft.com/office/drawing/2014/main" id="{656AC721-1069-477F-8A87-CCFC6F218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903843" cy="6858000"/>
            </a:xfrm>
            <a:prstGeom prst="rect">
              <a:avLst/>
            </a:prstGeom>
          </p:spPr>
        </p:pic>
        <p:pic>
          <p:nvPicPr>
            <p:cNvPr id="5" name="Picture 4">
              <a:extLst>
                <a:ext uri="{FF2B5EF4-FFF2-40B4-BE49-F238E27FC236}">
                  <a16:creationId xmlns:a16="http://schemas.microsoft.com/office/drawing/2014/main" id="{85709828-0610-410D-89BD-7EB584004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842" y="0"/>
              <a:ext cx="6288157" cy="6858000"/>
            </a:xfrm>
            <a:prstGeom prst="rect">
              <a:avLst/>
            </a:prstGeom>
          </p:spPr>
        </p:pic>
      </p:grpSp>
    </p:spTree>
    <p:extLst>
      <p:ext uri="{BB962C8B-B14F-4D97-AF65-F5344CB8AC3E}">
        <p14:creationId xmlns:p14="http://schemas.microsoft.com/office/powerpoint/2010/main" val="39556772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4D689D-39CA-498A-9D2D-5FCA11249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60" y="139149"/>
            <a:ext cx="11807687" cy="6460434"/>
          </a:xfrm>
          <a:prstGeom prst="rect">
            <a:avLst/>
          </a:prstGeom>
        </p:spPr>
      </p:pic>
    </p:spTree>
    <p:extLst>
      <p:ext uri="{BB962C8B-B14F-4D97-AF65-F5344CB8AC3E}">
        <p14:creationId xmlns:p14="http://schemas.microsoft.com/office/powerpoint/2010/main" val="260159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8417" y="304800"/>
            <a:ext cx="5666133" cy="1323439"/>
          </a:xfrm>
          <a:prstGeom prst="rect">
            <a:avLst/>
          </a:prstGeom>
          <a:noFill/>
          <a:ln>
            <a:noFill/>
          </a:ln>
        </p:spPr>
        <p:txBody>
          <a:bodyPr wrap="square" rtlCol="0">
            <a:prstTxWarp prst="textPlain">
              <a:avLst/>
            </a:prstTxWarp>
            <a:spAutoFit/>
            <a:scene3d>
              <a:camera prst="orthographicFront"/>
              <a:lightRig rig="threePt" dir="t"/>
            </a:scene3d>
            <a:sp3d extrusionH="57150">
              <a:bevelT w="38100" h="38100" prst="angle"/>
            </a:sp3d>
          </a:bodyPr>
          <a:lstStyle/>
          <a:p>
            <a:r>
              <a:rPr lang="en-US" sz="8000" b="1" dirty="0">
                <a:ln w="22225">
                  <a:solidFill>
                    <a:srgbClr val="FFFF00"/>
                  </a:solidFill>
                  <a:prstDash val="solid"/>
                </a:ln>
                <a:solidFill>
                  <a:schemeClr val="accent2"/>
                </a:solidFill>
                <a:effectLst>
                  <a:glow rad="63500">
                    <a:schemeClr val="accent6">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আজকের </a:t>
            </a:r>
            <a:r>
              <a:rPr lang="en-US" sz="8000" b="1" dirty="0" err="1">
                <a:ln w="22225">
                  <a:solidFill>
                    <a:srgbClr val="FFFF00"/>
                  </a:solidFill>
                  <a:prstDash val="solid"/>
                </a:ln>
                <a:solidFill>
                  <a:schemeClr val="accent2"/>
                </a:solidFill>
                <a:effectLst>
                  <a:glow rad="63500">
                    <a:schemeClr val="accent6">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পাঠ</a:t>
            </a:r>
            <a:r>
              <a:rPr lang="en-US" sz="8000" b="1" dirty="0">
                <a:ln w="22225">
                  <a:solidFill>
                    <a:srgbClr val="FFFF00"/>
                  </a:solidFill>
                  <a:prstDash val="solid"/>
                </a:ln>
                <a:solidFill>
                  <a:schemeClr val="accent2"/>
                </a:solidFill>
                <a:effectLst>
                  <a:glow rad="63500">
                    <a:schemeClr val="accent6">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endParaRPr lang="en-US" b="1" dirty="0">
              <a:ln w="22225">
                <a:solidFill>
                  <a:srgbClr val="FFFF00"/>
                </a:solidFill>
                <a:prstDash val="solid"/>
              </a:ln>
              <a:solidFill>
                <a:schemeClr val="accent2"/>
              </a:solidFill>
              <a:effectLst>
                <a:glow rad="63500">
                  <a:schemeClr val="accent6">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2" name="Rectangle 1"/>
          <p:cNvSpPr/>
          <p:nvPr/>
        </p:nvSpPr>
        <p:spPr>
          <a:xfrm>
            <a:off x="769814" y="2386764"/>
            <a:ext cx="11422186" cy="3370153"/>
          </a:xfrm>
          <a:prstGeom prst="rect">
            <a:avLst/>
          </a:prstGeom>
          <a:noFill/>
        </p:spPr>
        <p:txBody>
          <a:bodyPr wrap="square" lIns="91440" tIns="45720" rIns="91440" bIns="45720">
            <a:spAutoFit/>
          </a:bodyPr>
          <a:lstStyle/>
          <a:p>
            <a:pPr algn="ctr"/>
            <a:r>
              <a:rPr lang="bn-BD" sz="11500" b="1" cap="none" spc="0" dirty="0">
                <a:ln w="24500" cmpd="dbl">
                  <a:solidFill>
                    <a:schemeClr val="accent2">
                      <a:shade val="85000"/>
                      <a:satMod val="155000"/>
                    </a:schemeClr>
                  </a:solidFill>
                  <a:prstDash val="solid"/>
                  <a:miter lim="800000"/>
                </a:ln>
                <a:solidFill>
                  <a:srgbClr val="00B050"/>
                </a:solidFill>
                <a:effectLst>
                  <a:outerShdw blurRad="38100" dist="38100" dir="7020000" algn="tl">
                    <a:srgbClr val="000000">
                      <a:alpha val="35000"/>
                    </a:srgbClr>
                  </a:outerShdw>
                </a:effectLst>
                <a:latin typeface="NikoshBAN" pitchFamily="2" charset="0"/>
                <a:cs typeface="NikoshBAN" pitchFamily="2" charset="0"/>
              </a:rPr>
              <a:t>সুভা</a:t>
            </a:r>
          </a:p>
          <a:p>
            <a:pPr algn="ctr"/>
            <a:r>
              <a:rPr lang="bn-BD"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rPr>
              <a:t>                        </a:t>
            </a:r>
            <a:r>
              <a:rPr lang="bn-BD" sz="5400" b="1" dirty="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NikoshBAN" pitchFamily="2" charset="0"/>
                <a:cs typeface="NikoshBAN" pitchFamily="2" charset="0"/>
              </a:rPr>
              <a:t>রবীন্দ্রনাথ ঠাকুর</a:t>
            </a:r>
          </a:p>
          <a:p>
            <a:pPr algn="ctr"/>
            <a:r>
              <a:rPr lang="bn-BD"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rPr>
              <a:t>                              </a:t>
            </a:r>
            <a:endParaRPr lang="en-US" sz="4400" b="1" cap="none" spc="0" dirty="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latin typeface="NikoshBAN" pitchFamily="2" charset="0"/>
              <a:cs typeface="NikoshBAN" pitchFamily="2" charset="0"/>
            </a:endParaRPr>
          </a:p>
        </p:txBody>
      </p:sp>
      <p:pic>
        <p:nvPicPr>
          <p:cNvPr id="6" name="Picture 5">
            <a:extLst>
              <a:ext uri="{FF2B5EF4-FFF2-40B4-BE49-F238E27FC236}">
                <a16:creationId xmlns:a16="http://schemas.microsoft.com/office/drawing/2014/main" id="{E97CB796-5CBF-4531-B5F3-C99FC8D0B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1531840"/>
            <a:ext cx="3657600" cy="5080000"/>
          </a:xfrm>
          <a:prstGeom prst="rect">
            <a:avLst/>
          </a:prstGeom>
        </p:spPr>
      </p:pic>
    </p:spTree>
    <p:extLst>
      <p:ext uri="{BB962C8B-B14F-4D97-AF65-F5344CB8AC3E}">
        <p14:creationId xmlns:p14="http://schemas.microsoft.com/office/powerpoint/2010/main" val="3231291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heel(1)">
                                      <p:cBhvr>
                                        <p:cTn id="13" dur="20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circle(in)">
                                      <p:cBhvr>
                                        <p:cTn id="18" dur="2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0D81A90-565C-4E37-8213-BADCC4C3D880}"/>
              </a:ext>
            </a:extLst>
          </p:cNvPr>
          <p:cNvGraphicFramePr/>
          <p:nvPr/>
        </p:nvGraphicFramePr>
        <p:xfrm>
          <a:off x="278297" y="0"/>
          <a:ext cx="1137036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17B1DF91-30B4-42EA-8A7C-440343B0A9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8817" y="1649896"/>
            <a:ext cx="4559369" cy="377235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24984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7455"/>
            <a:ext cx="12192000" cy="3200876"/>
          </a:xfrm>
          <a:prstGeom prst="rect">
            <a:avLst/>
          </a:prstGeom>
          <a:noFill/>
        </p:spPr>
        <p:txBody>
          <a:bodyPr wrap="square" rtlCol="0">
            <a:spAutoFit/>
          </a:bodyPr>
          <a:lstStyle/>
          <a:p>
            <a:pPr algn="ctr"/>
            <a:r>
              <a:rPr lang="bn-IN" sz="6600" dirty="0">
                <a:latin typeface="NikoshBAN" pitchFamily="2" charset="0"/>
                <a:cs typeface="NikoshBAN" pitchFamily="2" charset="0"/>
              </a:rPr>
              <a:t>শিখনফল - </a:t>
            </a:r>
          </a:p>
          <a:p>
            <a:r>
              <a:rPr lang="bn-IN" sz="4000" dirty="0">
                <a:latin typeface="NikoshBAN" pitchFamily="2" charset="0"/>
                <a:cs typeface="NikoshBAN" pitchFamily="2" charset="0"/>
              </a:rPr>
              <a:t>পাঠ শেষে শিক্ষার্থীরা- </a:t>
            </a:r>
          </a:p>
          <a:p>
            <a:pPr marL="465138" indent="-465138"/>
            <a:r>
              <a:rPr lang="en-US" sz="3200" dirty="0">
                <a:latin typeface="NikoshBAN" pitchFamily="2" charset="0"/>
                <a:cs typeface="NikoshBAN" pitchFamily="2" charset="0"/>
              </a:rPr>
              <a:t>১। </a:t>
            </a:r>
            <a:r>
              <a:rPr lang="en-US" sz="3200" dirty="0" err="1">
                <a:latin typeface="NikoshBAN" pitchFamily="2" charset="0"/>
                <a:cs typeface="NikoshBAN" pitchFamily="2" charset="0"/>
              </a:rPr>
              <a:t>রবীন্দ্রনাথ</a:t>
            </a:r>
            <a:r>
              <a:rPr lang="en-US" sz="3200" dirty="0">
                <a:latin typeface="NikoshBAN" pitchFamily="2" charset="0"/>
                <a:cs typeface="NikoshBAN" pitchFamily="2" charset="0"/>
              </a:rPr>
              <a:t> </a:t>
            </a:r>
            <a:r>
              <a:rPr lang="en-US" sz="3200" dirty="0" err="1">
                <a:latin typeface="NikoshBAN" pitchFamily="2" charset="0"/>
                <a:cs typeface="NikoshBAN" pitchFamily="2" charset="0"/>
              </a:rPr>
              <a:t>ঠাকুরের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সংক্ষিপ্ত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পরিচয়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বলতে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পারবে</a:t>
            </a:r>
            <a:r>
              <a:rPr lang="en-US" sz="3200" dirty="0">
                <a:latin typeface="NikoshBAN" pitchFamily="2" charset="0"/>
                <a:cs typeface="NikoshBAN" pitchFamily="2" charset="0"/>
              </a:rPr>
              <a:t>।</a:t>
            </a:r>
          </a:p>
          <a:p>
            <a:pPr marL="465138" indent="-465138"/>
            <a:r>
              <a:rPr lang="en-US" sz="3200" dirty="0">
                <a:latin typeface="NikoshBAN" pitchFamily="2" charset="0"/>
                <a:cs typeface="NikoshBAN" pitchFamily="2" charset="0"/>
              </a:rPr>
              <a:t>২</a:t>
            </a:r>
            <a:r>
              <a:rPr lang="bn-IN" sz="3200" dirty="0">
                <a:latin typeface="NikoshBAN" pitchFamily="2" charset="0"/>
                <a:cs typeface="NikoshBAN" pitchFamily="2" charset="0"/>
              </a:rPr>
              <a:t>। </a:t>
            </a:r>
            <a:r>
              <a:rPr lang="en-US" sz="3200" dirty="0" err="1">
                <a:latin typeface="NikoshBAN" pitchFamily="2" charset="0"/>
                <a:cs typeface="NikoshBAN" pitchFamily="2" charset="0"/>
              </a:rPr>
              <a:t>নতুন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কিছু</a:t>
            </a:r>
            <a:r>
              <a:rPr lang="en-US" sz="3200" dirty="0">
                <a:latin typeface="NikoshBAN" pitchFamily="2" charset="0"/>
                <a:cs typeface="NikoshBAN" pitchFamily="2" charset="0"/>
              </a:rPr>
              <a:t> </a:t>
            </a:r>
            <a:r>
              <a:rPr lang="en-US" sz="3200" dirty="0" err="1">
                <a:latin typeface="NikoshBAN" pitchFamily="2" charset="0"/>
                <a:cs typeface="NikoshBAN" pitchFamily="2" charset="0"/>
              </a:rPr>
              <a:t>শব্দের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অর্থ</a:t>
            </a:r>
            <a:r>
              <a:rPr lang="en-US" sz="3200" dirty="0">
                <a:latin typeface="NikoshBAN" pitchFamily="2" charset="0"/>
                <a:cs typeface="NikoshBAN" pitchFamily="2" charset="0"/>
              </a:rPr>
              <a:t> </a:t>
            </a:r>
            <a:r>
              <a:rPr lang="en-US" sz="3200" dirty="0" err="1">
                <a:latin typeface="NikoshBAN" pitchFamily="2" charset="0"/>
                <a:cs typeface="NikoshBAN" pitchFamily="2" charset="0"/>
              </a:rPr>
              <a:t>লিখতে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পারবে</a:t>
            </a:r>
            <a:r>
              <a:rPr lang="en-US" sz="3200" dirty="0">
                <a:latin typeface="NikoshBAN" pitchFamily="2" charset="0"/>
                <a:cs typeface="NikoshBAN" pitchFamily="2" charset="0"/>
              </a:rPr>
              <a:t>।</a:t>
            </a:r>
            <a:endParaRPr lang="bn-IN" sz="3200" dirty="0">
              <a:latin typeface="NikoshBAN" pitchFamily="2" charset="0"/>
              <a:cs typeface="NikoshBAN" pitchFamily="2" charset="0"/>
            </a:endParaRPr>
          </a:p>
          <a:p>
            <a:pPr marL="449263" indent="-449263"/>
            <a:r>
              <a:rPr lang="bn-IN" sz="3200" dirty="0">
                <a:latin typeface="NikoshBAN" pitchFamily="2" charset="0"/>
                <a:cs typeface="NikoshBAN" pitchFamily="2" charset="0"/>
              </a:rPr>
              <a:t>৩। </a:t>
            </a:r>
            <a:r>
              <a:rPr lang="en-US" sz="3200" dirty="0" err="1">
                <a:latin typeface="NikoshBAN" pitchFamily="2" charset="0"/>
                <a:cs typeface="NikoshBAN" pitchFamily="2" charset="0"/>
              </a:rPr>
              <a:t>প্রতিবন্ধী</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মানুষদের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জন্য</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অন্তরে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মমত্ববোধ</a:t>
            </a:r>
            <a:r>
              <a:rPr lang="en-US" sz="3200" dirty="0">
                <a:latin typeface="NikoshBAN" pitchFamily="2" charset="0"/>
                <a:cs typeface="NikoshBAN" pitchFamily="2" charset="0"/>
              </a:rPr>
              <a:t> </a:t>
            </a:r>
            <a:r>
              <a:rPr lang="en-US" sz="3200" dirty="0" err="1">
                <a:latin typeface="NikoshBAN" pitchFamily="2" charset="0"/>
                <a:cs typeface="NikoshBAN" pitchFamily="2" charset="0"/>
              </a:rPr>
              <a:t>জাগ্রত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পারবে</a:t>
            </a:r>
            <a:r>
              <a:rPr lang="en-US" sz="3200" dirty="0">
                <a:latin typeface="NikoshBAN" pitchFamily="2" charset="0"/>
                <a:cs typeface="NikoshBAN" pitchFamily="2" charset="0"/>
              </a:rPr>
              <a:t>। </a:t>
            </a:r>
            <a:endParaRPr lang="bn-IN" sz="3200" dirty="0">
              <a:latin typeface="NikoshBAN" pitchFamily="2" charset="0"/>
              <a:cs typeface="NikoshBAN" pitchFamily="2" charset="0"/>
            </a:endParaRPr>
          </a:p>
        </p:txBody>
      </p:sp>
    </p:spTree>
    <p:extLst>
      <p:ext uri="{BB962C8B-B14F-4D97-AF65-F5344CB8AC3E}">
        <p14:creationId xmlns:p14="http://schemas.microsoft.com/office/powerpoint/2010/main" val="41759230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A7E7D2-FFB3-4FF1-9242-BAE8D074ED77}"/>
              </a:ext>
            </a:extLst>
          </p:cNvPr>
          <p:cNvSpPr txBox="1"/>
          <p:nvPr/>
        </p:nvSpPr>
        <p:spPr>
          <a:xfrm>
            <a:off x="2047461" y="318052"/>
            <a:ext cx="6361043" cy="1015663"/>
          </a:xfrm>
          <a:prstGeom prst="rect">
            <a:avLst/>
          </a:prstGeom>
          <a:noFill/>
        </p:spPr>
        <p:txBody>
          <a:bodyPr wrap="square" rtlCol="0">
            <a:spAutoFit/>
          </a:bodyPr>
          <a:lstStyle/>
          <a:p>
            <a:r>
              <a:rPr lang="en-US" sz="6000" dirty="0" err="1"/>
              <a:t>আর্দশ</a:t>
            </a:r>
            <a:r>
              <a:rPr lang="en-US" sz="6000" dirty="0"/>
              <a:t> </a:t>
            </a:r>
            <a:r>
              <a:rPr lang="en-US" sz="6000" dirty="0" err="1"/>
              <a:t>পা</a:t>
            </a:r>
            <a:r>
              <a:rPr lang="as-IN" sz="6000" dirty="0"/>
              <a:t>ঠ</a:t>
            </a:r>
            <a:r>
              <a:rPr lang="en-US" sz="6000" dirty="0"/>
              <a:t> </a:t>
            </a:r>
          </a:p>
        </p:txBody>
      </p:sp>
      <p:sp>
        <p:nvSpPr>
          <p:cNvPr id="3" name="Rectangle 2">
            <a:extLst>
              <a:ext uri="{FF2B5EF4-FFF2-40B4-BE49-F238E27FC236}">
                <a16:creationId xmlns:a16="http://schemas.microsoft.com/office/drawing/2014/main" id="{0D9E7178-5300-44D3-8216-56C61617952E}"/>
              </a:ext>
            </a:extLst>
          </p:cNvPr>
          <p:cNvSpPr/>
          <p:nvPr/>
        </p:nvSpPr>
        <p:spPr>
          <a:xfrm>
            <a:off x="1143000" y="1187946"/>
            <a:ext cx="9464040" cy="5016758"/>
          </a:xfrm>
          <a:prstGeom prst="rect">
            <a:avLst/>
          </a:prstGeom>
        </p:spPr>
        <p:txBody>
          <a:bodyPr wrap="square">
            <a:spAutoFit/>
          </a:bodyPr>
          <a:lstStyle/>
          <a:p>
            <a:pPr algn="just"/>
            <a:r>
              <a:rPr lang="as-IN" sz="2000" dirty="0">
                <a:solidFill>
                  <a:srgbClr val="333333"/>
                </a:solidFill>
                <a:latin typeface="Times New Roman" panose="02020603050405020304" pitchFamily="18" charset="0"/>
              </a:rPr>
              <a:t>মেয়েটির নাম যখন সুভাষিণী রাখা হইয়াছিল তখন কে জানিত সে বোবা হইবে। তাহার দুটি বড়ো বোনকে সুকেশিনী ও সুহাসিনী নাম দেওয়া হইয়াছিল, তাই মিলের অনুরোধে তাহার বাপ ছোটো মেয়েটির নাম সুভাষিণী রাখে। এখন সকলে তাহাকে সংক্ষেপে সুভা বলে।</a:t>
            </a:r>
          </a:p>
          <a:p>
            <a:pPr algn="just"/>
            <a:r>
              <a:rPr lang="as-IN" sz="2000" dirty="0">
                <a:solidFill>
                  <a:srgbClr val="333333"/>
                </a:solidFill>
                <a:latin typeface="Times New Roman" panose="02020603050405020304" pitchFamily="18" charset="0"/>
              </a:rPr>
              <a:t>দস্তুরমত অনুসন্ধান ও অর্থব্যয়ে বড়ো দুটি মেয়ের বিবাহ হইয়া গেছে, এখন ছোটোটি পিতামাতার নীরব হৃদয়ভারের মতো বিরাজ করিতেছে।</a:t>
            </a:r>
          </a:p>
          <a:p>
            <a:pPr algn="just"/>
            <a:r>
              <a:rPr lang="as-IN" sz="2000" dirty="0">
                <a:solidFill>
                  <a:srgbClr val="333333"/>
                </a:solidFill>
                <a:latin typeface="Times New Roman" panose="02020603050405020304" pitchFamily="18" charset="0"/>
              </a:rPr>
              <a:t>যে কথা কয় না সে যে অনুভব করে ইহা সকলের মনে হয় না, এইজন্য তাহার সাক্ষাতেই সকলে তাহার ভবিষ্যৎ সম্বন্ধে দুশ্চিন্তা প্রকাশ করিত। সে যে বিধাতার অভিশাপস্বরূপে তাহার পিতৃগৃহে আসিয়া জন্মগ্রহণ করিয়াছে এ কথা সে শিশুকাল হইতে বুঝিয়া লইয়াছিল। তাহার ফল এই হইয়াছিল, সাধারণের দৃষ্টিপথ হইতে সে আপনাকে গোপন করিয়া রাখিতে সর্বদাই চেষ্টা করিত। মনে করিত, আমাকে সবাই ভুলিলে বাঁচি। কিন্তু, বেদনা কি কেহ কখনো ভোলে? পিতামাতার মনে সে সর্বদাই জাগরূক ছিল।</a:t>
            </a:r>
          </a:p>
          <a:p>
            <a:pPr algn="just"/>
            <a:r>
              <a:rPr lang="as-IN" sz="2000" dirty="0">
                <a:solidFill>
                  <a:srgbClr val="333333"/>
                </a:solidFill>
                <a:latin typeface="Times New Roman" panose="02020603050405020304" pitchFamily="18" charset="0"/>
              </a:rPr>
              <a:t>বিশেষত, তাহার মা তাহাকে নিজের একটা ত্রুটিস্বরূপ দেখিতেন; কেননা, মাতা পুত্র অপেক্ষা কন্যাকে নিজের অংশরূপে দেখেন- কন্যার কোনো অসম্পূর্ণ দেখিলে সেটা যেন বিশেষরূপে নিজের লজ্জার কারণ বলিয়া মনে করেন। বরঞ্চ, কন্যার পিতা বাণীকণ্ঠ সুভাকে তাঁহার অন্য মেয়েদের অপেক্ষা যেন একটু বেশি ভালোবাসিতেন; কিন্তু মাতা তাহাকে নিজের গর্ভের কলঙ্ক জ্ঞান করিয়া তাহার প্রতি বড়ো বিরক্ত ছিলেন।</a:t>
            </a:r>
          </a:p>
        </p:txBody>
      </p:sp>
    </p:spTree>
    <p:extLst>
      <p:ext uri="{BB962C8B-B14F-4D97-AF65-F5344CB8AC3E}">
        <p14:creationId xmlns:p14="http://schemas.microsoft.com/office/powerpoint/2010/main" val="4885968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57320A-1C62-4AF9-A953-B45AE2B28295}"/>
              </a:ext>
            </a:extLst>
          </p:cNvPr>
          <p:cNvSpPr/>
          <p:nvPr/>
        </p:nvSpPr>
        <p:spPr>
          <a:xfrm>
            <a:off x="929640" y="181957"/>
            <a:ext cx="9585960" cy="6494085"/>
          </a:xfrm>
          <a:prstGeom prst="rect">
            <a:avLst/>
          </a:prstGeom>
        </p:spPr>
        <p:txBody>
          <a:bodyPr wrap="square">
            <a:spAutoFit/>
          </a:bodyPr>
          <a:lstStyle/>
          <a:p>
            <a:pPr algn="just"/>
            <a:r>
              <a:rPr lang="as-IN" sz="3200" dirty="0">
                <a:solidFill>
                  <a:srgbClr val="333333"/>
                </a:solidFill>
                <a:latin typeface="Times New Roman" panose="02020603050405020304" pitchFamily="18" charset="0"/>
              </a:rPr>
              <a:t>সুভার কথা ছিল না, কিন্তু তাহার সুদীর্ঘপল্লববিশিষ্ট বড়ো বড়ো দুটি কালো চোখ ছিল-এবং তাহার ওষ্ঠাধর ভাবের আভাসমাত্র কচি কিশলয়ের মতো কাঁপিয়া উঠিত।</a:t>
            </a:r>
          </a:p>
          <a:p>
            <a:pPr algn="just"/>
            <a:r>
              <a:rPr lang="as-IN" sz="3200" dirty="0">
                <a:solidFill>
                  <a:srgbClr val="333333"/>
                </a:solidFill>
                <a:latin typeface="Times New Roman" panose="02020603050405020304" pitchFamily="18" charset="0"/>
              </a:rPr>
              <a:t>কথায় আমরা যে ভাব প্রকাশ করি সেটা আমাদিগকে অনেকটা নিজের চেষ্টায় গড়িয়া লইতে হয়, কতকটা তর্জমা করার মতো; সকল সময়ে ঠিক হয় না, ক্ষমতার অভাবে অনেক সময়ে ভুলও হয়। কিন্তু কালো চোখকে কিছু তর্জমা করিতে হয় না-মন আপনি তাহার উপরে ছায়া ফেলে; ভাব আপনি তাহার উপরে কখনো প্রসারিত কখনো মুদিত হয়; কখনো উজ্জ্বলভাবে জ্বলিয়া উঠে, কখনো ম্লানভাবে নিবিয়া আসে, কখনো অস্তমান চন্দ্রের মতো অনিমেষভাবে চাহিয়া থাকে, কখনো দ্রুত চঞ্চল বিদ্যুতের মতো দিগ্বিদিকে ঠিকরিয়া উঠে।</a:t>
            </a:r>
          </a:p>
        </p:txBody>
      </p:sp>
    </p:spTree>
    <p:extLst>
      <p:ext uri="{BB962C8B-B14F-4D97-AF65-F5344CB8AC3E}">
        <p14:creationId xmlns:p14="http://schemas.microsoft.com/office/powerpoint/2010/main" val="31955987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36</TotalTime>
  <Words>619</Words>
  <Application>Microsoft Office PowerPoint</Application>
  <PresentationFormat>Widescreen</PresentationFormat>
  <Paragraphs>58</Paragraphs>
  <Slides>21</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Calibri</vt:lpstr>
      <vt:lpstr>NikoshBAN</vt:lpstr>
      <vt:lpstr>Shonar Bangla</vt:lpstr>
      <vt:lpstr>Times New Roman</vt:lpstr>
      <vt:lpstr>Trebuchet MS</vt:lpstr>
      <vt:lpstr>Wingdings</vt:lpstr>
      <vt:lpstr>Berlin</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Rehana parvin</dc:creator>
  <cp:lastModifiedBy>Rehana parvin</cp:lastModifiedBy>
  <cp:revision>4</cp:revision>
  <dcterms:created xsi:type="dcterms:W3CDTF">2020-07-06T03:24:15Z</dcterms:created>
  <dcterms:modified xsi:type="dcterms:W3CDTF">2020-07-06T04:03:37Z</dcterms:modified>
</cp:coreProperties>
</file>