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563F-1D35-4115-8CA6-E63830BE8C6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2A37-8BB4-4429-873F-BDF27E0A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850" y="225468"/>
            <a:ext cx="744286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51" y="1393417"/>
            <a:ext cx="7442864" cy="4854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01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7" y="1050619"/>
            <a:ext cx="4609576" cy="375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35" y="1050618"/>
            <a:ext cx="5119818" cy="3759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1479" y="5098093"/>
            <a:ext cx="346971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969" y="1293105"/>
            <a:ext cx="10997853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7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44" y="726510"/>
            <a:ext cx="1043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4349" y="403344"/>
            <a:ext cx="647829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667" y="1866378"/>
            <a:ext cx="104717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কর্ণধার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6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342" y="638827"/>
            <a:ext cx="1008345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342" y="2780778"/>
            <a:ext cx="1008345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স্তরভেদে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40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879" y="1941533"/>
            <a:ext cx="10759857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  </a:t>
            </a:r>
            <a:r>
              <a:rPr lang="en-US" sz="13800" dirty="0" err="1" smtClean="0"/>
              <a:t>স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52578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0" dirty="0" err="1" smtClean="0"/>
              <a:t>পাঠ</a:t>
            </a:r>
            <a:endParaRPr lang="en-US" sz="4800" b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মাহমুদুল হাসান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এফ.ইউ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</a:p>
          <a:p>
            <a:pPr marL="0" indent="0" algn="ctr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গৌরীপুর, ময়মনসিংহ। </a:t>
            </a:r>
            <a:endParaRPr lang="en-AU" dirty="0"/>
          </a:p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বিষয়-অর্থনীতি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২য়</a:t>
            </a:r>
          </a:p>
          <a:p>
            <a:pPr marL="0" indent="0" algn="ctr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4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01" y="1065028"/>
            <a:ext cx="4638214" cy="41332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1049021"/>
            <a:ext cx="4759891" cy="41492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933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14" y="733864"/>
            <a:ext cx="9228778" cy="49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383" y="1102290"/>
            <a:ext cx="9043792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(Production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2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40" y="1603512"/>
            <a:ext cx="9939129" cy="2985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81" y="1338106"/>
            <a:ext cx="1107300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6450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6" y="311968"/>
            <a:ext cx="4332675" cy="3095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6" y="311968"/>
            <a:ext cx="4409163" cy="3095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5" y="3657808"/>
            <a:ext cx="4332675" cy="2772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1" y="3665723"/>
            <a:ext cx="4409163" cy="276499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5365" y="1464991"/>
            <a:ext cx="1203826" cy="78913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7241" y="4508816"/>
            <a:ext cx="1203826" cy="78913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0822489" y="1678487"/>
            <a:ext cx="1093940" cy="7515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শ্রম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0822489" y="4546394"/>
            <a:ext cx="1093940" cy="7515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সংগঠন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7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8" y="951978"/>
            <a:ext cx="10655474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(Land)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Labour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(Capital)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(Organization)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924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227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 Fawzia Hassan</dc:creator>
  <cp:lastModifiedBy>Kazi Fawzia Hassan</cp:lastModifiedBy>
  <cp:revision>31</cp:revision>
  <dcterms:created xsi:type="dcterms:W3CDTF">2020-07-05T11:11:58Z</dcterms:created>
  <dcterms:modified xsi:type="dcterms:W3CDTF">2020-07-05T16:30:54Z</dcterms:modified>
</cp:coreProperties>
</file>