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7" r:id="rId3"/>
    <p:sldId id="282" r:id="rId4"/>
    <p:sldId id="283" r:id="rId5"/>
    <p:sldId id="279" r:id="rId6"/>
    <p:sldId id="280" r:id="rId7"/>
    <p:sldId id="256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7" r:id="rId25"/>
    <p:sldId id="275" r:id="rId26"/>
    <p:sldId id="276" r:id="rId27"/>
    <p:sldId id="27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00"/>
    <a:srgbClr val="BE9614"/>
    <a:srgbClr val="FA9600"/>
    <a:srgbClr val="FFFF00"/>
    <a:srgbClr val="FAFA00"/>
    <a:srgbClr val="ED9600"/>
    <a:srgbClr val="B49600"/>
    <a:srgbClr val="C5B419"/>
    <a:srgbClr val="C59700"/>
    <a:srgbClr val="C597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BF3D6-1705-4472-8D7C-B27B23F8F1FC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C66EBA-3252-4895-AC1E-386197BF5F49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xfrm>
          <a:off x="3155964" y="1858460"/>
          <a:ext cx="1792234" cy="1793307"/>
        </a:xfrm>
        <a:prstGeom prst="ellipse">
          <a:avLst/>
        </a:prstGeom>
        <a:solidFill>
          <a:srgbClr val="FF0000"/>
        </a:solidFill>
        <a:ln w="9525" cap="flat" cmpd="sng" algn="ctr">
          <a:solidFill>
            <a:srgbClr val="9BBB59">
              <a:shade val="95000"/>
              <a:satMod val="105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bn-BD" sz="3600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৩য় খলিফা</a:t>
          </a:r>
          <a:endParaRPr lang="en-US" sz="3600" dirty="0">
            <a:solidFill>
              <a:sysClr val="window" lastClr="FFFFFF"/>
            </a:solidFill>
            <a:latin typeface="NikoshBAN" pitchFamily="2" charset="0"/>
            <a:ea typeface="+mn-ea"/>
            <a:cs typeface="NikoshBAN" pitchFamily="2" charset="0"/>
          </a:endParaRPr>
        </a:p>
      </dgm:t>
    </dgm:pt>
    <dgm:pt modelId="{DE5F53EF-9A9F-4FFF-8CEA-E7FB9C7489AA}" type="parTrans" cxnId="{38668749-372A-4D3F-ABB8-1FD41C382DBE}">
      <dgm:prSet/>
      <dgm:spPr/>
      <dgm:t>
        <a:bodyPr/>
        <a:lstStyle/>
        <a:p>
          <a:endParaRPr lang="en-US"/>
        </a:p>
      </dgm:t>
    </dgm:pt>
    <dgm:pt modelId="{A29F6062-5584-48CC-8AAC-8E0B8A90BBE7}" type="sibTrans" cxnId="{38668749-372A-4D3F-ABB8-1FD41C382DBE}">
      <dgm:prSet/>
      <dgm:spPr/>
      <dgm:t>
        <a:bodyPr/>
        <a:lstStyle/>
        <a:p>
          <a:endParaRPr lang="en-US"/>
        </a:p>
      </dgm:t>
    </dgm:pt>
    <dgm:pt modelId="{7E7BD818-8CBB-4C3D-988D-74EA3AB67D43}">
      <dgm:prSet phldrT="[Text]" custT="1"/>
      <dgm:spPr>
        <a:xfrm>
          <a:off x="3071831" y="-41521"/>
          <a:ext cx="1960499" cy="1270247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bn-BD" sz="3200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জন্মঃ ৫৭৬ খ্রিঃ</a:t>
          </a:r>
          <a:endParaRPr lang="en-US" sz="3200" dirty="0">
            <a:solidFill>
              <a:sysClr val="window" lastClr="FFFFFF"/>
            </a:solidFill>
            <a:latin typeface="NikoshBAN" pitchFamily="2" charset="0"/>
            <a:ea typeface="+mn-ea"/>
            <a:cs typeface="NikoshBAN" pitchFamily="2" charset="0"/>
          </a:endParaRPr>
        </a:p>
      </dgm:t>
    </dgm:pt>
    <dgm:pt modelId="{1A886BAC-8359-445A-9FEA-7FFC5B29E7BF}" type="parTrans" cxnId="{1422D4FA-34A7-4560-B8DA-77EEC436E9CB}">
      <dgm:prSet/>
      <dgm:spPr>
        <a:xfrm rot="16200000">
          <a:off x="3885201" y="1313103"/>
          <a:ext cx="333759" cy="479871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0661E30-632B-4F2C-A7EC-A3098ABB3380}" type="sibTrans" cxnId="{1422D4FA-34A7-4560-B8DA-77EEC436E9CB}">
      <dgm:prSet/>
      <dgm:spPr/>
      <dgm:t>
        <a:bodyPr/>
        <a:lstStyle/>
        <a:p>
          <a:endParaRPr lang="en-US"/>
        </a:p>
      </dgm:t>
    </dgm:pt>
    <dgm:pt modelId="{1057C904-914F-4F02-96C1-A87D78693D06}">
      <dgm:prSet phldrT="[Text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xfrm>
          <a:off x="5129451" y="2086687"/>
          <a:ext cx="2403142" cy="1270247"/>
        </a:xfrm>
        <a:prstGeom prst="ellipse">
          <a:avLst/>
        </a:prstGeom>
        <a:solidFill>
          <a:srgbClr val="8064A2"/>
        </a:solidFill>
        <a:ln w="25400" cap="flat" cmpd="sng" algn="ctr">
          <a:solidFill>
            <a:srgbClr val="8064A2">
              <a:shade val="50000"/>
            </a:srgbClr>
          </a:solidFill>
          <a:prstDash val="solid"/>
        </a:ln>
        <a:effectLst/>
      </dgm:spPr>
      <dgm:t>
        <a:bodyPr/>
        <a:lstStyle/>
        <a:p>
          <a:r>
            <a:rPr lang="bn-BD" sz="2400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মাতাঃ আরওরা বিনতে কুরাইজ</a:t>
          </a:r>
          <a:endParaRPr lang="en-US" sz="2400" dirty="0">
            <a:solidFill>
              <a:sysClr val="window" lastClr="FFFFFF"/>
            </a:solidFill>
            <a:latin typeface="NikoshBAN" pitchFamily="2" charset="0"/>
            <a:ea typeface="+mn-ea"/>
            <a:cs typeface="NikoshBAN" pitchFamily="2" charset="0"/>
          </a:endParaRPr>
        </a:p>
      </dgm:t>
    </dgm:pt>
    <dgm:pt modelId="{31FE125A-0751-4A29-8769-0AE965E54B8D}" type="parTrans" cxnId="{3B281C48-332F-4FBD-A686-38E6E9423BD1}">
      <dgm:prSet/>
      <dgm:spPr>
        <a:xfrm rot="21549766">
          <a:off x="4988095" y="2500796"/>
          <a:ext cx="96367" cy="479871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21FA75E-EEB8-41DE-99D9-520CB12481DD}" type="sibTrans" cxnId="{3B281C48-332F-4FBD-A686-38E6E9423BD1}">
      <dgm:prSet/>
      <dgm:spPr/>
      <dgm:t>
        <a:bodyPr/>
        <a:lstStyle/>
        <a:p>
          <a:endParaRPr lang="en-US"/>
        </a:p>
      </dgm:t>
    </dgm:pt>
    <dgm:pt modelId="{C425B36A-D118-4A78-A514-5E6F3F51A9CB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xfrm>
          <a:off x="3244128" y="4157285"/>
          <a:ext cx="1615907" cy="1518682"/>
        </a:xfrm>
        <a:prstGeom prst="ellipse">
          <a:avLst/>
        </a:prstGeom>
        <a:solidFill>
          <a:srgbClr val="00B050"/>
        </a:solidFill>
        <a:ln w="9525" cap="flat" cmpd="sng" algn="ctr">
          <a:solidFill>
            <a:srgbClr val="C0504D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bn-BD" sz="2400" b="1" dirty="0">
              <a:solidFill>
                <a:sysClr val="windowText" lastClr="000000"/>
              </a:solidFill>
              <a:latin typeface="NikoshBAN" pitchFamily="2" charset="0"/>
              <a:ea typeface="+mn-ea"/>
              <a:cs typeface="NikoshBAN" pitchFamily="2" charset="0"/>
            </a:rPr>
            <a:t>ইসলাম ধর্ম গ্রহণঃ</a:t>
          </a:r>
        </a:p>
        <a:p>
          <a:r>
            <a:rPr lang="bn-BD" sz="2400" b="1" dirty="0">
              <a:solidFill>
                <a:sysClr val="windowText" lastClr="000000"/>
              </a:solidFill>
              <a:latin typeface="NikoshBAN" pitchFamily="2" charset="0"/>
              <a:ea typeface="+mn-ea"/>
              <a:cs typeface="NikoshBAN" pitchFamily="2" charset="0"/>
            </a:rPr>
            <a:t> ৬১০ খ্রিঃ</a:t>
          </a:r>
          <a:endParaRPr lang="en-US" sz="2400" b="1" dirty="0">
            <a:solidFill>
              <a:sysClr val="windowText" lastClr="000000"/>
            </a:solidFill>
            <a:latin typeface="NikoshBAN" pitchFamily="2" charset="0"/>
            <a:ea typeface="+mn-ea"/>
            <a:cs typeface="NikoshBAN" pitchFamily="2" charset="0"/>
          </a:endParaRPr>
        </a:p>
      </dgm:t>
    </dgm:pt>
    <dgm:pt modelId="{1424B024-E4E4-457C-AA13-1DB7FE941E70}" type="parTrans" cxnId="{6EABB5D6-92AA-41A2-8A3C-F29E229F77D1}">
      <dgm:prSet/>
      <dgm:spPr>
        <a:xfrm rot="5400000">
          <a:off x="3918119" y="3657008"/>
          <a:ext cx="267923" cy="479871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D2BA501-61D3-4D7F-B0F2-B7D4B8140C99}" type="sibTrans" cxnId="{6EABB5D6-92AA-41A2-8A3C-F29E229F77D1}">
      <dgm:prSet/>
      <dgm:spPr/>
      <dgm:t>
        <a:bodyPr/>
        <a:lstStyle/>
        <a:p>
          <a:endParaRPr lang="en-US"/>
        </a:p>
      </dgm:t>
    </dgm:pt>
    <dgm:pt modelId="{4EB4CA38-A3CA-4CF5-A21C-6E9C305BB4F4}">
      <dgm:prSet phldrT="[Text]"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>
        <a:xfrm>
          <a:off x="1780453" y="645256"/>
          <a:ext cx="1486430" cy="1456376"/>
        </a:xfrm>
        <a:prstGeom prst="ellipse">
          <a:avLst/>
        </a:prstGeom>
        <a:solidFill>
          <a:sysClr val="windowText" lastClr="000000"/>
        </a:solidFill>
        <a:ln w="25400" cap="flat" cmpd="sng" algn="ctr">
          <a:solidFill>
            <a:sysClr val="windowText" lastClr="000000">
              <a:shade val="50000"/>
            </a:sysClr>
          </a:solidFill>
          <a:prstDash val="solid"/>
        </a:ln>
        <a:effectLst/>
      </dgm:spPr>
      <dgm:t>
        <a:bodyPr/>
        <a:lstStyle/>
        <a:p>
          <a:r>
            <a:rPr lang="bn-BD" sz="2800" b="1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মৃত্যঃ </a:t>
          </a:r>
        </a:p>
        <a:p>
          <a:r>
            <a:rPr lang="bn-BD" sz="2800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১৭ জুন </a:t>
          </a:r>
          <a:r>
            <a:rPr lang="bn-BD" sz="2800" b="1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৬৫৬ </a:t>
          </a:r>
          <a:r>
            <a:rPr lang="bn-BD" sz="2800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খ্রিঃ </a:t>
          </a:r>
          <a:endParaRPr lang="en-US" sz="2800" b="1" dirty="0">
            <a:solidFill>
              <a:sysClr val="window" lastClr="FFFFFF"/>
            </a:solidFill>
            <a:latin typeface="NikoshBAN" pitchFamily="2" charset="0"/>
            <a:ea typeface="+mn-ea"/>
            <a:cs typeface="NikoshBAN" pitchFamily="2" charset="0"/>
          </a:endParaRPr>
        </a:p>
      </dgm:t>
    </dgm:pt>
    <dgm:pt modelId="{2F9275E6-2D21-4883-9C26-101D652A6A79}" type="parTrans" cxnId="{25F66B60-20DA-4E1E-968C-BB1D3F143F4A}">
      <dgm:prSet/>
      <dgm:spPr>
        <a:xfrm rot="13326795">
          <a:off x="3119954" y="1774992"/>
          <a:ext cx="226655" cy="479871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772DF83-D84E-4D55-AA74-3DC371F699AA}" type="sibTrans" cxnId="{25F66B60-20DA-4E1E-968C-BB1D3F143F4A}">
      <dgm:prSet/>
      <dgm:spPr/>
      <dgm:t>
        <a:bodyPr/>
        <a:lstStyle/>
        <a:p>
          <a:endParaRPr lang="en-US"/>
        </a:p>
      </dgm:t>
    </dgm:pt>
    <dgm:pt modelId="{D02A2678-FC75-4367-BF06-D810EECEBA5D}">
      <dgm:prSet custT="1"/>
      <dgm:spPr>
        <a:xfrm rot="2178805">
          <a:off x="4561496" y="3587680"/>
          <a:ext cx="2498525" cy="1447510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bn-BD" sz="2400" b="1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বংশঃ কুরাইশ বংশের উমাইয়া গোত্রে</a:t>
          </a:r>
          <a:endParaRPr lang="en-US" sz="2400" b="1" dirty="0">
            <a:solidFill>
              <a:sysClr val="window" lastClr="FFFFFF"/>
            </a:solidFill>
            <a:latin typeface="NikoshBAN" pitchFamily="2" charset="0"/>
            <a:ea typeface="+mn-ea"/>
            <a:cs typeface="NikoshBAN" pitchFamily="2" charset="0"/>
          </a:endParaRPr>
        </a:p>
      </dgm:t>
    </dgm:pt>
    <dgm:pt modelId="{DC85941F-F58B-45FB-B21A-9D71656CFCA9}" type="parTrans" cxnId="{6398829F-7F15-4B24-910A-B39520841F57}">
      <dgm:prSet/>
      <dgm:spPr>
        <a:xfrm rot="2490411">
          <a:off x="4776207" y="3282232"/>
          <a:ext cx="285324" cy="479871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7FA02FB0-ACA0-47EA-9AAB-4A983106911B}" type="sibTrans" cxnId="{6398829F-7F15-4B24-910A-B39520841F57}">
      <dgm:prSet/>
      <dgm:spPr/>
      <dgm:t>
        <a:bodyPr/>
        <a:lstStyle/>
        <a:p>
          <a:endParaRPr lang="en-US"/>
        </a:p>
      </dgm:t>
    </dgm:pt>
    <dgm:pt modelId="{91C55549-D3F5-406B-AFA8-0A9DD23ABFAF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xfrm>
          <a:off x="4816511" y="560704"/>
          <a:ext cx="1630171" cy="1478771"/>
        </a:xfrm>
        <a:prstGeom prst="ellipse">
          <a:avLst/>
        </a:prstGeom>
        <a:solidFill>
          <a:srgbClr val="C0504D"/>
        </a:solidFill>
        <a:ln w="25400" cap="flat" cmpd="sng" algn="ctr">
          <a:solidFill>
            <a:srgbClr val="C0504D">
              <a:shade val="50000"/>
            </a:srgbClr>
          </a:solidFill>
          <a:prstDash val="solid"/>
        </a:ln>
        <a:effectLst/>
      </dgm:spPr>
      <dgm:t>
        <a:bodyPr/>
        <a:lstStyle/>
        <a:p>
          <a:r>
            <a:rPr lang="bn-BD" b="1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পিতাঃ আফফান</a:t>
          </a:r>
        </a:p>
      </dgm:t>
    </dgm:pt>
    <dgm:pt modelId="{938CADF5-F1EC-417A-896A-2321F52C12CE}" type="parTrans" cxnId="{BA070389-0767-4851-82D6-47CE3873F5E5}">
      <dgm:prSet/>
      <dgm:spPr>
        <a:xfrm rot="19040954">
          <a:off x="4754791" y="1752238"/>
          <a:ext cx="251013" cy="479871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F11180B-063B-4FB9-B96F-F0AC1ACE901D}" type="sibTrans" cxnId="{BA070389-0767-4851-82D6-47CE3873F5E5}">
      <dgm:prSet/>
      <dgm:spPr/>
      <dgm:t>
        <a:bodyPr/>
        <a:lstStyle/>
        <a:p>
          <a:endParaRPr lang="en-US"/>
        </a:p>
      </dgm:t>
    </dgm:pt>
    <dgm:pt modelId="{E66F8F77-C3F7-4D2B-8AE4-6143F244B05B}">
      <dgm:prSet custT="1"/>
      <dgm:spPr>
        <a:xfrm>
          <a:off x="768867" y="2055297"/>
          <a:ext cx="2152269" cy="1270247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bn-BD" sz="2000" b="1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শাসনকালঃ</a:t>
          </a:r>
        </a:p>
        <a:p>
          <a:r>
            <a:rPr lang="bn-BD" sz="2000" b="1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৬৪৪ – ৬৫৬ </a:t>
          </a:r>
          <a:r>
            <a:rPr lang="bn-BD" sz="2000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খ্রিঃ (মোট =১২ বছর)</a:t>
          </a:r>
          <a:endParaRPr lang="en-US" sz="2000" b="1" dirty="0">
            <a:solidFill>
              <a:sysClr val="window" lastClr="FFFFFF"/>
            </a:solidFill>
            <a:latin typeface="NikoshBAN" pitchFamily="2" charset="0"/>
            <a:ea typeface="+mn-ea"/>
            <a:cs typeface="NikoshBAN" pitchFamily="2" charset="0"/>
          </a:endParaRPr>
        </a:p>
      </dgm:t>
    </dgm:pt>
    <dgm:pt modelId="{B27055D6-F6AA-485E-AD1F-141811F00EA7}" type="parTrans" cxnId="{C37C3336-C384-4044-BA0F-7CEEA9722732}">
      <dgm:prSet/>
      <dgm:spPr>
        <a:xfrm rot="10900737">
          <a:off x="2978918" y="2485560"/>
          <a:ext cx="125418" cy="479871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EC12BCD-9FE5-424F-8DDD-D81954ED3097}" type="sibTrans" cxnId="{C37C3336-C384-4044-BA0F-7CEEA9722732}">
      <dgm:prSet/>
      <dgm:spPr/>
      <dgm:t>
        <a:bodyPr/>
        <a:lstStyle/>
        <a:p>
          <a:endParaRPr lang="en-US"/>
        </a:p>
      </dgm:t>
    </dgm:pt>
    <dgm:pt modelId="{6547CD20-BAF6-4F71-BB56-E1FC0E58E023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xfrm>
          <a:off x="1780483" y="3363177"/>
          <a:ext cx="1541267" cy="1528679"/>
        </a:xfrm>
        <a:prstGeom prst="ellipse">
          <a:avLst/>
        </a:prstGeom>
        <a:gradFill rotWithShape="1">
          <a:gsLst>
            <a:gs pos="0">
              <a:srgbClr val="8064A2">
                <a:shade val="51000"/>
                <a:satMod val="130000"/>
              </a:srgbClr>
            </a:gs>
            <a:gs pos="80000">
              <a:srgbClr val="8064A2">
                <a:shade val="93000"/>
                <a:satMod val="130000"/>
              </a:srgbClr>
            </a:gs>
            <a:gs pos="100000">
              <a:srgbClr val="8064A2"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bn-BD" sz="2400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৩৪ বছর বয়সে ইসলাম গ্রহণ</a:t>
          </a:r>
          <a:endParaRPr lang="en-US" sz="2400" dirty="0">
            <a:solidFill>
              <a:sysClr val="window" lastClr="FFFFFF"/>
            </a:solidFill>
            <a:latin typeface="NikoshBAN" pitchFamily="2" charset="0"/>
            <a:ea typeface="+mn-ea"/>
            <a:cs typeface="NikoshBAN" pitchFamily="2" charset="0"/>
          </a:endParaRPr>
        </a:p>
      </dgm:t>
    </dgm:pt>
    <dgm:pt modelId="{6705972D-D33F-4ABB-9108-0260F4C3A81F}" type="parTrans" cxnId="{F58D37F5-9EB4-40BF-8A64-2BEE5042E3AE}">
      <dgm:prSet/>
      <dgm:spPr>
        <a:xfrm rot="8253711">
          <a:off x="3160262" y="3241031"/>
          <a:ext cx="195940" cy="479871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8C3B3F8-25F3-438E-A59F-06778AD6162D}" type="sibTrans" cxnId="{F58D37F5-9EB4-40BF-8A64-2BEE5042E3AE}">
      <dgm:prSet/>
      <dgm:spPr/>
      <dgm:t>
        <a:bodyPr/>
        <a:lstStyle/>
        <a:p>
          <a:endParaRPr lang="en-US"/>
        </a:p>
      </dgm:t>
    </dgm:pt>
    <dgm:pt modelId="{B3C37BED-0CE0-4BC0-A64A-D5206330E645}" type="pres">
      <dgm:prSet presAssocID="{95DBF3D6-1705-4472-8D7C-B27B23F8F1F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4C4CD3-62ED-4667-884E-4A5F08E1F3B9}" type="pres">
      <dgm:prSet presAssocID="{B6C66EBA-3252-4895-AC1E-386197BF5F49}" presName="centerShape" presStyleLbl="node0" presStyleIdx="0" presStyleCnt="1" custScaleX="171144" custScaleY="169649"/>
      <dgm:spPr/>
      <dgm:t>
        <a:bodyPr/>
        <a:lstStyle/>
        <a:p>
          <a:endParaRPr lang="en-US"/>
        </a:p>
      </dgm:t>
    </dgm:pt>
    <dgm:pt modelId="{A04533C8-E41E-4919-A610-79BF35531D6B}" type="pres">
      <dgm:prSet presAssocID="{1A886BAC-8359-445A-9FEA-7FFC5B29E7BF}" presName="parTrans" presStyleLbl="sibTrans2D1" presStyleIdx="0" presStyleCnt="8"/>
      <dgm:spPr/>
      <dgm:t>
        <a:bodyPr/>
        <a:lstStyle/>
        <a:p>
          <a:endParaRPr lang="en-US"/>
        </a:p>
      </dgm:t>
    </dgm:pt>
    <dgm:pt modelId="{FC7A1BB4-ADE9-4637-B1C5-08DB80A1D3C9}" type="pres">
      <dgm:prSet presAssocID="{1A886BAC-8359-445A-9FEA-7FFC5B29E7BF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0801BFE2-7740-40A9-8B84-72D3935CCE12}" type="pres">
      <dgm:prSet presAssocID="{7E7BD818-8CBB-4C3D-988D-74EA3AB67D43}" presName="node" presStyleLbl="node1" presStyleIdx="0" presStyleCnt="8" custScaleX="154340" custScaleY="118553" custRadScaleRad="94673" custRadScaleInc="78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07FE88-0E84-4F0E-AEAA-62DC5DAB28B5}" type="pres">
      <dgm:prSet presAssocID="{938CADF5-F1EC-417A-896A-2321F52C12CE}" presName="parTrans" presStyleLbl="sibTrans2D1" presStyleIdx="1" presStyleCnt="8"/>
      <dgm:spPr/>
      <dgm:t>
        <a:bodyPr/>
        <a:lstStyle/>
        <a:p>
          <a:endParaRPr lang="en-US"/>
        </a:p>
      </dgm:t>
    </dgm:pt>
    <dgm:pt modelId="{CA8823E7-DA51-4DBF-9F9A-2DB7A48E4AE6}" type="pres">
      <dgm:prSet presAssocID="{938CADF5-F1EC-417A-896A-2321F52C12CE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D172618D-1947-4A0E-9F8C-CBB52FF5F408}" type="pres">
      <dgm:prSet presAssocID="{91C55549-D3F5-406B-AFA8-0A9DD23ABFAF}" presName="node" presStyleLbl="node1" presStyleIdx="1" presStyleCnt="8" custAng="20547051" custScaleX="164624" custScaleY="116416" custRadScaleRad="97183" custRadScaleInc="193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DF3D8D-65C7-4A74-8BB9-6BDC07255B6E}" type="pres">
      <dgm:prSet presAssocID="{31FE125A-0751-4A29-8769-0AE965E54B8D}" presName="parTrans" presStyleLbl="sibTrans2D1" presStyleIdx="2" presStyleCnt="8"/>
      <dgm:spPr/>
      <dgm:t>
        <a:bodyPr/>
        <a:lstStyle/>
        <a:p>
          <a:endParaRPr lang="en-US"/>
        </a:p>
      </dgm:t>
    </dgm:pt>
    <dgm:pt modelId="{2847BE4C-FBEA-4EDA-AB2F-2557921844D3}" type="pres">
      <dgm:prSet presAssocID="{31FE125A-0751-4A29-8769-0AE965E54B8D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96D8137D-B3C8-4B62-8152-564933220307}" type="pres">
      <dgm:prSet presAssocID="{1057C904-914F-4F02-96C1-A87D78693D06}" presName="node" presStyleLbl="node1" presStyleIdx="2" presStyleCnt="8" custScaleX="189187" custRadScaleRad="105444" custRadScaleInc="-37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65682B-59E8-4DE2-A6A5-6F4F3144303A}" type="pres">
      <dgm:prSet presAssocID="{DC85941F-F58B-45FB-B21A-9D71656CFCA9}" presName="parTrans" presStyleLbl="sibTrans2D1" presStyleIdx="3" presStyleCnt="8"/>
      <dgm:spPr/>
      <dgm:t>
        <a:bodyPr/>
        <a:lstStyle/>
        <a:p>
          <a:endParaRPr lang="en-US"/>
        </a:p>
      </dgm:t>
    </dgm:pt>
    <dgm:pt modelId="{ED903376-AB3E-4468-8A4D-8E49E5E1FA56}" type="pres">
      <dgm:prSet presAssocID="{DC85941F-F58B-45FB-B21A-9D71656CFCA9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B1789CF1-531A-4F1B-A613-E35F7C561216}" type="pres">
      <dgm:prSet presAssocID="{D02A2678-FC75-4367-BF06-D810EECEBA5D}" presName="node" presStyleLbl="node1" presStyleIdx="3" presStyleCnt="8" custAng="1030294" custScaleX="196696" custScaleY="113955" custRadScaleRad="104278" custRadScaleInc="-442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0C62E8-EFF9-48A5-B7E7-E974B4F026AF}" type="pres">
      <dgm:prSet presAssocID="{1424B024-E4E4-457C-AA13-1DB7FE941E70}" presName="parTrans" presStyleLbl="sibTrans2D1" presStyleIdx="4" presStyleCnt="8"/>
      <dgm:spPr/>
      <dgm:t>
        <a:bodyPr/>
        <a:lstStyle/>
        <a:p>
          <a:endParaRPr lang="en-US"/>
        </a:p>
      </dgm:t>
    </dgm:pt>
    <dgm:pt modelId="{5E909EA3-7E62-4E2D-87F9-F153F15DCA42}" type="pres">
      <dgm:prSet presAssocID="{1424B024-E4E4-457C-AA13-1DB7FE941E70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6EAC40AC-D3C3-4A8C-A5BA-07504902DFEA}" type="pres">
      <dgm:prSet presAssocID="{C425B36A-D118-4A78-A514-5E6F3F51A9CB}" presName="node" presStyleLbl="node1" presStyleIdx="4" presStyleCnt="8" custScaleX="160967" custScaleY="119558" custRadScaleRad="95707" custRadScaleInc="-232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BA621E-47D8-42CC-8103-257D2F36E4A2}" type="pres">
      <dgm:prSet presAssocID="{6705972D-D33F-4ABB-9108-0260F4C3A81F}" presName="parTrans" presStyleLbl="sibTrans2D1" presStyleIdx="5" presStyleCnt="8"/>
      <dgm:spPr/>
      <dgm:t>
        <a:bodyPr/>
        <a:lstStyle/>
        <a:p>
          <a:endParaRPr lang="en-US"/>
        </a:p>
      </dgm:t>
    </dgm:pt>
    <dgm:pt modelId="{272AA80B-52DF-40D0-BAF8-52FCA6CB36A6}" type="pres">
      <dgm:prSet presAssocID="{6705972D-D33F-4ABB-9108-0260F4C3A81F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FFBDF945-FF23-492A-81E4-C52D48471845}" type="pres">
      <dgm:prSet presAssocID="{6547CD20-BAF6-4F71-BB56-E1FC0E58E023}" presName="node" presStyleLbl="node1" presStyleIdx="5" presStyleCnt="8" custAng="0" custScaleX="162272" custScaleY="118518" custRadScaleRad="99749" custRadScaleInc="265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A33C74-DD70-4490-9CB5-BF4DFCFFFB0A}" type="pres">
      <dgm:prSet presAssocID="{B27055D6-F6AA-485E-AD1F-141811F00EA7}" presName="parTrans" presStyleLbl="sibTrans2D1" presStyleIdx="6" presStyleCnt="8"/>
      <dgm:spPr/>
      <dgm:t>
        <a:bodyPr/>
        <a:lstStyle/>
        <a:p>
          <a:endParaRPr lang="en-US"/>
        </a:p>
      </dgm:t>
    </dgm:pt>
    <dgm:pt modelId="{0CEBFA3C-BDFC-42C9-84F9-21C581482870}" type="pres">
      <dgm:prSet presAssocID="{B27055D6-F6AA-485E-AD1F-141811F00EA7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EEEE07E4-FCA6-491A-98C7-16BBA4EE6AA6}" type="pres">
      <dgm:prSet presAssocID="{E66F8F77-C3F7-4D2B-8AE4-6143F244B05B}" presName="node" presStyleLbl="node1" presStyleIdx="6" presStyleCnt="8" custScaleX="169437" custRadScaleRad="102152" custRadScaleInc="74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D38BBB-E343-4887-A606-EA8BF6B8030F}" type="pres">
      <dgm:prSet presAssocID="{2F9275E6-2D21-4883-9C26-101D652A6A79}" presName="parTrans" presStyleLbl="sibTrans2D1" presStyleIdx="7" presStyleCnt="8"/>
      <dgm:spPr/>
      <dgm:t>
        <a:bodyPr/>
        <a:lstStyle/>
        <a:p>
          <a:endParaRPr lang="en-US"/>
        </a:p>
      </dgm:t>
    </dgm:pt>
    <dgm:pt modelId="{57FA0DD6-5F6F-4D40-9D01-C709A782692F}" type="pres">
      <dgm:prSet presAssocID="{2F9275E6-2D21-4883-9C26-101D652A6A79}" presName="connectorText" presStyleLbl="sibTrans2D1" presStyleIdx="7" presStyleCnt="8"/>
      <dgm:spPr/>
      <dgm:t>
        <a:bodyPr/>
        <a:lstStyle/>
        <a:p>
          <a:endParaRPr lang="en-US"/>
        </a:p>
      </dgm:t>
    </dgm:pt>
    <dgm:pt modelId="{718C9633-8326-4114-82A9-851E5BF630A4}" type="pres">
      <dgm:prSet presAssocID="{4EB4CA38-A3CA-4CF5-A21C-6E9C305BB4F4}" presName="node" presStyleLbl="node1" presStyleIdx="7" presStyleCnt="8" custAng="18747448" custScaleX="117019" custScaleY="143059" custRadScaleRad="95320" custRadScaleInc="-128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622E33-6D73-4887-9170-CD18AF31BA05}" type="presOf" srcId="{DC85941F-F58B-45FB-B21A-9D71656CFCA9}" destId="{ED903376-AB3E-4468-8A4D-8E49E5E1FA56}" srcOrd="1" destOrd="0" presId="urn:microsoft.com/office/officeart/2005/8/layout/radial5"/>
    <dgm:cxn modelId="{C37C3336-C384-4044-BA0F-7CEEA9722732}" srcId="{B6C66EBA-3252-4895-AC1E-386197BF5F49}" destId="{E66F8F77-C3F7-4D2B-8AE4-6143F244B05B}" srcOrd="6" destOrd="0" parTransId="{B27055D6-F6AA-485E-AD1F-141811F00EA7}" sibTransId="{8EC12BCD-9FE5-424F-8DDD-D81954ED3097}"/>
    <dgm:cxn modelId="{35880D42-2E0D-4888-91DD-7B572127D86A}" type="presOf" srcId="{1424B024-E4E4-457C-AA13-1DB7FE941E70}" destId="{5E909EA3-7E62-4E2D-87F9-F153F15DCA42}" srcOrd="1" destOrd="0" presId="urn:microsoft.com/office/officeart/2005/8/layout/radial5"/>
    <dgm:cxn modelId="{1E293A05-6214-4635-81BF-51A78DD8381A}" type="presOf" srcId="{31FE125A-0751-4A29-8769-0AE965E54B8D}" destId="{BFDF3D8D-65C7-4A74-8BB9-6BDC07255B6E}" srcOrd="0" destOrd="0" presId="urn:microsoft.com/office/officeart/2005/8/layout/radial5"/>
    <dgm:cxn modelId="{0461B54D-E1A2-49E1-B685-2FD1C9876752}" type="presOf" srcId="{B27055D6-F6AA-485E-AD1F-141811F00EA7}" destId="{0CEBFA3C-BDFC-42C9-84F9-21C581482870}" srcOrd="1" destOrd="0" presId="urn:microsoft.com/office/officeart/2005/8/layout/radial5"/>
    <dgm:cxn modelId="{8F5C5C94-3499-464A-9E7A-26FF95F31217}" type="presOf" srcId="{6547CD20-BAF6-4F71-BB56-E1FC0E58E023}" destId="{FFBDF945-FF23-492A-81E4-C52D48471845}" srcOrd="0" destOrd="0" presId="urn:microsoft.com/office/officeart/2005/8/layout/radial5"/>
    <dgm:cxn modelId="{A8587980-B56D-4A27-B6A9-016175C09E0F}" type="presOf" srcId="{6705972D-D33F-4ABB-9108-0260F4C3A81F}" destId="{27BA621E-47D8-42CC-8103-257D2F36E4A2}" srcOrd="0" destOrd="0" presId="urn:microsoft.com/office/officeart/2005/8/layout/radial5"/>
    <dgm:cxn modelId="{30931D96-2E3A-4DCB-9D8B-54413565834F}" type="presOf" srcId="{4EB4CA38-A3CA-4CF5-A21C-6E9C305BB4F4}" destId="{718C9633-8326-4114-82A9-851E5BF630A4}" srcOrd="0" destOrd="0" presId="urn:microsoft.com/office/officeart/2005/8/layout/radial5"/>
    <dgm:cxn modelId="{48D221B6-A3CD-485E-8DF9-46C5B1ECFAEC}" type="presOf" srcId="{1A886BAC-8359-445A-9FEA-7FFC5B29E7BF}" destId="{A04533C8-E41E-4919-A610-79BF35531D6B}" srcOrd="0" destOrd="0" presId="urn:microsoft.com/office/officeart/2005/8/layout/radial5"/>
    <dgm:cxn modelId="{19D7210B-0702-4678-BCCC-3FEAC7665DBC}" type="presOf" srcId="{B27055D6-F6AA-485E-AD1F-141811F00EA7}" destId="{37A33C74-DD70-4490-9CB5-BF4DFCFFFB0A}" srcOrd="0" destOrd="0" presId="urn:microsoft.com/office/officeart/2005/8/layout/radial5"/>
    <dgm:cxn modelId="{0635A606-717E-4617-9D8A-DDDECAA994D7}" type="presOf" srcId="{2F9275E6-2D21-4883-9C26-101D652A6A79}" destId="{4BD38BBB-E343-4887-A606-EA8BF6B8030F}" srcOrd="0" destOrd="0" presId="urn:microsoft.com/office/officeart/2005/8/layout/radial5"/>
    <dgm:cxn modelId="{CDC13F1E-9FF9-4CB4-93DA-7CF7099375C0}" type="presOf" srcId="{1A886BAC-8359-445A-9FEA-7FFC5B29E7BF}" destId="{FC7A1BB4-ADE9-4637-B1C5-08DB80A1D3C9}" srcOrd="1" destOrd="0" presId="urn:microsoft.com/office/officeart/2005/8/layout/radial5"/>
    <dgm:cxn modelId="{E442277D-5AE3-4523-8D1B-1181D7770CA5}" type="presOf" srcId="{1057C904-914F-4F02-96C1-A87D78693D06}" destId="{96D8137D-B3C8-4B62-8152-564933220307}" srcOrd="0" destOrd="0" presId="urn:microsoft.com/office/officeart/2005/8/layout/radial5"/>
    <dgm:cxn modelId="{6EABB5D6-92AA-41A2-8A3C-F29E229F77D1}" srcId="{B6C66EBA-3252-4895-AC1E-386197BF5F49}" destId="{C425B36A-D118-4A78-A514-5E6F3F51A9CB}" srcOrd="4" destOrd="0" parTransId="{1424B024-E4E4-457C-AA13-1DB7FE941E70}" sibTransId="{DD2BA501-61D3-4D7F-B0F2-B7D4B8140C99}"/>
    <dgm:cxn modelId="{9C2DB183-1418-46B7-8A2E-13E727621523}" type="presOf" srcId="{6705972D-D33F-4ABB-9108-0260F4C3A81F}" destId="{272AA80B-52DF-40D0-BAF8-52FCA6CB36A6}" srcOrd="1" destOrd="0" presId="urn:microsoft.com/office/officeart/2005/8/layout/radial5"/>
    <dgm:cxn modelId="{F58D37F5-9EB4-40BF-8A64-2BEE5042E3AE}" srcId="{B6C66EBA-3252-4895-AC1E-386197BF5F49}" destId="{6547CD20-BAF6-4F71-BB56-E1FC0E58E023}" srcOrd="5" destOrd="0" parTransId="{6705972D-D33F-4ABB-9108-0260F4C3A81F}" sibTransId="{88C3B3F8-25F3-438E-A59F-06778AD6162D}"/>
    <dgm:cxn modelId="{CB4B796D-7478-4177-A786-34E71DFE3B7C}" type="presOf" srcId="{938CADF5-F1EC-417A-896A-2321F52C12CE}" destId="{CA8823E7-DA51-4DBF-9F9A-2DB7A48E4AE6}" srcOrd="1" destOrd="0" presId="urn:microsoft.com/office/officeart/2005/8/layout/radial5"/>
    <dgm:cxn modelId="{5E76DAB5-5AE8-49E6-8212-90158EFDBC13}" type="presOf" srcId="{95DBF3D6-1705-4472-8D7C-B27B23F8F1FC}" destId="{B3C37BED-0CE0-4BC0-A64A-D5206330E645}" srcOrd="0" destOrd="0" presId="urn:microsoft.com/office/officeart/2005/8/layout/radial5"/>
    <dgm:cxn modelId="{6398829F-7F15-4B24-910A-B39520841F57}" srcId="{B6C66EBA-3252-4895-AC1E-386197BF5F49}" destId="{D02A2678-FC75-4367-BF06-D810EECEBA5D}" srcOrd="3" destOrd="0" parTransId="{DC85941F-F58B-45FB-B21A-9D71656CFCA9}" sibTransId="{7FA02FB0-ACA0-47EA-9AAB-4A983106911B}"/>
    <dgm:cxn modelId="{108AF189-3A32-40BE-931A-549E1482E05E}" type="presOf" srcId="{D02A2678-FC75-4367-BF06-D810EECEBA5D}" destId="{B1789CF1-531A-4F1B-A613-E35F7C561216}" srcOrd="0" destOrd="0" presId="urn:microsoft.com/office/officeart/2005/8/layout/radial5"/>
    <dgm:cxn modelId="{BA070389-0767-4851-82D6-47CE3873F5E5}" srcId="{B6C66EBA-3252-4895-AC1E-386197BF5F49}" destId="{91C55549-D3F5-406B-AFA8-0A9DD23ABFAF}" srcOrd="1" destOrd="0" parTransId="{938CADF5-F1EC-417A-896A-2321F52C12CE}" sibTransId="{CF11180B-063B-4FB9-B96F-F0AC1ACE901D}"/>
    <dgm:cxn modelId="{25F66B60-20DA-4E1E-968C-BB1D3F143F4A}" srcId="{B6C66EBA-3252-4895-AC1E-386197BF5F49}" destId="{4EB4CA38-A3CA-4CF5-A21C-6E9C305BB4F4}" srcOrd="7" destOrd="0" parTransId="{2F9275E6-2D21-4883-9C26-101D652A6A79}" sibTransId="{E772DF83-D84E-4D55-AA74-3DC371F699AA}"/>
    <dgm:cxn modelId="{38668749-372A-4D3F-ABB8-1FD41C382DBE}" srcId="{95DBF3D6-1705-4472-8D7C-B27B23F8F1FC}" destId="{B6C66EBA-3252-4895-AC1E-386197BF5F49}" srcOrd="0" destOrd="0" parTransId="{DE5F53EF-9A9F-4FFF-8CEA-E7FB9C7489AA}" sibTransId="{A29F6062-5584-48CC-8AAC-8E0B8A90BBE7}"/>
    <dgm:cxn modelId="{20460911-E547-491A-A3D9-3F70645D684B}" type="presOf" srcId="{31FE125A-0751-4A29-8769-0AE965E54B8D}" destId="{2847BE4C-FBEA-4EDA-AB2F-2557921844D3}" srcOrd="1" destOrd="0" presId="urn:microsoft.com/office/officeart/2005/8/layout/radial5"/>
    <dgm:cxn modelId="{10ED5A92-84BB-453C-83CC-F948319E103D}" type="presOf" srcId="{E66F8F77-C3F7-4D2B-8AE4-6143F244B05B}" destId="{EEEE07E4-FCA6-491A-98C7-16BBA4EE6AA6}" srcOrd="0" destOrd="0" presId="urn:microsoft.com/office/officeart/2005/8/layout/radial5"/>
    <dgm:cxn modelId="{2508E845-EBA4-474A-984A-DE3E28EFAD73}" type="presOf" srcId="{1424B024-E4E4-457C-AA13-1DB7FE941E70}" destId="{050C62E8-EFF9-48A5-B7E7-E974B4F026AF}" srcOrd="0" destOrd="0" presId="urn:microsoft.com/office/officeart/2005/8/layout/radial5"/>
    <dgm:cxn modelId="{B90AE802-A7B7-4AA0-9E63-F739C76B0721}" type="presOf" srcId="{938CADF5-F1EC-417A-896A-2321F52C12CE}" destId="{A907FE88-0E84-4F0E-AEAA-62DC5DAB28B5}" srcOrd="0" destOrd="0" presId="urn:microsoft.com/office/officeart/2005/8/layout/radial5"/>
    <dgm:cxn modelId="{048D3EB0-035F-4F89-BA97-E0963C68E7DA}" type="presOf" srcId="{DC85941F-F58B-45FB-B21A-9D71656CFCA9}" destId="{4A65682B-59E8-4DE2-A6A5-6F4F3144303A}" srcOrd="0" destOrd="0" presId="urn:microsoft.com/office/officeart/2005/8/layout/radial5"/>
    <dgm:cxn modelId="{F4609C8D-A0C4-4629-AF70-D2D78C8ED5A0}" type="presOf" srcId="{B6C66EBA-3252-4895-AC1E-386197BF5F49}" destId="{844C4CD3-62ED-4667-884E-4A5F08E1F3B9}" srcOrd="0" destOrd="0" presId="urn:microsoft.com/office/officeart/2005/8/layout/radial5"/>
    <dgm:cxn modelId="{5D7700C2-D6A4-49DC-B452-A12C7BB249AC}" type="presOf" srcId="{C425B36A-D118-4A78-A514-5E6F3F51A9CB}" destId="{6EAC40AC-D3C3-4A8C-A5BA-07504902DFEA}" srcOrd="0" destOrd="0" presId="urn:microsoft.com/office/officeart/2005/8/layout/radial5"/>
    <dgm:cxn modelId="{A5C06C85-D370-4D26-A334-271B1EF9D129}" type="presOf" srcId="{2F9275E6-2D21-4883-9C26-101D652A6A79}" destId="{57FA0DD6-5F6F-4D40-9D01-C709A782692F}" srcOrd="1" destOrd="0" presId="urn:microsoft.com/office/officeart/2005/8/layout/radial5"/>
    <dgm:cxn modelId="{0C393F17-32EB-44A9-A063-1880945936E8}" type="presOf" srcId="{91C55549-D3F5-406B-AFA8-0A9DD23ABFAF}" destId="{D172618D-1947-4A0E-9F8C-CBB52FF5F408}" srcOrd="0" destOrd="0" presId="urn:microsoft.com/office/officeart/2005/8/layout/radial5"/>
    <dgm:cxn modelId="{3B281C48-332F-4FBD-A686-38E6E9423BD1}" srcId="{B6C66EBA-3252-4895-AC1E-386197BF5F49}" destId="{1057C904-914F-4F02-96C1-A87D78693D06}" srcOrd="2" destOrd="0" parTransId="{31FE125A-0751-4A29-8769-0AE965E54B8D}" sibTransId="{821FA75E-EEB8-41DE-99D9-520CB12481DD}"/>
    <dgm:cxn modelId="{1422D4FA-34A7-4560-B8DA-77EEC436E9CB}" srcId="{B6C66EBA-3252-4895-AC1E-386197BF5F49}" destId="{7E7BD818-8CBB-4C3D-988D-74EA3AB67D43}" srcOrd="0" destOrd="0" parTransId="{1A886BAC-8359-445A-9FEA-7FFC5B29E7BF}" sibTransId="{F0661E30-632B-4F2C-A7EC-A3098ABB3380}"/>
    <dgm:cxn modelId="{C02B6C7A-9F7A-4D8D-A62B-42541D888510}" type="presOf" srcId="{7E7BD818-8CBB-4C3D-988D-74EA3AB67D43}" destId="{0801BFE2-7740-40A9-8B84-72D3935CCE12}" srcOrd="0" destOrd="0" presId="urn:microsoft.com/office/officeart/2005/8/layout/radial5"/>
    <dgm:cxn modelId="{FC9A2B72-DEDD-4923-A691-6C763BDD6A2F}" type="presParOf" srcId="{B3C37BED-0CE0-4BC0-A64A-D5206330E645}" destId="{844C4CD3-62ED-4667-884E-4A5F08E1F3B9}" srcOrd="0" destOrd="0" presId="urn:microsoft.com/office/officeart/2005/8/layout/radial5"/>
    <dgm:cxn modelId="{BA648350-D3C5-469A-A7C0-972060DA2AA3}" type="presParOf" srcId="{B3C37BED-0CE0-4BC0-A64A-D5206330E645}" destId="{A04533C8-E41E-4919-A610-79BF35531D6B}" srcOrd="1" destOrd="0" presId="urn:microsoft.com/office/officeart/2005/8/layout/radial5"/>
    <dgm:cxn modelId="{AE698948-F84F-467E-94F2-46DC6DD187A5}" type="presParOf" srcId="{A04533C8-E41E-4919-A610-79BF35531D6B}" destId="{FC7A1BB4-ADE9-4637-B1C5-08DB80A1D3C9}" srcOrd="0" destOrd="0" presId="urn:microsoft.com/office/officeart/2005/8/layout/radial5"/>
    <dgm:cxn modelId="{106BC3E1-466D-4283-B2BB-FDB6FCC66671}" type="presParOf" srcId="{B3C37BED-0CE0-4BC0-A64A-D5206330E645}" destId="{0801BFE2-7740-40A9-8B84-72D3935CCE12}" srcOrd="2" destOrd="0" presId="urn:microsoft.com/office/officeart/2005/8/layout/radial5"/>
    <dgm:cxn modelId="{F72DB3C9-2DC4-4B67-AEA5-320321A83DE3}" type="presParOf" srcId="{B3C37BED-0CE0-4BC0-A64A-D5206330E645}" destId="{A907FE88-0E84-4F0E-AEAA-62DC5DAB28B5}" srcOrd="3" destOrd="0" presId="urn:microsoft.com/office/officeart/2005/8/layout/radial5"/>
    <dgm:cxn modelId="{F3E1E299-E9B2-4DB4-AF6D-61DB04A8508A}" type="presParOf" srcId="{A907FE88-0E84-4F0E-AEAA-62DC5DAB28B5}" destId="{CA8823E7-DA51-4DBF-9F9A-2DB7A48E4AE6}" srcOrd="0" destOrd="0" presId="urn:microsoft.com/office/officeart/2005/8/layout/radial5"/>
    <dgm:cxn modelId="{3BEFFF97-A3D5-445C-A0A0-733A56FF5D0C}" type="presParOf" srcId="{B3C37BED-0CE0-4BC0-A64A-D5206330E645}" destId="{D172618D-1947-4A0E-9F8C-CBB52FF5F408}" srcOrd="4" destOrd="0" presId="urn:microsoft.com/office/officeart/2005/8/layout/radial5"/>
    <dgm:cxn modelId="{BD6D7E71-105F-4839-8AA6-79C0EDDB2F19}" type="presParOf" srcId="{B3C37BED-0CE0-4BC0-A64A-D5206330E645}" destId="{BFDF3D8D-65C7-4A74-8BB9-6BDC07255B6E}" srcOrd="5" destOrd="0" presId="urn:microsoft.com/office/officeart/2005/8/layout/radial5"/>
    <dgm:cxn modelId="{A0C8B57A-6893-4EB6-B34E-574BEC093215}" type="presParOf" srcId="{BFDF3D8D-65C7-4A74-8BB9-6BDC07255B6E}" destId="{2847BE4C-FBEA-4EDA-AB2F-2557921844D3}" srcOrd="0" destOrd="0" presId="urn:microsoft.com/office/officeart/2005/8/layout/radial5"/>
    <dgm:cxn modelId="{A654E877-8A97-41FC-88F7-804D83AAB5C2}" type="presParOf" srcId="{B3C37BED-0CE0-4BC0-A64A-D5206330E645}" destId="{96D8137D-B3C8-4B62-8152-564933220307}" srcOrd="6" destOrd="0" presId="urn:microsoft.com/office/officeart/2005/8/layout/radial5"/>
    <dgm:cxn modelId="{F785DDD1-7A17-49EF-A817-02FCE5BE0C71}" type="presParOf" srcId="{B3C37BED-0CE0-4BC0-A64A-D5206330E645}" destId="{4A65682B-59E8-4DE2-A6A5-6F4F3144303A}" srcOrd="7" destOrd="0" presId="urn:microsoft.com/office/officeart/2005/8/layout/radial5"/>
    <dgm:cxn modelId="{3E1B8056-3E55-4654-A557-07053E3521E9}" type="presParOf" srcId="{4A65682B-59E8-4DE2-A6A5-6F4F3144303A}" destId="{ED903376-AB3E-4468-8A4D-8E49E5E1FA56}" srcOrd="0" destOrd="0" presId="urn:microsoft.com/office/officeart/2005/8/layout/radial5"/>
    <dgm:cxn modelId="{FA75601E-636C-4078-B4CA-FCC6DDECB464}" type="presParOf" srcId="{B3C37BED-0CE0-4BC0-A64A-D5206330E645}" destId="{B1789CF1-531A-4F1B-A613-E35F7C561216}" srcOrd="8" destOrd="0" presId="urn:microsoft.com/office/officeart/2005/8/layout/radial5"/>
    <dgm:cxn modelId="{176A13AE-1A25-4D46-A6FC-BB53DB1AF514}" type="presParOf" srcId="{B3C37BED-0CE0-4BC0-A64A-D5206330E645}" destId="{050C62E8-EFF9-48A5-B7E7-E974B4F026AF}" srcOrd="9" destOrd="0" presId="urn:microsoft.com/office/officeart/2005/8/layout/radial5"/>
    <dgm:cxn modelId="{DAA40881-0BFB-4411-B482-02E75D846793}" type="presParOf" srcId="{050C62E8-EFF9-48A5-B7E7-E974B4F026AF}" destId="{5E909EA3-7E62-4E2D-87F9-F153F15DCA42}" srcOrd="0" destOrd="0" presId="urn:microsoft.com/office/officeart/2005/8/layout/radial5"/>
    <dgm:cxn modelId="{4B511386-2EE3-495F-A731-A6E34F83241F}" type="presParOf" srcId="{B3C37BED-0CE0-4BC0-A64A-D5206330E645}" destId="{6EAC40AC-D3C3-4A8C-A5BA-07504902DFEA}" srcOrd="10" destOrd="0" presId="urn:microsoft.com/office/officeart/2005/8/layout/radial5"/>
    <dgm:cxn modelId="{F51B1955-7F74-4823-B0DD-247F57B5F5AC}" type="presParOf" srcId="{B3C37BED-0CE0-4BC0-A64A-D5206330E645}" destId="{27BA621E-47D8-42CC-8103-257D2F36E4A2}" srcOrd="11" destOrd="0" presId="urn:microsoft.com/office/officeart/2005/8/layout/radial5"/>
    <dgm:cxn modelId="{6C59626F-1DE8-42E2-AC12-4A716020B92C}" type="presParOf" srcId="{27BA621E-47D8-42CC-8103-257D2F36E4A2}" destId="{272AA80B-52DF-40D0-BAF8-52FCA6CB36A6}" srcOrd="0" destOrd="0" presId="urn:microsoft.com/office/officeart/2005/8/layout/radial5"/>
    <dgm:cxn modelId="{FA69382D-19F2-4EE0-B3BE-CFF0ECB6057B}" type="presParOf" srcId="{B3C37BED-0CE0-4BC0-A64A-D5206330E645}" destId="{FFBDF945-FF23-492A-81E4-C52D48471845}" srcOrd="12" destOrd="0" presId="urn:microsoft.com/office/officeart/2005/8/layout/radial5"/>
    <dgm:cxn modelId="{963FD1C3-0C3A-49AF-A94B-8AA7DB2A0659}" type="presParOf" srcId="{B3C37BED-0CE0-4BC0-A64A-D5206330E645}" destId="{37A33C74-DD70-4490-9CB5-BF4DFCFFFB0A}" srcOrd="13" destOrd="0" presId="urn:microsoft.com/office/officeart/2005/8/layout/radial5"/>
    <dgm:cxn modelId="{3E8B8B8B-133B-4A9B-AF50-7B926F785FA6}" type="presParOf" srcId="{37A33C74-DD70-4490-9CB5-BF4DFCFFFB0A}" destId="{0CEBFA3C-BDFC-42C9-84F9-21C581482870}" srcOrd="0" destOrd="0" presId="urn:microsoft.com/office/officeart/2005/8/layout/radial5"/>
    <dgm:cxn modelId="{C6358742-5710-42C2-9F98-38E03824A720}" type="presParOf" srcId="{B3C37BED-0CE0-4BC0-A64A-D5206330E645}" destId="{EEEE07E4-FCA6-491A-98C7-16BBA4EE6AA6}" srcOrd="14" destOrd="0" presId="urn:microsoft.com/office/officeart/2005/8/layout/radial5"/>
    <dgm:cxn modelId="{B322F7A1-6D6E-4117-9249-18C778E528E3}" type="presParOf" srcId="{B3C37BED-0CE0-4BC0-A64A-D5206330E645}" destId="{4BD38BBB-E343-4887-A606-EA8BF6B8030F}" srcOrd="15" destOrd="0" presId="urn:microsoft.com/office/officeart/2005/8/layout/radial5"/>
    <dgm:cxn modelId="{3B6FC56E-1947-4F3A-BAA6-5DA16AD86DC7}" type="presParOf" srcId="{4BD38BBB-E343-4887-A606-EA8BF6B8030F}" destId="{57FA0DD6-5F6F-4D40-9D01-C709A782692F}" srcOrd="0" destOrd="0" presId="urn:microsoft.com/office/officeart/2005/8/layout/radial5"/>
    <dgm:cxn modelId="{3F91FDCA-9C43-4905-959D-D5785DF39A84}" type="presParOf" srcId="{B3C37BED-0CE0-4BC0-A64A-D5206330E645}" destId="{718C9633-8326-4114-82A9-851E5BF630A4}" srcOrd="16" destOrd="0" presId="urn:microsoft.com/office/officeart/2005/8/layout/radial5"/>
  </dgm:cxnLst>
  <dgm:bg>
    <a:solidFill>
      <a:schemeClr val="accent4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4C4CD3-62ED-4667-884E-4A5F08E1F3B9}">
      <dsp:nvSpPr>
        <dsp:cNvPr id="0" name=""/>
        <dsp:cNvSpPr/>
      </dsp:nvSpPr>
      <dsp:spPr>
        <a:xfrm>
          <a:off x="4750954" y="1793363"/>
          <a:ext cx="2041731" cy="2023896"/>
        </a:xfrm>
        <a:prstGeom prst="ellipse">
          <a:avLst/>
        </a:prstGeom>
        <a:solidFill>
          <a:srgbClr val="FF0000"/>
        </a:solidFill>
        <a:ln w="9525" cap="flat" cmpd="sng" algn="ctr">
          <a:solidFill>
            <a:srgbClr val="9BBB59">
              <a:shade val="95000"/>
              <a:satMod val="105000"/>
            </a:srgb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৩য় খলিফা</a:t>
          </a:r>
          <a:endParaRPr lang="en-US" sz="3600" kern="1200" dirty="0">
            <a:solidFill>
              <a:sysClr val="window" lastClr="FFFFFF"/>
            </a:solidFill>
            <a:latin typeface="NikoshBAN" pitchFamily="2" charset="0"/>
            <a:ea typeface="+mn-ea"/>
            <a:cs typeface="NikoshBAN" pitchFamily="2" charset="0"/>
          </a:endParaRPr>
        </a:p>
      </dsp:txBody>
      <dsp:txXfrm>
        <a:off x="5049959" y="2089756"/>
        <a:ext cx="1443721" cy="1431110"/>
      </dsp:txXfrm>
    </dsp:sp>
    <dsp:sp modelId="{A04533C8-E41E-4919-A610-79BF35531D6B}">
      <dsp:nvSpPr>
        <dsp:cNvPr id="0" name=""/>
        <dsp:cNvSpPr/>
      </dsp:nvSpPr>
      <dsp:spPr>
        <a:xfrm rot="16305489">
          <a:off x="5731986" y="1415740"/>
          <a:ext cx="150197" cy="481423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753824" y="1534544"/>
        <a:ext cx="105138" cy="288853"/>
      </dsp:txXfrm>
    </dsp:sp>
    <dsp:sp modelId="{0801BFE2-7740-40A9-8B84-72D3935CCE12}">
      <dsp:nvSpPr>
        <dsp:cNvPr id="0" name=""/>
        <dsp:cNvSpPr/>
      </dsp:nvSpPr>
      <dsp:spPr>
        <a:xfrm>
          <a:off x="4851323" y="-1"/>
          <a:ext cx="1966840" cy="1510786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জন্মঃ ৫৭৬ খ্রিঃ</a:t>
          </a:r>
          <a:endParaRPr lang="en-US" sz="3200" kern="1200" dirty="0">
            <a:solidFill>
              <a:sysClr val="window" lastClr="FFFFFF"/>
            </a:solidFill>
            <a:latin typeface="NikoshBAN" pitchFamily="2" charset="0"/>
            <a:ea typeface="+mn-ea"/>
            <a:cs typeface="NikoshBAN" pitchFamily="2" charset="0"/>
          </a:endParaRPr>
        </a:p>
      </dsp:txBody>
      <dsp:txXfrm>
        <a:off x="5139360" y="221248"/>
        <a:ext cx="1390766" cy="1068288"/>
      </dsp:txXfrm>
    </dsp:sp>
    <dsp:sp modelId="{A907FE88-0E84-4F0E-AEAA-62DC5DAB28B5}">
      <dsp:nvSpPr>
        <dsp:cNvPr id="0" name=""/>
        <dsp:cNvSpPr/>
      </dsp:nvSpPr>
      <dsp:spPr>
        <a:xfrm rot="19161630">
          <a:off x="6565138" y="1836112"/>
          <a:ext cx="110877" cy="481423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6569149" y="1943229"/>
        <a:ext cx="77614" cy="288853"/>
      </dsp:txXfrm>
    </dsp:sp>
    <dsp:sp modelId="{D172618D-1947-4A0E-9F8C-CBB52FF5F408}">
      <dsp:nvSpPr>
        <dsp:cNvPr id="0" name=""/>
        <dsp:cNvSpPr/>
      </dsp:nvSpPr>
      <dsp:spPr>
        <a:xfrm rot="20547051">
          <a:off x="6320391" y="692384"/>
          <a:ext cx="2097895" cy="1483553"/>
        </a:xfrm>
        <a:prstGeom prst="ellipse">
          <a:avLst/>
        </a:prstGeom>
        <a:solidFill>
          <a:srgbClr val="C0504D"/>
        </a:solidFill>
        <a:ln w="25400" cap="flat" cmpd="sng" algn="ctr">
          <a:solidFill>
            <a:srgbClr val="C0504D">
              <a:shade val="50000"/>
            </a:srgb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500" b="1" kern="1200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পিতাঃ আফফান</a:t>
          </a:r>
        </a:p>
      </dsp:txBody>
      <dsp:txXfrm>
        <a:off x="6627621" y="909645"/>
        <a:ext cx="1483435" cy="1049031"/>
      </dsp:txXfrm>
    </dsp:sp>
    <dsp:sp modelId="{BFDF3D8D-65C7-4A74-8BB9-6BDC07255B6E}">
      <dsp:nvSpPr>
        <dsp:cNvPr id="0" name=""/>
        <dsp:cNvSpPr/>
      </dsp:nvSpPr>
      <dsp:spPr>
        <a:xfrm rot="21549766">
          <a:off x="6805382" y="2549271"/>
          <a:ext cx="30860" cy="481423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6805382" y="2645624"/>
        <a:ext cx="21602" cy="288853"/>
      </dsp:txXfrm>
    </dsp:sp>
    <dsp:sp modelId="{96D8137D-B3C8-4B62-8152-564933220307}">
      <dsp:nvSpPr>
        <dsp:cNvPr id="0" name=""/>
        <dsp:cNvSpPr/>
      </dsp:nvSpPr>
      <dsp:spPr>
        <a:xfrm>
          <a:off x="6850336" y="2134757"/>
          <a:ext cx="2410914" cy="1274355"/>
        </a:xfrm>
        <a:prstGeom prst="ellipse">
          <a:avLst/>
        </a:prstGeom>
        <a:solidFill>
          <a:srgbClr val="8064A2"/>
        </a:solidFill>
        <a:ln w="25400" cap="flat" cmpd="sng" algn="ctr">
          <a:solidFill>
            <a:srgbClr val="8064A2">
              <a:shade val="50000"/>
            </a:srgb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মাতাঃ আরওরা বিনতে কুরাইজ</a:t>
          </a:r>
          <a:endParaRPr lang="en-US" sz="2400" kern="1200" dirty="0">
            <a:solidFill>
              <a:sysClr val="window" lastClr="FFFFFF"/>
            </a:solidFill>
            <a:latin typeface="NikoshBAN" pitchFamily="2" charset="0"/>
            <a:ea typeface="+mn-ea"/>
            <a:cs typeface="NikoshBAN" pitchFamily="2" charset="0"/>
          </a:endParaRPr>
        </a:p>
      </dsp:txBody>
      <dsp:txXfrm>
        <a:off x="7203406" y="2321382"/>
        <a:ext cx="1704774" cy="901105"/>
      </dsp:txXfrm>
    </dsp:sp>
    <dsp:sp modelId="{4A65682B-59E8-4DE2-A6A5-6F4F3144303A}">
      <dsp:nvSpPr>
        <dsp:cNvPr id="0" name=""/>
        <dsp:cNvSpPr/>
      </dsp:nvSpPr>
      <dsp:spPr>
        <a:xfrm rot="2102058">
          <a:off x="6640436" y="3223015"/>
          <a:ext cx="141002" cy="481423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6644268" y="3307158"/>
        <a:ext cx="98701" cy="288853"/>
      </dsp:txXfrm>
    </dsp:sp>
    <dsp:sp modelId="{B1789CF1-531A-4F1B-A613-E35F7C561216}">
      <dsp:nvSpPr>
        <dsp:cNvPr id="0" name=""/>
        <dsp:cNvSpPr/>
      </dsp:nvSpPr>
      <dsp:spPr>
        <a:xfrm rot="1030294">
          <a:off x="6368171" y="3376008"/>
          <a:ext cx="2506606" cy="1452191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বংশঃ কুরাইশ বংশের উমাইয়া গোত্রে</a:t>
          </a:r>
          <a:endParaRPr lang="en-US" sz="2400" b="1" kern="1200" dirty="0">
            <a:solidFill>
              <a:sysClr val="window" lastClr="FFFFFF"/>
            </a:solidFill>
            <a:latin typeface="NikoshBAN" pitchFamily="2" charset="0"/>
            <a:ea typeface="+mn-ea"/>
            <a:cs typeface="NikoshBAN" pitchFamily="2" charset="0"/>
          </a:endParaRPr>
        </a:p>
      </dsp:txBody>
      <dsp:txXfrm>
        <a:off x="6735255" y="3588676"/>
        <a:ext cx="1772438" cy="1026855"/>
      </dsp:txXfrm>
    </dsp:sp>
    <dsp:sp modelId="{050C62E8-EFF9-48A5-B7E7-E974B4F026AF}">
      <dsp:nvSpPr>
        <dsp:cNvPr id="0" name=""/>
        <dsp:cNvSpPr/>
      </dsp:nvSpPr>
      <dsp:spPr>
        <a:xfrm rot="5086706">
          <a:off x="5798094" y="3716376"/>
          <a:ext cx="157966" cy="481423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819633" y="3789064"/>
        <a:ext cx="110576" cy="288853"/>
      </dsp:txXfrm>
    </dsp:sp>
    <dsp:sp modelId="{6EAC40AC-D3C3-4A8C-A5BA-07504902DFEA}">
      <dsp:nvSpPr>
        <dsp:cNvPr id="0" name=""/>
        <dsp:cNvSpPr/>
      </dsp:nvSpPr>
      <dsp:spPr>
        <a:xfrm>
          <a:off x="4934859" y="4108197"/>
          <a:ext cx="2051291" cy="1523593"/>
        </a:xfrm>
        <a:prstGeom prst="ellipse">
          <a:avLst/>
        </a:prstGeom>
        <a:solidFill>
          <a:srgbClr val="00B050"/>
        </a:solidFill>
        <a:ln w="9525" cap="flat" cmpd="sng" algn="ctr">
          <a:solidFill>
            <a:srgbClr val="C0504D">
              <a:shade val="95000"/>
              <a:satMod val="10500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>
              <a:solidFill>
                <a:sysClr val="windowText" lastClr="000000"/>
              </a:solidFill>
              <a:latin typeface="NikoshBAN" pitchFamily="2" charset="0"/>
              <a:ea typeface="+mn-ea"/>
              <a:cs typeface="NikoshBAN" pitchFamily="2" charset="0"/>
            </a:rPr>
            <a:t>ইসলাম ধর্ম গ্রহণঃ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>
              <a:solidFill>
                <a:sysClr val="windowText" lastClr="000000"/>
              </a:solidFill>
              <a:latin typeface="NikoshBAN" pitchFamily="2" charset="0"/>
              <a:ea typeface="+mn-ea"/>
              <a:cs typeface="NikoshBAN" pitchFamily="2" charset="0"/>
            </a:rPr>
            <a:t> ৬১০ খ্রিঃ</a:t>
          </a:r>
          <a:endParaRPr lang="en-US" sz="2400" b="1" kern="1200" dirty="0">
            <a:solidFill>
              <a:sysClr val="windowText" lastClr="000000"/>
            </a:solidFill>
            <a:latin typeface="NikoshBAN" pitchFamily="2" charset="0"/>
            <a:ea typeface="+mn-ea"/>
            <a:cs typeface="NikoshBAN" pitchFamily="2" charset="0"/>
          </a:endParaRPr>
        </a:p>
      </dsp:txBody>
      <dsp:txXfrm>
        <a:off x="5235264" y="4331322"/>
        <a:ext cx="1450481" cy="1077343"/>
      </dsp:txXfrm>
    </dsp:sp>
    <dsp:sp modelId="{27BA621E-47D8-42CC-8103-257D2F36E4A2}">
      <dsp:nvSpPr>
        <dsp:cNvPr id="0" name=""/>
        <dsp:cNvSpPr/>
      </dsp:nvSpPr>
      <dsp:spPr>
        <a:xfrm rot="8457858">
          <a:off x="4819502" y="3282471"/>
          <a:ext cx="133899" cy="481423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4855188" y="3366106"/>
        <a:ext cx="93729" cy="288853"/>
      </dsp:txXfrm>
    </dsp:sp>
    <dsp:sp modelId="{FFBDF945-FF23-492A-81E4-C52D48471845}">
      <dsp:nvSpPr>
        <dsp:cNvPr id="0" name=""/>
        <dsp:cNvSpPr/>
      </dsp:nvSpPr>
      <dsp:spPr>
        <a:xfrm>
          <a:off x="3059413" y="3411052"/>
          <a:ext cx="2067922" cy="1510340"/>
        </a:xfrm>
        <a:prstGeom prst="ellipse">
          <a:avLst/>
        </a:prstGeom>
        <a:gradFill rotWithShape="1">
          <a:gsLst>
            <a:gs pos="0">
              <a:srgbClr val="8064A2">
                <a:shade val="51000"/>
                <a:satMod val="130000"/>
              </a:srgbClr>
            </a:gs>
            <a:gs pos="80000">
              <a:srgbClr val="8064A2">
                <a:shade val="93000"/>
                <a:satMod val="130000"/>
              </a:srgbClr>
            </a:gs>
            <a:gs pos="100000">
              <a:srgbClr val="8064A2"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৩৪ বছর বয়সে ইসলাম গ্রহণ</a:t>
          </a:r>
          <a:endParaRPr lang="en-US" sz="2400" kern="1200" dirty="0">
            <a:solidFill>
              <a:sysClr val="window" lastClr="FFFFFF"/>
            </a:solidFill>
            <a:latin typeface="NikoshBAN" pitchFamily="2" charset="0"/>
            <a:ea typeface="+mn-ea"/>
            <a:cs typeface="NikoshBAN" pitchFamily="2" charset="0"/>
          </a:endParaRPr>
        </a:p>
      </dsp:txBody>
      <dsp:txXfrm>
        <a:off x="3362253" y="3632236"/>
        <a:ext cx="1462242" cy="1067972"/>
      </dsp:txXfrm>
    </dsp:sp>
    <dsp:sp modelId="{37A33C74-DD70-4490-9CB5-BF4DFCFFFB0A}">
      <dsp:nvSpPr>
        <dsp:cNvPr id="0" name=""/>
        <dsp:cNvSpPr/>
      </dsp:nvSpPr>
      <dsp:spPr>
        <a:xfrm rot="10900737">
          <a:off x="4666452" y="2533080"/>
          <a:ext cx="60046" cy="481423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4684462" y="2629629"/>
        <a:ext cx="42032" cy="288853"/>
      </dsp:txXfrm>
    </dsp:sp>
    <dsp:sp modelId="{EEEE07E4-FCA6-491A-98C7-16BBA4EE6AA6}">
      <dsp:nvSpPr>
        <dsp:cNvPr id="0" name=""/>
        <dsp:cNvSpPr/>
      </dsp:nvSpPr>
      <dsp:spPr>
        <a:xfrm>
          <a:off x="2480253" y="2103298"/>
          <a:ext cx="2159229" cy="1274355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শাসনকালঃ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৬৪৪ – ৬৫৬ </a:t>
          </a:r>
          <a:r>
            <a:rPr lang="bn-BD" sz="2000" kern="1200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খ্রিঃ (মোট =১২ বছর)</a:t>
          </a:r>
          <a:endParaRPr lang="en-US" sz="2000" b="1" kern="1200" dirty="0">
            <a:solidFill>
              <a:sysClr val="window" lastClr="FFFFFF"/>
            </a:solidFill>
            <a:latin typeface="NikoshBAN" pitchFamily="2" charset="0"/>
            <a:ea typeface="+mn-ea"/>
            <a:cs typeface="NikoshBAN" pitchFamily="2" charset="0"/>
          </a:endParaRPr>
        </a:p>
      </dsp:txBody>
      <dsp:txXfrm>
        <a:off x="2796465" y="2289923"/>
        <a:ext cx="1526805" cy="901105"/>
      </dsp:txXfrm>
    </dsp:sp>
    <dsp:sp modelId="{4BD38BBB-E343-4887-A606-EA8BF6B8030F}">
      <dsp:nvSpPr>
        <dsp:cNvPr id="0" name=""/>
        <dsp:cNvSpPr/>
      </dsp:nvSpPr>
      <dsp:spPr>
        <a:xfrm rot="13326795">
          <a:off x="4867630" y="1804692"/>
          <a:ext cx="127148" cy="481423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4900850" y="1913767"/>
        <a:ext cx="89004" cy="288853"/>
      </dsp:txXfrm>
    </dsp:sp>
    <dsp:sp modelId="{718C9633-8326-4114-82A9-851E5BF630A4}">
      <dsp:nvSpPr>
        <dsp:cNvPr id="0" name=""/>
        <dsp:cNvSpPr/>
      </dsp:nvSpPr>
      <dsp:spPr>
        <a:xfrm rot="18747448">
          <a:off x="3494414" y="509052"/>
          <a:ext cx="1491238" cy="1823080"/>
        </a:xfrm>
        <a:prstGeom prst="ellipse">
          <a:avLst/>
        </a:prstGeom>
        <a:solidFill>
          <a:sysClr val="windowText" lastClr="000000"/>
        </a:solidFill>
        <a:ln w="25400" cap="flat" cmpd="sng" algn="ctr">
          <a:solidFill>
            <a:sysClr val="windowText" lastClr="000000">
              <a:shade val="50000"/>
            </a:sysClr>
          </a:solidFill>
          <a:prstDash val="solid"/>
          <a:miter lim="800000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মৃত্যঃ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১৭ জুন </a:t>
          </a:r>
          <a:r>
            <a:rPr lang="bn-BD" sz="2800" b="1" kern="1200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৬৫৬ </a:t>
          </a:r>
          <a:r>
            <a:rPr lang="bn-BD" sz="2800" kern="1200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খ্রিঃ </a:t>
          </a:r>
          <a:endParaRPr lang="en-US" sz="2800" b="1" kern="1200" dirty="0">
            <a:solidFill>
              <a:sysClr val="window" lastClr="FFFFFF"/>
            </a:solidFill>
            <a:latin typeface="NikoshBAN" pitchFamily="2" charset="0"/>
            <a:ea typeface="+mn-ea"/>
            <a:cs typeface="NikoshBAN" pitchFamily="2" charset="0"/>
          </a:endParaRPr>
        </a:p>
      </dsp:txBody>
      <dsp:txXfrm>
        <a:off x="3712801" y="776036"/>
        <a:ext cx="1054464" cy="12891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648DA-E20E-4AB9-B95F-7443C10BFF01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71CA7-ECB5-442E-8337-1C037503C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366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648DA-E20E-4AB9-B95F-7443C10BFF01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71CA7-ECB5-442E-8337-1C037503C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53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648DA-E20E-4AB9-B95F-7443C10BFF01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71CA7-ECB5-442E-8337-1C037503C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147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648DA-E20E-4AB9-B95F-7443C10BFF01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71CA7-ECB5-442E-8337-1C037503C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551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648DA-E20E-4AB9-B95F-7443C10BFF01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71CA7-ECB5-442E-8337-1C037503C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183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648DA-E20E-4AB9-B95F-7443C10BFF01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71CA7-ECB5-442E-8337-1C037503C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679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648DA-E20E-4AB9-B95F-7443C10BFF01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71CA7-ECB5-442E-8337-1C037503C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79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648DA-E20E-4AB9-B95F-7443C10BFF01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71CA7-ECB5-442E-8337-1C037503C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86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648DA-E20E-4AB9-B95F-7443C10BFF01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71CA7-ECB5-442E-8337-1C037503C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091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648DA-E20E-4AB9-B95F-7443C10BFF01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71CA7-ECB5-442E-8337-1C037503C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10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648DA-E20E-4AB9-B95F-7443C10BFF01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71CA7-ECB5-442E-8337-1C037503C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83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648DA-E20E-4AB9-B95F-7443C10BFF01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71CA7-ECB5-442E-8337-1C037503C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5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67" y="182273"/>
            <a:ext cx="11819660" cy="648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01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49587382"/>
              </p:ext>
            </p:extLst>
          </p:nvPr>
        </p:nvGraphicFramePr>
        <p:xfrm>
          <a:off x="290287" y="1088571"/>
          <a:ext cx="11669484" cy="5617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290287" y="203200"/>
            <a:ext cx="11669484" cy="885371"/>
          </a:xfrm>
          <a:prstGeom prst="rect">
            <a:avLst/>
          </a:prstGeom>
          <a:solidFill>
            <a:srgbClr val="FAFA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ওসমান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রাঃ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5275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44C4CD3-62ED-4667-884E-4A5F08E1F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844C4CD3-62ED-4667-884E-4A5F08E1F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844C4CD3-62ED-4667-884E-4A5F08E1F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04533C8-E41E-4919-A610-79BF35531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A04533C8-E41E-4919-A610-79BF35531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A04533C8-E41E-4919-A610-79BF35531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801BFE2-7740-40A9-8B84-72D3935CC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0801BFE2-7740-40A9-8B84-72D3935CC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0801BFE2-7740-40A9-8B84-72D3935CC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907FE88-0E84-4F0E-AEAA-62DC5DAB28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A907FE88-0E84-4F0E-AEAA-62DC5DAB28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A907FE88-0E84-4F0E-AEAA-62DC5DAB28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172618D-1947-4A0E-9F8C-CBB52FF5F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D172618D-1947-4A0E-9F8C-CBB52FF5F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D172618D-1947-4A0E-9F8C-CBB52FF5F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DF3D8D-65C7-4A74-8BB9-6BDC07255B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BFDF3D8D-65C7-4A74-8BB9-6BDC07255B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BFDF3D8D-65C7-4A74-8BB9-6BDC07255B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6D8137D-B3C8-4B62-8152-564933220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96D8137D-B3C8-4B62-8152-564933220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96D8137D-B3C8-4B62-8152-564933220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A65682B-59E8-4DE2-A6A5-6F4F31443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4A65682B-59E8-4DE2-A6A5-6F4F31443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4A65682B-59E8-4DE2-A6A5-6F4F31443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789CF1-531A-4F1B-A613-E35F7C561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graphicEl>
                                              <a:dgm id="{B1789CF1-531A-4F1B-A613-E35F7C561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graphicEl>
                                              <a:dgm id="{B1789CF1-531A-4F1B-A613-E35F7C561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50C62E8-EFF9-48A5-B7E7-E974B4F026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graphicEl>
                                              <a:dgm id="{050C62E8-EFF9-48A5-B7E7-E974B4F026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graphicEl>
                                              <a:dgm id="{050C62E8-EFF9-48A5-B7E7-E974B4F026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AC40AC-D3C3-4A8C-A5BA-07504902D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graphicEl>
                                              <a:dgm id="{6EAC40AC-D3C3-4A8C-A5BA-07504902D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graphicEl>
                                              <a:dgm id="{6EAC40AC-D3C3-4A8C-A5BA-07504902D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7BA621E-47D8-42CC-8103-257D2F36E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graphicEl>
                                              <a:dgm id="{27BA621E-47D8-42CC-8103-257D2F36E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graphicEl>
                                              <a:dgm id="{27BA621E-47D8-42CC-8103-257D2F36E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BDF945-FF23-492A-81E4-C52D48471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graphicEl>
                                              <a:dgm id="{FFBDF945-FF23-492A-81E4-C52D48471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graphicEl>
                                              <a:dgm id="{FFBDF945-FF23-492A-81E4-C52D48471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7A33C74-DD70-4490-9CB5-BF4DFCFFF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graphicEl>
                                              <a:dgm id="{37A33C74-DD70-4490-9CB5-BF4DFCFFF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graphicEl>
                                              <a:dgm id="{37A33C74-DD70-4490-9CB5-BF4DFCFFF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EEE07E4-FCA6-491A-98C7-16BBA4EE6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graphicEl>
                                              <a:dgm id="{EEEE07E4-FCA6-491A-98C7-16BBA4EE6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graphicEl>
                                              <a:dgm id="{EEEE07E4-FCA6-491A-98C7-16BBA4EE6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D38BBB-E343-4887-A606-EA8BF6B803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graphicEl>
                                              <a:dgm id="{4BD38BBB-E343-4887-A606-EA8BF6B803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graphicEl>
                                              <a:dgm id="{4BD38BBB-E343-4887-A606-EA8BF6B803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8C9633-8326-4114-82A9-851E5BF63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>
                                            <p:graphicEl>
                                              <a:dgm id="{718C9633-8326-4114-82A9-851E5BF63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">
                                            <p:graphicEl>
                                              <a:dgm id="{718C9633-8326-4114-82A9-851E5BF63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3200" y="274638"/>
            <a:ext cx="11727542" cy="1143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হযরত ওসমান (রা) এর বিরুদ্ধে উত্থাপিত অভিযোগসমূহ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03200" y="1417638"/>
            <a:ext cx="11727542" cy="5364162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Char char="v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স্বজনপ্রীতি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কুরআন শরিফ দগ্ধী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ভূত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করণ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বায়তুল মালের অর্থ আত্মসাত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আত্মীতস্বজনকে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)।  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সরকারি চারণভূমি নিজস্ব কাজে ব্যবহার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আবু-জর গিফারীর নির্বাসন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কাবাগৃহ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সম্প্রসারণ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7963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7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D3842-2C1A-4EE7-9BCA-81882FE218F8}"/>
              </a:ext>
            </a:extLst>
          </p:cNvPr>
          <p:cNvSpPr txBox="1">
            <a:spLocks/>
          </p:cNvSpPr>
          <p:nvPr/>
        </p:nvSpPr>
        <p:spPr>
          <a:xfrm>
            <a:off x="261256" y="203200"/>
            <a:ext cx="11713029" cy="1214438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DD7405F-8A72-4588-ACD7-44593D399A3D}"/>
              </a:ext>
            </a:extLst>
          </p:cNvPr>
          <p:cNvSpPr/>
          <p:nvPr/>
        </p:nvSpPr>
        <p:spPr>
          <a:xfrm>
            <a:off x="261256" y="1417638"/>
            <a:ext cx="11713028" cy="5200876"/>
          </a:xfrm>
          <a:prstGeom prst="rect">
            <a:avLst/>
          </a:prstGeom>
          <a:solidFill>
            <a:srgbClr val="7030A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১ – </a:t>
            </a:r>
            <a:r>
              <a:rPr kumimoji="0" lang="as-IN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as-IN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ী </a:t>
            </a:r>
            <a:r>
              <a:rPr kumimoji="0" lang="as-IN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ও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উমাইয়া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গোত্রের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বিরোধ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২-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হযরত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আলীর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</a:t>
            </a:r>
            <a:r>
              <a:rPr kumimoji="0" lang="as-IN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্থকদের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প্রচারনা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৩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- আ</a:t>
            </a:r>
            <a:r>
              <a:rPr kumimoji="0" lang="as-IN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ছার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ও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মুহাজেরদের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মধ্যে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ব</a:t>
            </a:r>
            <a:r>
              <a:rPr kumimoji="0" lang="as-IN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ৈ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ষ</a:t>
            </a:r>
            <a:r>
              <a:rPr kumimoji="0" lang="as-IN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৪-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ইবনে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সাবার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অপ</a:t>
            </a:r>
            <a:r>
              <a:rPr kumimoji="0" lang="as-IN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</a:t>
            </a:r>
            <a:r>
              <a:rPr kumimoji="0" lang="as-IN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র।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৫-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খলিফার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সরলতা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৬ –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অমুসলিমদের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অসন</a:t>
            </a:r>
            <a:r>
              <a:rPr kumimoji="0" lang="as-IN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as-IN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ো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ষ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9140561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6743" y="232229"/>
            <a:ext cx="11683999" cy="1000033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 fontScale="3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/>
            </a:r>
            <a:br>
              <a:rPr kumimoji="0" lang="en-US" sz="4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</a:br>
            <a:r>
              <a:rPr kumimoji="0" lang="bn-BD" sz="9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হযরত ওসমান (রা) এর হত্যার </a:t>
            </a:r>
            <a:r>
              <a:rPr kumimoji="0" lang="en-US" sz="9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ঘটনা</a:t>
            </a:r>
            <a:r>
              <a:rPr kumimoji="0" lang="en-US" sz="9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46743" y="1219200"/>
            <a:ext cx="11683999" cy="542834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বিদ্রোহীরা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কুফা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মিশরের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গভর্নরের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দিলে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খলিফা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ওসমান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দাবি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মেনে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নির্দেশ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ফেরার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পথে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বিদ্রোহীরা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মারোয়ানের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জাল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খলিফার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উদ্ধার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করেন।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বিদ্রোহীরা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গেলে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প্রাদেশিক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গভর্নরগণ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তাদেরকে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হত্যা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করবে।তাই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বিদ্রোহীরা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খিপ্ত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পুনরায়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মদিনাতে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আসেন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ইবনে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সাবা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বকর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রাঃ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)-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পুত্র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মুহম্মদের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নেতৃত্বে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ওসমান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রাঃ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)-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গৃহে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জোরপূর্বক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তাঁকে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হত্যা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করেন।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খলিফাকে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গিয়ে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স্ত্রী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লাইলা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হাতের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আঙুল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হারান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Font typeface="Arial" pitchFamily="34" charset="0"/>
              <a:buNone/>
            </a:pP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হত্যার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 ফলাফল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১-খিলাফতের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পবিত্রতা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২-গৃহ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সূচনা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৩-মদিনার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প্রাধান্য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লোপ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৪-গণতন্ত্রের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সমাধী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রাজতন্ত্রের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সূচনা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৫-মুসলিম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বিভক্তি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Font typeface="Arial" pitchFamily="34" charset="0"/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bn-BD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7774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32229" y="203200"/>
            <a:ext cx="11727542" cy="1214438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হয</a:t>
            </a:r>
            <a:r>
              <a:rPr kumimoji="0" lang="as-IN" sz="6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</a:t>
            </a:r>
            <a:r>
              <a:rPr kumimoji="0" lang="en-US" sz="6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 </a:t>
            </a:r>
            <a:r>
              <a:rPr kumimoji="0" lang="as-IN" sz="6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ও</a:t>
            </a:r>
            <a:r>
              <a:rPr kumimoji="0" lang="en-US" sz="6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সমানের হত্যা 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Content Placeholder 3" descr="Screenshot_2020-01-06-09-42-52-43-1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29" y="1524000"/>
            <a:ext cx="11727541" cy="5094514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9356920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75771" y="232228"/>
            <a:ext cx="11654971" cy="1672771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রক্ত সোনিত ধারা 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Content Placeholder 3" descr="Screenshot_2020-01-06-09-42-41-20-1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70" y="2022764"/>
            <a:ext cx="11654971" cy="45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722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5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246742"/>
            <a:ext cx="11582400" cy="1568201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পবিত্র আল কুরআন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as-IN" sz="6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ং</a:t>
            </a:r>
            <a:r>
              <a:rPr kumimoji="0" lang="as-IN" sz="6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ল</a:t>
            </a:r>
            <a:r>
              <a:rPr kumimoji="0" lang="as-IN" sz="6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3" name="Content Placeholder 4" descr="Screenshot_2020-01-05-00-46-48-41-1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828800"/>
            <a:ext cx="6125028" cy="4833257"/>
          </a:xfrm>
          <a:prstGeom prst="rect">
            <a:avLst/>
          </a:prstGeom>
        </p:spPr>
      </p:pic>
      <p:pic>
        <p:nvPicPr>
          <p:cNvPr id="4" name="Picture 2" descr="C:\Users\need\Downloads\SHAREit\SM-J105H\photo\IMG_20200105_0058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0857" y="1828800"/>
            <a:ext cx="6037943" cy="48332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19400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5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33829" y="275770"/>
            <a:ext cx="11611427" cy="1538513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বায়তুল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মালের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অর্থ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(</a:t>
            </a: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টাকা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)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3" name="Content Placeholder 4" descr="Screenshot_2020-01-05-01-11-05-21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829" y="1814284"/>
            <a:ext cx="5936342" cy="4746171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Content Placeholder 5" descr="Screenshot_2020-01-06-07-02-58-66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171" y="1814285"/>
            <a:ext cx="5675084" cy="47461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10066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90286" y="246742"/>
            <a:ext cx="11625942" cy="1353457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সরকারি চারণভূমির  ব্যবহার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3" name="Content Placeholder 3" descr="ut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86" y="1600200"/>
            <a:ext cx="5675084" cy="4974772"/>
          </a:xfrm>
          <a:prstGeom prst="rect">
            <a:avLst/>
          </a:prstGeom>
        </p:spPr>
      </p:pic>
      <p:pic>
        <p:nvPicPr>
          <p:cNvPr id="4" name="Picture 2" descr="D:\Rose &amp; other Photo\All Photo\All Sudi Arabib\s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65371" y="1600199"/>
            <a:ext cx="5950857" cy="49747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07813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5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75771" y="275771"/>
            <a:ext cx="11640458" cy="1400629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সরকারি চারণভূমিতে পশু চারণ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3" name="Content Placeholder 4" descr="Screenshot_2020-01-06-07-42-37-61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1741714"/>
            <a:ext cx="11611429" cy="48622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802756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5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963" y="198872"/>
            <a:ext cx="11776363" cy="1103456"/>
          </a:xfrm>
          <a:solidFill>
            <a:schemeClr val="accent4"/>
          </a:solidFill>
        </p:spPr>
        <p:txBody>
          <a:bodyPr/>
          <a:lstStyle/>
          <a:p>
            <a:pPr algn="ctr"/>
            <a:r>
              <a:rPr lang="en-US" sz="3200" dirty="0" err="1" smtClean="0"/>
              <a:t>শুভেচ্ছা</a:t>
            </a:r>
            <a:r>
              <a:rPr lang="en-US" dirty="0" smtClean="0"/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dirty="0"/>
          </a:p>
        </p:txBody>
      </p:sp>
      <p:pic>
        <p:nvPicPr>
          <p:cNvPr id="4" name="Content Placeholder 9">
            <a:extLst>
              <a:ext uri="{FF2B5EF4-FFF2-40B4-BE49-F238E27FC236}">
                <a16:creationId xmlns:a16="http://schemas.microsoft.com/office/drawing/2014/main" id="{5879C1E2-7F4C-4009-B975-9357F5397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3" y="1302328"/>
            <a:ext cx="6062046" cy="54309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373B13-248B-44B9-8BE1-BED82CC72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009" y="1302328"/>
            <a:ext cx="5714317" cy="543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3942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90286" y="232228"/>
            <a:ext cx="11596914" cy="1185409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জনকল্যাণমূলক কার্যাবলি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90286" y="1417638"/>
            <a:ext cx="11596914" cy="5244419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just">
              <a:buFont typeface="Arial" pitchFamily="34" charset="0"/>
              <a:buNone/>
            </a:pPr>
            <a:r>
              <a:rPr lang="en-US" sz="43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3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বাসগৃহ</a:t>
            </a:r>
            <a:r>
              <a:rPr lang="en-US" sz="43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3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রাস্তা</a:t>
            </a:r>
            <a:r>
              <a:rPr lang="en-US" sz="43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3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সেতু</a:t>
            </a:r>
            <a:r>
              <a:rPr lang="en-US" sz="43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3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মসজিদ</a:t>
            </a:r>
            <a:r>
              <a:rPr lang="en-US" sz="43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3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সরাইখানা</a:t>
            </a:r>
            <a:r>
              <a:rPr lang="en-US" sz="43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নির্মান</a:t>
            </a:r>
            <a:r>
              <a:rPr lang="en-US" sz="43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করেন। ‘</a:t>
            </a:r>
            <a:r>
              <a:rPr lang="en-US" sz="43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বীর</a:t>
            </a:r>
            <a:r>
              <a:rPr lang="en-US" sz="43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রুমা</a:t>
            </a:r>
            <a:r>
              <a:rPr lang="en-US" sz="43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’    </a:t>
            </a:r>
            <a:r>
              <a:rPr lang="en-US" sz="43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কুপ</a:t>
            </a:r>
            <a:r>
              <a:rPr lang="en-US" sz="43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43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3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3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দান</a:t>
            </a:r>
            <a:r>
              <a:rPr lang="en-US" sz="43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করেন। </a:t>
            </a:r>
            <a:r>
              <a:rPr lang="en-US" sz="43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বন্যা</a:t>
            </a:r>
            <a:r>
              <a:rPr lang="en-US" sz="43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প্রতিরোধের</a:t>
            </a:r>
            <a:r>
              <a:rPr lang="en-US" sz="43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3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বিরাট</a:t>
            </a:r>
            <a:r>
              <a:rPr lang="en-US" sz="43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মাহজুর</a:t>
            </a:r>
            <a:r>
              <a:rPr lang="en-US" sz="43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বাঁধ</a:t>
            </a:r>
            <a:r>
              <a:rPr lang="en-US" sz="43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নির্মাণ</a:t>
            </a:r>
            <a:r>
              <a:rPr lang="en-US" sz="43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করেন। </a:t>
            </a:r>
          </a:p>
          <a:p>
            <a:pPr marL="0" indent="0">
              <a:buFont typeface="Arial" pitchFamily="34" charset="0"/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      </a:t>
            </a:r>
          </a:p>
          <a:p>
            <a:pPr marL="0" indent="0">
              <a:buFont typeface="Arial" pitchFamily="34" charset="0"/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876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32229" y="76200"/>
            <a:ext cx="11698513" cy="1341438"/>
          </a:xfrm>
          <a:prstGeom prst="rect">
            <a:avLst/>
          </a:prstGeom>
          <a:solidFill>
            <a:srgbClr val="0070C0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1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যুন্নুরাইন বলতে  কী বুঝ?</a:t>
            </a:r>
            <a:endParaRPr kumimoji="0" lang="en-US" sz="6000" b="1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32228" y="1417638"/>
            <a:ext cx="11698514" cy="5186362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</a:t>
            </a:r>
            <a:r>
              <a:rPr kumimoji="0" lang="bn-BD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যুন্নুরাইন শব্দের অর্থ  দুই জ্যোতির অধিকারী। হযরত মুহাম্মদ (সা)এর কন্যা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kumimoji="0" lang="bn-BD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ছিলেন জ্যোতিষ্কের সাথে তুলনীয়। হযরত ওসমান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(রা) মহানবি (সা) এর দুই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কন্যা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রুকাইয়া ও  উম্মে কুলসুমকে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বিয়ে করেছিলেন বলে তার উপাধি হয়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যুন্নুরাইন।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BD" sz="32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bn-BD" sz="32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BD" sz="32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1719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1257" y="188686"/>
            <a:ext cx="5849257" cy="641531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ওসমানকে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যন্নুরাইন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513" y="188686"/>
            <a:ext cx="5820229" cy="641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889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8686" y="232229"/>
            <a:ext cx="11800113" cy="972458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দলীয় কাজ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8685" y="1204687"/>
            <a:ext cx="11800113" cy="120468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43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</a:t>
            </a:r>
            <a:r>
              <a:rPr kumimoji="0" lang="en-US" sz="43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-</a:t>
            </a:r>
            <a:r>
              <a:rPr kumimoji="0" lang="bn-BD" sz="43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দল</a:t>
            </a:r>
            <a:r>
              <a:rPr kumimoji="0" lang="en-US" sz="43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                                    খ-</a:t>
            </a:r>
            <a:r>
              <a:rPr kumimoji="0" lang="en-US" sz="4300" b="0" i="0" u="sng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দল</a:t>
            </a:r>
            <a:r>
              <a:rPr kumimoji="0" lang="en-US" sz="43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হযরত ওসমান (রা) এর   বিরুদ্ধে উত্থাপিত ৩টি অভিযোগ লিখ।</a:t>
            </a:r>
            <a:endParaRPr kumimoji="0" lang="bn-BD" sz="4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3" y="2394856"/>
            <a:ext cx="5631545" cy="4463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228" y="2409371"/>
            <a:ext cx="6168570" cy="412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567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200" y="188687"/>
            <a:ext cx="11785600" cy="1727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ওসমানের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অভিযোগ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যৌক্তিক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মতামত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030" y="1915887"/>
            <a:ext cx="6371770" cy="47171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928587"/>
            <a:ext cx="5413830" cy="470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139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32" y="1454726"/>
            <a:ext cx="5911995" cy="51954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454726"/>
            <a:ext cx="5730875" cy="51954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7131" y="207818"/>
            <a:ext cx="11712143" cy="12469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381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9314" y="261257"/>
            <a:ext cx="11567886" cy="1295400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7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মূল্যায়ন </a:t>
            </a: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9314" y="1556657"/>
            <a:ext cx="11567886" cy="498928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১-হযরত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ওসমান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হত্যার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ফলাফল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২-হযরত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ওসমান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আনিত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অভিযোগ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বিবরণ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৩-হযরত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ওসমানকে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যন্নুরাইন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হয়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বিবরণ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928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90286" y="239486"/>
            <a:ext cx="11625942" cy="10668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600" b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ধন্যবাদ</a:t>
            </a:r>
            <a:r>
              <a:rPr kumimoji="0" lang="bn-BD" sz="6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66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B284A7-5CD5-4713-BD2F-1E69F1430E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6" y="1306286"/>
            <a:ext cx="5294342" cy="53122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A744E6-52A8-4CA0-9E4E-1339C79CB3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628" y="1306286"/>
            <a:ext cx="6331600" cy="531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0236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817" y="207818"/>
            <a:ext cx="11762509" cy="641465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করোনা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কালীন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নিরাপদে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শতভাগ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স্বাস্থবিধি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মেনে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2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ishakhi_15801195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28" y="221672"/>
            <a:ext cx="11707090" cy="640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662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18" y="254289"/>
            <a:ext cx="5691672" cy="1325563"/>
          </a:xfrm>
          <a:solidFill>
            <a:schemeClr val="accent4"/>
          </a:solidFill>
        </p:spPr>
        <p:txBody>
          <a:bodyPr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7817" y="1579852"/>
            <a:ext cx="5735783" cy="509803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জাকির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বিনোদপুর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মহম্মদপুর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মাগুরা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মোবাইল-০১৭২৪০৫৬৬৯৬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489" y="254289"/>
            <a:ext cx="6114948" cy="642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336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673" y="235527"/>
            <a:ext cx="5832763" cy="641465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পাঠশিরোনাম-খুলাফায়ে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রাশেদিন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পাঠ্যাংশ-হযরত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ওসমানের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শাসনকাল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৪৫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তারিখ-০৭-৭-২০২০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436" y="235526"/>
            <a:ext cx="5929746" cy="641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829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49526"/>
            <a:ext cx="11734800" cy="335251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পাঠশিরোনাম-খুলাফায়ে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রাশেদিন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602037"/>
            <a:ext cx="11734800" cy="3020435"/>
          </a:xfrm>
          <a:solidFill>
            <a:srgbClr val="0070C0"/>
          </a:solidFill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পাঠ্যাংশ-হযরত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ওসমানের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শাসনকাল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613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818" y="254307"/>
            <a:ext cx="11790218" cy="92333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1" i="0" u="sng" strike="noStrike" kern="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হযরত</a:t>
            </a:r>
            <a:r>
              <a:rPr kumimoji="0" lang="en-US" sz="5400" b="1" i="0" u="sng" strike="noStrike" kern="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5400" b="1" i="0" u="sng" strike="noStrike" kern="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ওসমান (রা) শাসনকাল</a:t>
            </a:r>
            <a:endParaRPr kumimoji="0" lang="en-US" sz="5400" b="1" i="0" u="sng" strike="noStrike" kern="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F6AAFF-27FB-4D1F-8D7E-6E09B1036621}"/>
              </a:ext>
            </a:extLst>
          </p:cNvPr>
          <p:cNvSpPr/>
          <p:nvPr/>
        </p:nvSpPr>
        <p:spPr>
          <a:xfrm>
            <a:off x="207818" y="1177637"/>
            <a:ext cx="11790218" cy="5527964"/>
          </a:xfrm>
          <a:prstGeom prst="rect">
            <a:avLst/>
          </a:prstGeom>
          <a:solidFill>
            <a:srgbClr val="7030A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</a:t>
            </a:r>
            <a:r>
              <a:rPr kumimoji="0" lang="as-IN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ূ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as-IN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as-IN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-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গণতান্ত্রিক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পধ্যতিতে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ন</a:t>
            </a:r>
            <a:r>
              <a:rPr kumimoji="0" lang="as-IN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র্বাচিত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ইসলামের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ত</a:t>
            </a:r>
            <a:r>
              <a:rPr kumimoji="0" lang="as-IN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ৃ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as-IN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ী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য়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খলিফা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হযরত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ওস</a:t>
            </a:r>
            <a:r>
              <a:rPr kumimoji="0" lang="as-IN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(</a:t>
            </a:r>
            <a:r>
              <a:rPr kumimoji="0" lang="as-IN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ঃ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)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খিলাফতের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দায়িত্ব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পেয়ে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সুন্দ</a:t>
            </a:r>
            <a:r>
              <a:rPr kumimoji="0" lang="as-IN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</a:t>
            </a:r>
            <a:r>
              <a:rPr kumimoji="0" lang="as-IN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as-IN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as-IN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নকার্য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পরিচালনা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করেন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তিনি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মোট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বার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ব</a:t>
            </a:r>
            <a:r>
              <a:rPr kumimoji="0" lang="as-IN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খিলাফতে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অ</a:t>
            </a:r>
            <a:r>
              <a:rPr kumimoji="0" lang="as-IN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িষ্ঠিত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as-IN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as-IN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খিলাফতের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প্রথম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য়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বছ</a:t>
            </a:r>
            <a:r>
              <a:rPr kumimoji="0" lang="as-IN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as-IN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খুব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সুনাম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অর</a:t>
            </a:r>
            <a:r>
              <a:rPr kumimoji="0" lang="as-IN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</a:t>
            </a:r>
            <a:r>
              <a:rPr kumimoji="0" lang="as-IN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as-IN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ন।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কিন্তু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দ</a:t>
            </a:r>
            <a:r>
              <a:rPr kumimoji="0" lang="as-IN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ু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র্ভগ্যবশ</a:t>
            </a:r>
            <a:r>
              <a:rPr kumimoji="0" lang="as-IN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 </a:t>
            </a:r>
            <a:r>
              <a:rPr kumimoji="0" lang="as-IN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as-IN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as-IN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খলিফার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প্রশংসায়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পঞ্চমু</a:t>
            </a:r>
            <a:r>
              <a:rPr kumimoji="0" lang="as-IN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ছিল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তারাই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পরের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৬টি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বছর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নিরপ</a:t>
            </a:r>
            <a:r>
              <a:rPr kumimoji="0" lang="as-IN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াধ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খলিফার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বিরুদ্</a:t>
            </a:r>
            <a:r>
              <a:rPr kumimoji="0" lang="as-IN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 </a:t>
            </a:r>
            <a:r>
              <a:rPr kumimoji="0" lang="as-IN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 </a:t>
            </a:r>
            <a:r>
              <a:rPr kumimoji="0" lang="as-IN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as-IN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 </a:t>
            </a:r>
            <a:r>
              <a:rPr kumimoji="0" lang="as-IN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</a:t>
            </a:r>
            <a:r>
              <a:rPr kumimoji="0" lang="as-IN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</a:t>
            </a:r>
            <a:r>
              <a:rPr kumimoji="0" lang="as-IN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ো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 </a:t>
            </a:r>
            <a:r>
              <a:rPr kumimoji="0" lang="as-IN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ও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</a:t>
            </a:r>
            <a:r>
              <a:rPr kumimoji="0" lang="as-IN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as-IN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য়</a:t>
            </a:r>
            <a:r>
              <a:rPr kumimoji="0" lang="as-IN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as-IN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ন।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খলিফার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বিরুদ্ধে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রাজ্যময়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ব</a:t>
            </a:r>
            <a:r>
              <a:rPr kumimoji="0" lang="as-IN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</a:t>
            </a:r>
            <a:r>
              <a:rPr kumimoji="0" lang="as-IN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as-IN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ো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</a:t>
            </a:r>
            <a:r>
              <a:rPr kumimoji="0" lang="as-IN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 </a:t>
            </a:r>
            <a:r>
              <a:rPr kumimoji="0" lang="as-IN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</a:t>
            </a:r>
            <a:r>
              <a:rPr kumimoji="0" lang="as-IN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ু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 </a:t>
            </a:r>
            <a:r>
              <a:rPr kumimoji="0" lang="as-IN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</a:t>
            </a:r>
            <a:r>
              <a:rPr kumimoji="0" lang="as-IN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ও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ঠে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এবং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অচলাবস্</a:t>
            </a:r>
            <a:r>
              <a:rPr kumimoji="0" lang="as-IN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ৃষ্টি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হয়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অবশে</a:t>
            </a:r>
            <a:r>
              <a:rPr kumimoji="0" lang="as-IN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ষ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 </a:t>
            </a:r>
            <a:r>
              <a:rPr kumimoji="0" lang="as-IN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 </a:t>
            </a:r>
            <a:r>
              <a:rPr kumimoji="0" lang="as-IN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</a:t>
            </a:r>
            <a:r>
              <a:rPr kumimoji="0" lang="as-IN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</a:t>
            </a:r>
            <a:r>
              <a:rPr kumimoji="0" lang="as-IN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ো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</a:t>
            </a:r>
            <a:r>
              <a:rPr kumimoji="0" lang="as-IN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ঁ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as-IN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as-IN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</a:t>
            </a:r>
            <a:r>
              <a:rPr kumimoji="0" lang="as-IN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 </a:t>
            </a:r>
            <a:r>
              <a:rPr kumimoji="0" lang="as-IN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াধ্যমে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খিলাফতের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</a:t>
            </a:r>
            <a:r>
              <a:rPr kumimoji="0" lang="as-IN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ু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রণীয়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ক্ষতি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</a:t>
            </a:r>
            <a:r>
              <a:rPr kumimoji="0" lang="as-IN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করা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হ</a:t>
            </a:r>
            <a:r>
              <a:rPr kumimoji="0" lang="as-IN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য়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707651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5877F-B7D5-4988-8071-CCE92E12C713}"/>
              </a:ext>
            </a:extLst>
          </p:cNvPr>
          <p:cNvSpPr txBox="1">
            <a:spLocks/>
          </p:cNvSpPr>
          <p:nvPr/>
        </p:nvSpPr>
        <p:spPr>
          <a:xfrm>
            <a:off x="162338" y="207818"/>
            <a:ext cx="11794135" cy="131618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খন ফল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DF7E74-6137-43AC-ABDA-9822C9347116}"/>
              </a:ext>
            </a:extLst>
          </p:cNvPr>
          <p:cNvSpPr/>
          <p:nvPr/>
        </p:nvSpPr>
        <p:spPr>
          <a:xfrm>
            <a:off x="162338" y="1524000"/>
            <a:ext cx="11794135" cy="5257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         শিখন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kumimoji="0" lang="en-US" sz="28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kumimoji="0" lang="as-IN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- হ</a:t>
            </a:r>
            <a:r>
              <a:rPr kumimoji="0" lang="as-I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রত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ওস</a:t>
            </a:r>
            <a:r>
              <a:rPr kumimoji="0" lang="as-I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ান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রাঃ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খ - </a:t>
            </a:r>
            <a:r>
              <a:rPr kumimoji="0" lang="as-I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kumimoji="0" lang="as-I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kumimoji="0" lang="as-I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kumimoji="0" lang="as-I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kumimoji="0" lang="as-I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as-I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kumimoji="0" lang="as-I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kumimoji="0" lang="as-I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kumimoji="0" lang="as-I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র্থ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kumimoji="0" lang="as-I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kumimoji="0" lang="as-I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as-I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kumimoji="0" lang="as-I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kumimoji="0" lang="as-I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গ - </a:t>
            </a:r>
            <a:r>
              <a:rPr kumimoji="0" lang="as-I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যরত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ওস</a:t>
            </a:r>
            <a:r>
              <a:rPr kumimoji="0" lang="as-I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kumimoji="0" lang="as-I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kumimoji="0" lang="as-I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kumimoji="0" lang="as-I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kumimoji="0" lang="as-I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ে, </a:t>
            </a:r>
            <a:r>
              <a:rPr kumimoji="0" lang="as-I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kumimoji="0" lang="as-I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as-I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kumimoji="0" lang="as-I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kumimoji="0" lang="as-I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kumimoji="0" lang="as-I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kumimoji="0" lang="as-I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as-I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kumimoji="0" lang="as-I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as-I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য় ? </a:t>
            </a:r>
            <a:r>
              <a:rPr kumimoji="0" lang="as-I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kumimoji="0" lang="as-I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াখ্যা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  ঘ -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ওস</a:t>
            </a:r>
            <a:r>
              <a:rPr kumimoji="0" lang="as-I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kumimoji="0" lang="as-I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রাঃ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kumimoji="0" lang="as-I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kumimoji="0" lang="as-I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kumimoji="0" lang="as-I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্ধে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আনিত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অভিযোগ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as-I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kumimoji="0" lang="as-I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হ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noProof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   ঙ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ওসমান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রাঃ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হত্যার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ও ফ</a:t>
            </a:r>
            <a:r>
              <a:rPr kumimoji="0" lang="as-I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kumimoji="0" lang="as-I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বিশ্লেষ</a:t>
            </a:r>
            <a:r>
              <a:rPr kumimoji="0" lang="as-I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as-I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kumimoji="0" lang="as-I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kumimoji="0" lang="as-I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kumimoji="0" lang="as-I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kumimoji="0" lang="as-I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626532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914</Words>
  <Application>Microsoft Office PowerPoint</Application>
  <PresentationFormat>Widescreen</PresentationFormat>
  <Paragraphs>122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শুভেচ্ছা  স্বাগতম</vt:lpstr>
      <vt:lpstr>PowerPoint Presentation</vt:lpstr>
      <vt:lpstr>PowerPoint Presentation</vt:lpstr>
      <vt:lpstr>শিক্ষক পরিচিতি </vt:lpstr>
      <vt:lpstr>PowerPoint Presentation</vt:lpstr>
      <vt:lpstr> পাঠশিরোনাম-খুলাফায়ে রাশেদিন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  স্বাগতম</dc:title>
  <dc:creator>Zakir</dc:creator>
  <cp:lastModifiedBy>Zakir</cp:lastModifiedBy>
  <cp:revision>22</cp:revision>
  <dcterms:created xsi:type="dcterms:W3CDTF">2020-07-05T15:33:12Z</dcterms:created>
  <dcterms:modified xsi:type="dcterms:W3CDTF">2020-07-06T01:45:14Z</dcterms:modified>
</cp:coreProperties>
</file>