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1" r:id="rId3"/>
    <p:sldId id="263" r:id="rId4"/>
    <p:sldId id="264" r:id="rId5"/>
    <p:sldId id="258" r:id="rId6"/>
    <p:sldId id="259" r:id="rId7"/>
    <p:sldId id="272" r:id="rId8"/>
    <p:sldId id="273" r:id="rId9"/>
    <p:sldId id="260" r:id="rId10"/>
    <p:sldId id="261" r:id="rId11"/>
    <p:sldId id="269" r:id="rId12"/>
    <p:sldId id="270" r:id="rId13"/>
    <p:sldId id="262" r:id="rId14"/>
    <p:sldId id="274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4" autoAdjust="0"/>
    <p:restoredTop sz="97744" autoAdjust="0"/>
  </p:normalViewPr>
  <p:slideViewPr>
    <p:cSldViewPr>
      <p:cViewPr varScale="1">
        <p:scale>
          <a:sx n="86" d="100"/>
          <a:sy n="86" d="100"/>
        </p:scale>
        <p:origin x="153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89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642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3973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20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1461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406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6091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939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27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961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88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586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83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49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09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652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80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mustafig7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3886200"/>
            <a:ext cx="766762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80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শুভেচ্ছা</a:t>
            </a:r>
            <a:endParaRPr lang="en-US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ConnectingClassRoom\Desktop\Personal Presentation\house_lock_key_insert_door_md_wm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2095500" cy="2095500"/>
          </a:xfrm>
          <a:prstGeom prst="rect">
            <a:avLst/>
          </a:prstGeom>
          <a:noFill/>
        </p:spPr>
      </p:pic>
      <p:pic>
        <p:nvPicPr>
          <p:cNvPr id="2051" name="Picture 3" descr="C:\Documents and Settings\ConnectingClassRoom\Desktop\Personal Presentation\mozilla_firefox_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65400" y="304800"/>
            <a:ext cx="3530600" cy="2301240"/>
          </a:xfrm>
          <a:prstGeom prst="rect">
            <a:avLst/>
          </a:prstGeom>
          <a:noFill/>
        </p:spPr>
      </p:pic>
      <p:pic>
        <p:nvPicPr>
          <p:cNvPr id="2052" name="Picture 4" descr="C:\Documents and Settings\ConnectingClassRoom\Desktop\Personal Presentation\opera_logo_256x25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3733800"/>
            <a:ext cx="2133600" cy="2133600"/>
          </a:xfrm>
          <a:prstGeom prst="rect">
            <a:avLst/>
          </a:prstGeom>
          <a:noFill/>
        </p:spPr>
      </p:pic>
      <p:pic>
        <p:nvPicPr>
          <p:cNvPr id="2054" name="Picture 6" descr="C:\Documents and Settings\ConnectingClassRoom\Desktop\Personal Presentation\Browsers_007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3886200"/>
            <a:ext cx="1981200" cy="1981200"/>
          </a:xfrm>
          <a:prstGeom prst="rect">
            <a:avLst/>
          </a:prstGeom>
          <a:noFill/>
        </p:spPr>
      </p:pic>
      <p:pic>
        <p:nvPicPr>
          <p:cNvPr id="2055" name="Picture 7" descr="C:\Documents and Settings\ConnectingClassRoom\Desktop\Personal Presentation\256-i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01" y="381000"/>
            <a:ext cx="2209800" cy="2056872"/>
          </a:xfrm>
          <a:prstGeom prst="rect">
            <a:avLst/>
          </a:prstGeom>
          <a:noFill/>
        </p:spPr>
      </p:pic>
      <p:grpSp>
        <p:nvGrpSpPr>
          <p:cNvPr id="25" name="Group 24"/>
          <p:cNvGrpSpPr/>
          <p:nvPr/>
        </p:nvGrpSpPr>
        <p:grpSpPr>
          <a:xfrm>
            <a:off x="3338763" y="2362200"/>
            <a:ext cx="1995237" cy="747468"/>
            <a:chOff x="3063240" y="2286000"/>
            <a:chExt cx="1995237" cy="747468"/>
          </a:xfrm>
        </p:grpSpPr>
        <p:sp>
          <p:nvSpPr>
            <p:cNvPr id="22" name="TextBox 21"/>
            <p:cNvSpPr txBox="1"/>
            <p:nvPr/>
          </p:nvSpPr>
          <p:spPr>
            <a:xfrm>
              <a:off x="3124200" y="2633358"/>
              <a:ext cx="19342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dirty="0">
                  <a:latin typeface="NikoshBAN" pitchFamily="2" charset="0"/>
                  <a:cs typeface="NikoshBAN" pitchFamily="2" charset="0"/>
                </a:rPr>
                <a:t>মজিলা ফায়ারফক্স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Up Arrow Callout 23"/>
            <p:cNvSpPr/>
            <p:nvPr/>
          </p:nvSpPr>
          <p:spPr>
            <a:xfrm>
              <a:off x="3063240" y="2286000"/>
              <a:ext cx="1981200" cy="685800"/>
            </a:xfrm>
            <a:prstGeom prst="upArrow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324600" y="2438400"/>
            <a:ext cx="2209800" cy="762000"/>
            <a:chOff x="3063240" y="2286000"/>
            <a:chExt cx="1995237" cy="762000"/>
          </a:xfrm>
        </p:grpSpPr>
        <p:sp>
          <p:nvSpPr>
            <p:cNvPr id="27" name="TextBox 26"/>
            <p:cNvSpPr txBox="1"/>
            <p:nvPr/>
          </p:nvSpPr>
          <p:spPr>
            <a:xfrm>
              <a:off x="3124200" y="2647890"/>
              <a:ext cx="19342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dirty="0">
                  <a:latin typeface="NikoshBAN" pitchFamily="2" charset="0"/>
                  <a:cs typeface="NikoshBAN" pitchFamily="2" charset="0"/>
                </a:rPr>
                <a:t>ইন্টারনেট এক্সপ্লোরার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Up Arrow Callout 27"/>
            <p:cNvSpPr/>
            <p:nvPr/>
          </p:nvSpPr>
          <p:spPr>
            <a:xfrm>
              <a:off x="3063240" y="2286000"/>
              <a:ext cx="1981200" cy="685800"/>
            </a:xfrm>
            <a:prstGeom prst="upArrow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781800" y="5791200"/>
            <a:ext cx="1995237" cy="796506"/>
            <a:chOff x="3063240" y="2286000"/>
            <a:chExt cx="1995237" cy="796506"/>
          </a:xfrm>
        </p:grpSpPr>
        <p:sp>
          <p:nvSpPr>
            <p:cNvPr id="30" name="TextBox 29"/>
            <p:cNvSpPr txBox="1"/>
            <p:nvPr/>
          </p:nvSpPr>
          <p:spPr>
            <a:xfrm>
              <a:off x="3124200" y="2620841"/>
              <a:ext cx="19342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গুগল ক্রোম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1" name="Up Arrow Callout 30"/>
            <p:cNvSpPr/>
            <p:nvPr/>
          </p:nvSpPr>
          <p:spPr>
            <a:xfrm>
              <a:off x="3063240" y="2286000"/>
              <a:ext cx="1981200" cy="685800"/>
            </a:xfrm>
            <a:prstGeom prst="upArrow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567363" y="5791200"/>
            <a:ext cx="1995237" cy="779253"/>
            <a:chOff x="3063240" y="2286000"/>
            <a:chExt cx="1995237" cy="779253"/>
          </a:xfrm>
        </p:grpSpPr>
        <p:sp>
          <p:nvSpPr>
            <p:cNvPr id="33" name="TextBox 32"/>
            <p:cNvSpPr txBox="1"/>
            <p:nvPr/>
          </p:nvSpPr>
          <p:spPr>
            <a:xfrm>
              <a:off x="3124200" y="2603588"/>
              <a:ext cx="19342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অপেরা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4" name="Up Arrow Callout 33"/>
            <p:cNvSpPr/>
            <p:nvPr/>
          </p:nvSpPr>
          <p:spPr>
            <a:xfrm>
              <a:off x="3063240" y="2286000"/>
              <a:ext cx="1981200" cy="685800"/>
            </a:xfrm>
            <a:prstGeom prst="upArrow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33400" y="5791200"/>
            <a:ext cx="1995237" cy="786441"/>
            <a:chOff x="3063240" y="2286000"/>
            <a:chExt cx="1995237" cy="786441"/>
          </a:xfrm>
        </p:grpSpPr>
        <p:sp>
          <p:nvSpPr>
            <p:cNvPr id="36" name="TextBox 35"/>
            <p:cNvSpPr txBox="1"/>
            <p:nvPr/>
          </p:nvSpPr>
          <p:spPr>
            <a:xfrm>
              <a:off x="3124200" y="2610776"/>
              <a:ext cx="19342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সাফারি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7" name="Up Arrow Callout 36"/>
            <p:cNvSpPr/>
            <p:nvPr/>
          </p:nvSpPr>
          <p:spPr>
            <a:xfrm>
              <a:off x="3063240" y="2286000"/>
              <a:ext cx="1981200" cy="685800"/>
            </a:xfrm>
            <a:prstGeom prst="upArrow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6" name="Picture 8" descr="C:\Documents and Settings\ConnectingClassRoom\Desktop\Personal Presentation\Google_Chrome_ico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1800" y="381000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Documents and Settings\ConnectingClassRoom\Desktop\Personal Presentation\animated_computer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2438400"/>
            <a:ext cx="2057400" cy="2057400"/>
          </a:xfrm>
          <a:prstGeom prst="rect">
            <a:avLst/>
          </a:prstGeom>
          <a:noFill/>
        </p:spPr>
      </p:pic>
      <p:pic>
        <p:nvPicPr>
          <p:cNvPr id="11" name="Picture 2" descr="C:\Documents and Settings\ConnectingClassRoom\Desktop\Personal Presentation\video_chatt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4095751"/>
            <a:ext cx="4114800" cy="2857500"/>
          </a:xfrm>
          <a:prstGeom prst="rect">
            <a:avLst/>
          </a:prstGeom>
          <a:noFill/>
        </p:spPr>
      </p:pic>
      <p:pic>
        <p:nvPicPr>
          <p:cNvPr id="1028" name="Picture 4" descr="C:\Documents and Settings\ConnectingClassRoom\Desktop\Personal Presentation\comput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4191001"/>
            <a:ext cx="4038601" cy="2667000"/>
          </a:xfrm>
          <a:prstGeom prst="rect">
            <a:avLst/>
          </a:prstGeom>
          <a:noFill/>
        </p:spPr>
      </p:pic>
      <p:pic>
        <p:nvPicPr>
          <p:cNvPr id="1026" name="Picture 2" descr="C:\Documents and Settings\ConnectingClassRoom\Desktop\Personal Presentation\2011-06-09__buis0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114800" cy="2724912"/>
          </a:xfrm>
          <a:prstGeom prst="rect">
            <a:avLst/>
          </a:prstGeom>
          <a:noFill/>
        </p:spPr>
      </p:pic>
      <p:pic>
        <p:nvPicPr>
          <p:cNvPr id="1027" name="Picture 3" descr="C:\Documents and Settings\ConnectingClassRoom\Desktop\Personal Presentation\ATM Boot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0"/>
            <a:ext cx="4038600" cy="2686050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976563" y="2706624"/>
            <a:ext cx="1995237" cy="774517"/>
            <a:chOff x="3063240" y="2286000"/>
            <a:chExt cx="1995237" cy="774517"/>
          </a:xfrm>
        </p:grpSpPr>
        <p:sp>
          <p:nvSpPr>
            <p:cNvPr id="13" name="TextBox 12"/>
            <p:cNvSpPr txBox="1"/>
            <p:nvPr/>
          </p:nvSpPr>
          <p:spPr>
            <a:xfrm>
              <a:off x="3124200" y="2598852"/>
              <a:ext cx="19342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তথ্য সংগ্রহ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Up Arrow Callout 13"/>
            <p:cNvSpPr/>
            <p:nvPr/>
          </p:nvSpPr>
          <p:spPr>
            <a:xfrm>
              <a:off x="3063240" y="2286000"/>
              <a:ext cx="1981200" cy="685800"/>
            </a:xfrm>
            <a:prstGeom prst="upArrow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998464" y="2663952"/>
            <a:ext cx="2895600" cy="821329"/>
            <a:chOff x="5998464" y="2590800"/>
            <a:chExt cx="2895600" cy="821329"/>
          </a:xfrm>
        </p:grpSpPr>
        <p:sp>
          <p:nvSpPr>
            <p:cNvPr id="18" name="Rectangle 17"/>
            <p:cNvSpPr/>
            <p:nvPr/>
          </p:nvSpPr>
          <p:spPr>
            <a:xfrm>
              <a:off x="5998464" y="2950464"/>
              <a:ext cx="28956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latin typeface="NikoshBAN" pitchFamily="2" charset="0"/>
                  <a:cs typeface="NikoshBAN" pitchFamily="2" charset="0"/>
                </a:rPr>
                <a:t>ATM </a:t>
              </a:r>
              <a:r>
                <a:rPr lang="bn-BD" dirty="0">
                  <a:latin typeface="NikoshBAN" pitchFamily="2" charset="0"/>
                  <a:cs typeface="NikoshBAN" pitchFamily="2" charset="0"/>
                </a:rPr>
                <a:t>বুথ থেকে টাকা উত্তোলণ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Up Arrow Callout 18"/>
            <p:cNvSpPr/>
            <p:nvPr/>
          </p:nvSpPr>
          <p:spPr>
            <a:xfrm>
              <a:off x="6096000" y="2590800"/>
              <a:ext cx="2667000" cy="762000"/>
            </a:xfrm>
            <a:prstGeom prst="upArrow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52400" y="3685301"/>
            <a:ext cx="24280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latin typeface="NikoshBAN" pitchFamily="2" charset="0"/>
                <a:cs typeface="NikoshBAN" pitchFamily="2" charset="0"/>
              </a:rPr>
              <a:t>অফিস ব্যবস্থাপনা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40552" y="35814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latin typeface="NikoshBAN" pitchFamily="2" charset="0"/>
                <a:cs typeface="NikoshBAN" pitchFamily="2" charset="0"/>
              </a:rPr>
              <a:t>দেশ-বিদেশে ছবিসহ কথা বলা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71800" y="1219200"/>
            <a:ext cx="29258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b="1" dirty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81000" y="2514600"/>
            <a:ext cx="8382000" cy="2895600"/>
            <a:chOff x="914400" y="3709359"/>
            <a:chExt cx="6934200" cy="2286000"/>
          </a:xfrm>
        </p:grpSpPr>
        <p:sp>
          <p:nvSpPr>
            <p:cNvPr id="10" name="TextBox 9"/>
            <p:cNvSpPr txBox="1"/>
            <p:nvPr/>
          </p:nvSpPr>
          <p:spPr>
            <a:xfrm>
              <a:off x="914400" y="3928408"/>
              <a:ext cx="69342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000" dirty="0">
                  <a:latin typeface="NikoshBAN" pitchFamily="2" charset="0"/>
                  <a:cs typeface="NikoshBAN" pitchFamily="2" charset="0"/>
                </a:rPr>
                <a:t>ইন্টারনেট এর যে কোন ৫টি সুবিধা</a:t>
              </a:r>
              <a:r>
                <a:rPr lang="en-US" sz="6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dirty="0" err="1">
                  <a:latin typeface="NikoshBAN" pitchFamily="2" charset="0"/>
                  <a:cs typeface="NikoshBAN" pitchFamily="2" charset="0"/>
                </a:rPr>
                <a:t>সম্পর্কে</a:t>
              </a:r>
              <a:r>
                <a:rPr lang="bn-BD" sz="6000" dirty="0">
                  <a:latin typeface="NikoshBAN" pitchFamily="2" charset="0"/>
                  <a:cs typeface="NikoshBAN" pitchFamily="2" charset="0"/>
                </a:rPr>
                <a:t> লিখ?</a:t>
              </a:r>
              <a:endParaRPr lang="en-US" sz="2000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914400" y="3709359"/>
              <a:ext cx="6934200" cy="22860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71800" y="13716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5507" y="3149025"/>
            <a:ext cx="59852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১,  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ইন্টারনেট কী?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/>
          </a:p>
        </p:txBody>
      </p:sp>
      <p:sp>
        <p:nvSpPr>
          <p:cNvPr id="14" name="Rectangle 13"/>
          <p:cNvSpPr/>
          <p:nvPr/>
        </p:nvSpPr>
        <p:spPr>
          <a:xfrm>
            <a:off x="266700" y="4141619"/>
            <a:ext cx="78485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২    ,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কম্পিউটার নেটওয়ার্ক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কী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8870229" cy="67055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0" y="1981200"/>
            <a:ext cx="723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9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4648200"/>
            <a:ext cx="815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 আমাদের দৈনন্দিন জীবনের একটি অংশ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”</a:t>
            </a:r>
            <a:r>
              <a:rPr lang="bn-BD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তোমার বক্তব্যের স্বপক্ষে ৫টি যুক্তি দাও।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416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604024"/>
            <a:ext cx="771525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419600"/>
            <a:ext cx="9067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 কে ধন্যবাদ</a:t>
            </a:r>
            <a:endParaRPr lang="en-US" sz="8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97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312" y="2943226"/>
            <a:ext cx="386727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মোস্তাফিজুর রহমান</a:t>
            </a:r>
          </a:p>
          <a:p>
            <a:pPr algn="ctr"/>
            <a:r>
              <a:rPr lang="bn-IN" sz="27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নিত্যানন্দপুর মাধ্যমিক বিদ্যালয়</a:t>
            </a:r>
          </a:p>
          <a:p>
            <a:pPr algn="ctr"/>
            <a:r>
              <a:rPr lang="bn-IN" sz="27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হরিনাকুন্ডু,ঝিনাইদাহ</a:t>
            </a:r>
          </a:p>
          <a:p>
            <a:pPr algn="ctr"/>
            <a:r>
              <a:rPr lang="en-US" sz="135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 :  </a:t>
            </a:r>
            <a:r>
              <a:rPr lang="en-US" sz="1350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mustafig</a:t>
            </a:r>
            <a:r>
              <a:rPr lang="bn-IN" sz="1350" dirty="0">
                <a:solidFill>
                  <a:schemeClr val="accent5"/>
                </a:solidFill>
                <a:hlinkClick r:id="rId2"/>
              </a:rPr>
              <a:t>7</a:t>
            </a:r>
            <a:r>
              <a:rPr lang="en-US" sz="1350" dirty="0">
                <a:solidFill>
                  <a:schemeClr val="accent5"/>
                </a:solidFill>
                <a:hlinkClick r:id="rId2"/>
              </a:rPr>
              <a:t>@gmail.com</a:t>
            </a:r>
            <a:endParaRPr lang="bn-IN" sz="1350" dirty="0">
              <a:solidFill>
                <a:schemeClr val="accent5"/>
              </a:solidFill>
            </a:endParaRPr>
          </a:p>
          <a:p>
            <a:pPr algn="ctr"/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০১৭১৪</a:t>
            </a:r>
            <a:r>
              <a:rPr lang="bn-IN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৯৯৩৯৬২</a:t>
            </a:r>
          </a:p>
          <a:p>
            <a:endParaRPr lang="en-US" sz="13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Wave 3"/>
          <p:cNvSpPr/>
          <p:nvPr/>
        </p:nvSpPr>
        <p:spPr>
          <a:xfrm>
            <a:off x="1218645" y="1282418"/>
            <a:ext cx="2057400" cy="571500"/>
          </a:xfrm>
          <a:prstGeom prst="wav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/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4067302" y="1179742"/>
            <a:ext cx="34289" cy="480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Wave 5"/>
          <p:cNvSpPr/>
          <p:nvPr/>
        </p:nvSpPr>
        <p:spPr>
          <a:xfrm>
            <a:off x="5422766" y="1653485"/>
            <a:ext cx="2133471" cy="628650"/>
          </a:xfrm>
          <a:prstGeom prst="wav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00112" y="3039880"/>
            <a:ext cx="4741619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7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IN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6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ষ্ঠ</a:t>
            </a:r>
            <a:endParaRPr lang="bn-BD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IN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  <a:endParaRPr lang="bn-BD" sz="3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</a:t>
            </a:r>
            <a:r>
              <a:rPr lang="bn-BD" sz="3600" b="1" dirty="0">
                <a:ln w="0"/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য়ঃ</a:t>
            </a:r>
            <a:r>
              <a:rPr lang="en-US" sz="3600" b="1" dirty="0">
                <a:ln w="0"/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r>
              <a:rPr lang="bn-BD" sz="3600" b="1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3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7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7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7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7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7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7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27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27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7DF52B-A47C-42B3-BC9C-5F47C9D72A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779095"/>
            <a:ext cx="1006921" cy="126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66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ConnectingClassRoom\Desktop\Personal Presentation\150113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36914"/>
            <a:ext cx="4495800" cy="4724400"/>
          </a:xfrm>
          <a:prstGeom prst="rect">
            <a:avLst/>
          </a:prstGeom>
          <a:noFill/>
        </p:spPr>
      </p:pic>
      <p:pic>
        <p:nvPicPr>
          <p:cNvPr id="1027" name="Picture 3" descr="C:\Documents and Settings\ConnectingClassRoom\Desktop\Personal Presentation\Pic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382183"/>
            <a:ext cx="4291641" cy="479001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19200" y="381000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ছবিগুলি লক্ষ্য করি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71450" y="914400"/>
            <a:ext cx="8763000" cy="2215991"/>
            <a:chOff x="171450" y="914400"/>
            <a:chExt cx="8763000" cy="2215991"/>
          </a:xfrm>
        </p:grpSpPr>
        <p:sp>
          <p:nvSpPr>
            <p:cNvPr id="7" name="Rectangle 6"/>
            <p:cNvSpPr/>
            <p:nvPr/>
          </p:nvSpPr>
          <p:spPr>
            <a:xfrm>
              <a:off x="171450" y="914400"/>
              <a:ext cx="8763000" cy="221599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BD" sz="13800" b="1" cap="none" spc="300" dirty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solidFill>
                    <a:srgbClr val="7030A0"/>
                  </a:soli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  <a:innerShdw blurRad="63500" dist="50800" dir="8100000">
                      <a:prstClr val="black">
                        <a:alpha val="50000"/>
                      </a:prstClr>
                    </a:innerShdw>
                  </a:effectLst>
                  <a:latin typeface="NikoshBAN" pitchFamily="2" charset="0"/>
                  <a:cs typeface="NikoshBAN" pitchFamily="2" charset="0"/>
                </a:rPr>
                <a:t>ইন্টারনেট</a:t>
              </a:r>
              <a:endParaRPr lang="en-US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942110" y="2743200"/>
              <a:ext cx="73914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4" name="Picture 2" descr="C:\Documents and Settings\ConnectingClassRoom\Desktop\Personal Presentation\computer_animated_globe.jp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895600"/>
            <a:ext cx="3543300" cy="35433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784104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ইন্টারনেট কী তা বলতে পারবে</a:t>
            </a: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774704"/>
            <a:ext cx="861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ব্রাউজার কী ব্যাখ্যা করতে পারবে</a:t>
            </a: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841504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বর্তমান বিশ্বে ইন্টারনেটের গুরুত্ব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করতে পারবে।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69487" y="1219200"/>
            <a:ext cx="26620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ConnectingClassRoom\Desktop\Personal Presentation\computer-networking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0"/>
            <a:ext cx="2590800" cy="2561360"/>
          </a:xfrm>
          <a:prstGeom prst="rect">
            <a:avLst/>
          </a:prstGeom>
          <a:noFill/>
        </p:spPr>
      </p:pic>
      <p:grpSp>
        <p:nvGrpSpPr>
          <p:cNvPr id="28" name="Group 27"/>
          <p:cNvGrpSpPr/>
          <p:nvPr/>
        </p:nvGrpSpPr>
        <p:grpSpPr>
          <a:xfrm>
            <a:off x="2438400" y="1676400"/>
            <a:ext cx="4267200" cy="3200400"/>
            <a:chOff x="2438400" y="1676400"/>
            <a:chExt cx="4267200" cy="3200400"/>
          </a:xfrm>
        </p:grpSpPr>
        <p:pic>
          <p:nvPicPr>
            <p:cNvPr id="23" name="Picture 2" descr="C:\Documents and Settings\ConnectingClassRoom\Desktop\Personal Presentation\animated-antenna5.gi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2438400" y="1676400"/>
              <a:ext cx="2057400" cy="3200400"/>
            </a:xfrm>
            <a:prstGeom prst="rect">
              <a:avLst/>
            </a:prstGeom>
            <a:noFill/>
          </p:spPr>
        </p:pic>
        <p:pic>
          <p:nvPicPr>
            <p:cNvPr id="3074" name="Picture 2" descr="C:\Documents and Settings\ConnectingClassRoom\Desktop\Personal Presentation\animated-antenna5.gi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48150" y="1676400"/>
              <a:ext cx="2457450" cy="3200400"/>
            </a:xfrm>
            <a:prstGeom prst="rect">
              <a:avLst/>
            </a:prstGeom>
            <a:noFill/>
          </p:spPr>
        </p:pic>
      </p:grpSp>
      <p:pic>
        <p:nvPicPr>
          <p:cNvPr id="4099" name="Picture 3" descr="C:\Documents and Settings\ConnectingClassRoom\Desktop\Personal Presentation\firewal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43650" y="3924300"/>
            <a:ext cx="2800350" cy="2476500"/>
          </a:xfrm>
          <a:prstGeom prst="rect">
            <a:avLst/>
          </a:prstGeom>
          <a:noFill/>
        </p:spPr>
      </p:pic>
      <p:pic>
        <p:nvPicPr>
          <p:cNvPr id="4101" name="Picture 5" descr="C:\Documents and Settings\ConnectingClassRoom\Desktop\Personal Presentation\computer_network_diagram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657600"/>
            <a:ext cx="2895600" cy="2895600"/>
          </a:xfrm>
          <a:prstGeom prst="rect">
            <a:avLst/>
          </a:prstGeom>
          <a:noFill/>
        </p:spPr>
      </p:pic>
      <p:pic>
        <p:nvPicPr>
          <p:cNvPr id="3075" name="Picture 3" descr="C:\Documents and Settings\ConnectingClassRoom\Desktop\Personal Presentation\Computer-Networkin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0"/>
            <a:ext cx="3124200" cy="234315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0" y="2414342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u="sng" dirty="0">
                <a:latin typeface="NikoshBAN" pitchFamily="2" charset="0"/>
                <a:cs typeface="NikoshBAN" pitchFamily="2" charset="0"/>
              </a:rPr>
              <a:t>কম্পিউটার নেটওয়ার্ক</a:t>
            </a:r>
            <a:endParaRPr lang="en-US" sz="1200" b="1" u="sng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1828800" y="1143000"/>
            <a:ext cx="2514600" cy="1828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1676400" y="2971800"/>
            <a:ext cx="2743200" cy="1524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4229100" y="495300"/>
            <a:ext cx="2590800" cy="2362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0800000">
            <a:off x="4419600" y="2971800"/>
            <a:ext cx="2362200" cy="1219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10800000">
            <a:off x="1905000" y="990600"/>
            <a:ext cx="2438400" cy="17526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5400000" flipH="1" flipV="1">
            <a:off x="4305300" y="342900"/>
            <a:ext cx="2438400" cy="23622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4419600" y="2743200"/>
            <a:ext cx="2286000" cy="17526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10800000" flipV="1">
            <a:off x="1600200" y="2743200"/>
            <a:ext cx="2819400" cy="16764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6629400" y="272409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u="sng" dirty="0">
                <a:latin typeface="NikoshBAN" pitchFamily="2" charset="0"/>
                <a:cs typeface="NikoshBAN" pitchFamily="2" charset="0"/>
              </a:rPr>
              <a:t>কম্পিউটার নেটওয়ার্ক</a:t>
            </a:r>
            <a:endParaRPr lang="en-US" sz="12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28600" y="645789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u="sng" dirty="0">
                <a:latin typeface="NikoshBAN" pitchFamily="2" charset="0"/>
                <a:cs typeface="NikoshBAN" pitchFamily="2" charset="0"/>
              </a:rPr>
              <a:t>কম্পিউটার নেটওয়ার্ক</a:t>
            </a:r>
            <a:endParaRPr lang="en-US" sz="12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019800" y="645789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u="sng" dirty="0">
                <a:latin typeface="NikoshBAN" pitchFamily="2" charset="0"/>
                <a:cs typeface="NikoshBAN" pitchFamily="2" charset="0"/>
              </a:rPr>
              <a:t>কম্পিউটার নেটওয়ার্ক</a:t>
            </a:r>
            <a:endParaRPr lang="en-US" sz="1200" b="1" u="sng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71" grpId="0"/>
      <p:bldP spid="72" grpId="0"/>
      <p:bldP spid="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52600"/>
            <a:ext cx="739139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</a:p>
          <a:p>
            <a:pPr algn="ctr"/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১, ইন্টারনেট কী 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77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244334"/>
            <a:ext cx="8915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নেটওয়ার্ক সমূহের নেটওয়ার্ক</a:t>
            </a:r>
            <a:r>
              <a:rPr lang="bn-IN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4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361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533400" y="2088932"/>
            <a:ext cx="3733800" cy="4419600"/>
            <a:chOff x="533400" y="2057401"/>
            <a:chExt cx="3733800" cy="4419600"/>
          </a:xfrm>
        </p:grpSpPr>
        <p:grpSp>
          <p:nvGrpSpPr>
            <p:cNvPr id="5" name="Group 4"/>
            <p:cNvGrpSpPr/>
            <p:nvPr/>
          </p:nvGrpSpPr>
          <p:grpSpPr>
            <a:xfrm>
              <a:off x="533400" y="2057401"/>
              <a:ext cx="3733800" cy="4419600"/>
              <a:chOff x="533400" y="2017693"/>
              <a:chExt cx="3733800" cy="4840307"/>
            </a:xfrm>
          </p:grpSpPr>
          <p:pic>
            <p:nvPicPr>
              <p:cNvPr id="1026" name="Picture 2" descr="C:\Documents and Settings\ConnectingClassRoom\Desktop\Personal Presentation\2011-09-05-17-39-46-087488100-untitled-2.jp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33400" y="2971800"/>
                <a:ext cx="3733800" cy="3886200"/>
              </a:xfrm>
              <a:prstGeom prst="rect">
                <a:avLst/>
              </a:prstGeom>
              <a:noFill/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533400" y="2017693"/>
                <a:ext cx="3733800" cy="1044930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মেসার্স এ,বি ক্লথ  ষ্টোর</a:t>
                </a:r>
              </a:p>
              <a:p>
                <a:pPr algn="ctr"/>
                <a:r>
                  <a:rPr lang="bn-BD" sz="2000" dirty="0">
                    <a:latin typeface="NikoshBAN" pitchFamily="2" charset="0"/>
                    <a:cs typeface="NikoshBAN" pitchFamily="2" charset="0"/>
                  </a:rPr>
                  <a:t>এখনে বেনারশি শাড়ি পাওয়া </a:t>
                </a:r>
                <a:r>
                  <a:rPr lang="bn-BD" sz="2400" dirty="0">
                    <a:latin typeface="NikoshBAN" pitchFamily="2" charset="0"/>
                    <a:cs typeface="NikoshBAN" pitchFamily="2" charset="0"/>
                  </a:rPr>
                  <a:t>য়ায়।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21" name="Rounded Rectangle 20"/>
            <p:cNvSpPr/>
            <p:nvPr/>
          </p:nvSpPr>
          <p:spPr>
            <a:xfrm>
              <a:off x="838200" y="2590800"/>
              <a:ext cx="3200400" cy="304800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33400" y="228600"/>
            <a:ext cx="1391478" cy="1524000"/>
            <a:chOff x="533400" y="228600"/>
            <a:chExt cx="1391478" cy="1524000"/>
          </a:xfrm>
        </p:grpSpPr>
        <p:pic>
          <p:nvPicPr>
            <p:cNvPr id="2" name="Picture 2" descr="C:\Documents and Settings\ConnectingClassRoom\Desktop\Personal Presentation\Picture 7.png"/>
            <p:cNvPicPr>
              <a:picLocks noChangeAspect="1" noChangeArrowheads="1"/>
            </p:cNvPicPr>
            <p:nvPr/>
          </p:nvPicPr>
          <p:blipFill>
            <a:blip r:embed="rId3"/>
            <a:srcRect l="26415" t="24096" r="58491" b="44579"/>
            <a:stretch>
              <a:fillRect/>
            </a:stretch>
          </p:blipFill>
          <p:spPr bwMode="auto">
            <a:xfrm>
              <a:off x="533400" y="228600"/>
              <a:ext cx="1391478" cy="1524000"/>
            </a:xfrm>
            <a:prstGeom prst="rect">
              <a:avLst/>
            </a:prstGeom>
            <a:noFill/>
          </p:spPr>
        </p:pic>
        <p:sp>
          <p:nvSpPr>
            <p:cNvPr id="23" name="Rectangle 22"/>
            <p:cNvSpPr/>
            <p:nvPr/>
          </p:nvSpPr>
          <p:spPr>
            <a:xfrm>
              <a:off x="924180" y="304800"/>
              <a:ext cx="762000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7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২০১৩ শিক্ষাবর্ষে বি,ড  কোর্সে </a:t>
              </a:r>
            </a:p>
            <a:p>
              <a:pPr algn="ctr"/>
              <a:r>
                <a:rPr lang="bn-BD" sz="7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ভর্তি চলছে</a:t>
              </a:r>
              <a:endParaRPr lang="en-US" sz="1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Right Arrow 5"/>
          <p:cNvSpPr/>
          <p:nvPr/>
        </p:nvSpPr>
        <p:spPr>
          <a:xfrm>
            <a:off x="0" y="2638425"/>
            <a:ext cx="8382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C:\Documents and Settings\ConnectingClassRoom\Desktop\DSC061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905000"/>
            <a:ext cx="4038600" cy="4572000"/>
          </a:xfrm>
          <a:prstGeom prst="rect">
            <a:avLst/>
          </a:prstGeom>
          <a:noFill/>
        </p:spPr>
      </p:pic>
      <p:pic>
        <p:nvPicPr>
          <p:cNvPr id="9" name="Picture 2" descr="C:\Documents and Settings\ConnectingClassRoom\Desktop\Personal Presentation\platform_connection_PA_md_wm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147410"/>
            <a:ext cx="1524000" cy="1406072"/>
          </a:xfrm>
          <a:prstGeom prst="rect">
            <a:avLst/>
          </a:prstGeom>
          <a:noFill/>
        </p:spPr>
      </p:pic>
      <p:sp>
        <p:nvSpPr>
          <p:cNvPr id="10" name="Notched Right Arrow 9"/>
          <p:cNvSpPr/>
          <p:nvPr/>
        </p:nvSpPr>
        <p:spPr>
          <a:xfrm rot="17120632">
            <a:off x="5684234" y="2576568"/>
            <a:ext cx="3326046" cy="805738"/>
          </a:xfrm>
          <a:prstGeom prst="notchedRigh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7151881">
            <a:off x="5788057" y="2742647"/>
            <a:ext cx="3224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২০১</a:t>
            </a:r>
            <a:r>
              <a:rPr lang="en-US" sz="1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1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শিক্ষাবর্ষে বি,ড  কোর্সে  ভর্তি চলছে</a:t>
            </a:r>
            <a:endParaRPr lang="en-US" sz="1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38400" y="628471"/>
            <a:ext cx="3505200" cy="1015663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000" dirty="0">
                <a:latin typeface="NikoshBAN" pitchFamily="2" charset="0"/>
                <a:cs typeface="NikoshBAN" pitchFamily="2" charset="0"/>
              </a:rPr>
              <a:t>ইন্টারনেটে নিজের তথ্য অন্যের সামনে তুলে ধরার যে ব্যবস্থা নেওয়া হয়, তাকে ওয়েব সাইড বলে।</a:t>
            </a:r>
            <a:endParaRPr lang="en-US" sz="2000" dirty="0"/>
          </a:p>
        </p:txBody>
      </p:sp>
      <p:cxnSp>
        <p:nvCxnSpPr>
          <p:cNvPr id="18" name="Straight Arrow Connector 17"/>
          <p:cNvCxnSpPr/>
          <p:nvPr/>
        </p:nvCxnSpPr>
        <p:spPr>
          <a:xfrm rot="10800000">
            <a:off x="1600200" y="457200"/>
            <a:ext cx="61722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5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/>
      <p:bldP spid="16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1495</TotalTime>
  <Words>213</Words>
  <Application>Microsoft Office PowerPoint</Application>
  <PresentationFormat>On-screen Show (4:3)</PresentationFormat>
  <Paragraphs>57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NikoshBAN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C.L</cp:lastModifiedBy>
  <cp:revision>394</cp:revision>
  <dcterms:created xsi:type="dcterms:W3CDTF">2006-08-16T00:00:00Z</dcterms:created>
  <dcterms:modified xsi:type="dcterms:W3CDTF">2020-07-06T17:08:38Z</dcterms:modified>
</cp:coreProperties>
</file>