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58" r:id="rId4"/>
    <p:sldId id="275" r:id="rId5"/>
    <p:sldId id="277" r:id="rId6"/>
    <p:sldId id="274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A559-A12E-4E0E-A00E-45A6F6DC5B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45205-0853-4FFE-AA9F-79F4A8E12C02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EB1D905-4FB6-4F29-BDF7-214E2B115A93}" type="parTrans" cxnId="{C69F3125-F696-44F5-BCEC-E52810E82800}">
      <dgm:prSet/>
      <dgm:spPr/>
      <dgm:t>
        <a:bodyPr/>
        <a:lstStyle/>
        <a:p>
          <a:endParaRPr lang="en-US"/>
        </a:p>
      </dgm:t>
    </dgm:pt>
    <dgm:pt modelId="{ECEA3624-3D80-47C2-B31E-00BB2447AFB3}" type="sibTrans" cxnId="{C69F3125-F696-44F5-BCEC-E52810E82800}">
      <dgm:prSet/>
      <dgm:spPr/>
      <dgm:t>
        <a:bodyPr/>
        <a:lstStyle/>
        <a:p>
          <a:endParaRPr lang="en-US"/>
        </a:p>
      </dgm:t>
    </dgm:pt>
    <dgm:pt modelId="{006D5268-50D3-4993-88EB-07DDA1E5F3A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4525A16-555F-43EA-8499-53FD9E2ACCDE}" type="parTrans" cxnId="{4A764DAA-38E1-402C-9FAF-CC4916A547DC}">
      <dgm:prSet/>
      <dgm:spPr/>
      <dgm:t>
        <a:bodyPr/>
        <a:lstStyle/>
        <a:p>
          <a:endParaRPr lang="en-US"/>
        </a:p>
      </dgm:t>
    </dgm:pt>
    <dgm:pt modelId="{26BC9AB5-47D7-4921-8EB8-46CE085064FE}" type="sibTrans" cxnId="{4A764DAA-38E1-402C-9FAF-CC4916A547DC}">
      <dgm:prSet/>
      <dgm:spPr/>
      <dgm:t>
        <a:bodyPr/>
        <a:lstStyle/>
        <a:p>
          <a:endParaRPr lang="en-US"/>
        </a:p>
      </dgm:t>
    </dgm:pt>
    <dgm:pt modelId="{B8838779-34C0-43FE-B0F3-DEC40658116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D1AB72-F255-4171-8634-143B8132A02E}" type="parTrans" cxnId="{37E7D11D-683F-46B4-9450-F81A87BBA2A7}">
      <dgm:prSet/>
      <dgm:spPr/>
      <dgm:t>
        <a:bodyPr/>
        <a:lstStyle/>
        <a:p>
          <a:endParaRPr lang="en-US"/>
        </a:p>
      </dgm:t>
    </dgm:pt>
    <dgm:pt modelId="{C55A6AB7-9FB8-417B-B0F7-9926E007046C}" type="sibTrans" cxnId="{37E7D11D-683F-46B4-9450-F81A87BBA2A7}">
      <dgm:prSet/>
      <dgm:spPr/>
      <dgm:t>
        <a:bodyPr/>
        <a:lstStyle/>
        <a:p>
          <a:endParaRPr lang="en-US"/>
        </a:p>
      </dgm:t>
    </dgm:pt>
    <dgm:pt modelId="{E705313F-02D0-43DC-8DEA-E1DF1B2EF5F6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EFDD6C-39AB-4D3F-90F7-35A4DA7859B9}" type="parTrans" cxnId="{0C926BAC-46F8-4118-8B46-D4C8AC460610}">
      <dgm:prSet/>
      <dgm:spPr/>
      <dgm:t>
        <a:bodyPr/>
        <a:lstStyle/>
        <a:p>
          <a:endParaRPr lang="en-US"/>
        </a:p>
      </dgm:t>
    </dgm:pt>
    <dgm:pt modelId="{1D99C226-9240-4047-912D-69E3B52AB910}" type="sibTrans" cxnId="{0C926BAC-46F8-4118-8B46-D4C8AC460610}">
      <dgm:prSet/>
      <dgm:spPr/>
      <dgm:t>
        <a:bodyPr/>
        <a:lstStyle/>
        <a:p>
          <a:endParaRPr lang="en-US"/>
        </a:p>
      </dgm:t>
    </dgm:pt>
    <dgm:pt modelId="{0F2FF1B1-02C6-4047-B429-32FA16029B49}" type="pres">
      <dgm:prSet presAssocID="{4B66A559-A12E-4E0E-A00E-45A6F6DC5B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C82C3C-C47D-4369-B102-E4124A4BD15D}" type="pres">
      <dgm:prSet presAssocID="{48A45205-0853-4FFE-AA9F-79F4A8E12C02}" presName="singleCycle" presStyleCnt="0"/>
      <dgm:spPr/>
    </dgm:pt>
    <dgm:pt modelId="{0D251604-A475-4C4C-93FF-C089E25B8964}" type="pres">
      <dgm:prSet presAssocID="{48A45205-0853-4FFE-AA9F-79F4A8E12C02}" presName="singleCenter" presStyleLbl="node1" presStyleIdx="0" presStyleCnt="4" custScaleX="196486" custScaleY="92437" custLinFactNeighborX="361" custLinFactNeighborY="-95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2CEF50-34D9-41B5-9E45-CCC2EB18D24A}" type="pres">
      <dgm:prSet presAssocID="{54525A16-555F-43EA-8499-53FD9E2ACCD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7089B88-9377-4A7D-BCC4-66A9B727E574}" type="pres">
      <dgm:prSet presAssocID="{006D5268-50D3-4993-88EB-07DDA1E5F3AB}" presName="text0" presStyleLbl="node1" presStyleIdx="1" presStyleCnt="4" custScaleX="242538" custScaleY="120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69640-627B-4D19-BAC2-6946757CD31F}" type="pres">
      <dgm:prSet presAssocID="{0DD1AB72-F255-4171-8634-143B8132A02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71034F7-92A1-4DDD-A6F3-F46EF8E0A456}" type="pres">
      <dgm:prSet presAssocID="{B8838779-34C0-43FE-B0F3-DEC40658116B}" presName="text0" presStyleLbl="node1" presStyleIdx="2" presStyleCnt="4" custScaleX="221741" custScaleY="9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C0EB-179B-4584-990B-C88AD6DF1CC0}" type="pres">
      <dgm:prSet presAssocID="{0DEFDD6C-39AB-4D3F-90F7-35A4DA7859B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2C198EE-EA5A-4277-B2A5-E4FFC5ED47B6}" type="pres">
      <dgm:prSet presAssocID="{E705313F-02D0-43DC-8DEA-E1DF1B2EF5F6}" presName="text0" presStyleLbl="node1" presStyleIdx="3" presStyleCnt="4" custScaleX="232230" custRadScaleRad="102936" custRadScaleInc="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7D11D-683F-46B4-9450-F81A87BBA2A7}" srcId="{48A45205-0853-4FFE-AA9F-79F4A8E12C02}" destId="{B8838779-34C0-43FE-B0F3-DEC40658116B}" srcOrd="1" destOrd="0" parTransId="{0DD1AB72-F255-4171-8634-143B8132A02E}" sibTransId="{C55A6AB7-9FB8-417B-B0F7-9926E007046C}"/>
    <dgm:cxn modelId="{C39AAA24-3D9C-43D2-8596-C8A4818C620D}" type="presOf" srcId="{4B66A559-A12E-4E0E-A00E-45A6F6DC5BFE}" destId="{0F2FF1B1-02C6-4047-B429-32FA16029B49}" srcOrd="0" destOrd="0" presId="urn:microsoft.com/office/officeart/2008/layout/RadialCluster"/>
    <dgm:cxn modelId="{878973E4-E9CA-4073-930A-5783A84C3F65}" type="presOf" srcId="{B8838779-34C0-43FE-B0F3-DEC40658116B}" destId="{671034F7-92A1-4DDD-A6F3-F46EF8E0A456}" srcOrd="0" destOrd="0" presId="urn:microsoft.com/office/officeart/2008/layout/RadialCluster"/>
    <dgm:cxn modelId="{610FAED8-E2FF-41EB-A2A6-B4E562420D00}" type="presOf" srcId="{0DEFDD6C-39AB-4D3F-90F7-35A4DA7859B9}" destId="{FEAEC0EB-179B-4584-990B-C88AD6DF1CC0}" srcOrd="0" destOrd="0" presId="urn:microsoft.com/office/officeart/2008/layout/RadialCluster"/>
    <dgm:cxn modelId="{BEC99100-0E38-4224-ACF1-659534C622CE}" type="presOf" srcId="{E705313F-02D0-43DC-8DEA-E1DF1B2EF5F6}" destId="{F2C198EE-EA5A-4277-B2A5-E4FFC5ED47B6}" srcOrd="0" destOrd="0" presId="urn:microsoft.com/office/officeart/2008/layout/RadialCluster"/>
    <dgm:cxn modelId="{4A764DAA-38E1-402C-9FAF-CC4916A547DC}" srcId="{48A45205-0853-4FFE-AA9F-79F4A8E12C02}" destId="{006D5268-50D3-4993-88EB-07DDA1E5F3AB}" srcOrd="0" destOrd="0" parTransId="{54525A16-555F-43EA-8499-53FD9E2ACCDE}" sibTransId="{26BC9AB5-47D7-4921-8EB8-46CE085064FE}"/>
    <dgm:cxn modelId="{C69F3125-F696-44F5-BCEC-E52810E82800}" srcId="{4B66A559-A12E-4E0E-A00E-45A6F6DC5BFE}" destId="{48A45205-0853-4FFE-AA9F-79F4A8E12C02}" srcOrd="0" destOrd="0" parTransId="{AEB1D905-4FB6-4F29-BDF7-214E2B115A93}" sibTransId="{ECEA3624-3D80-47C2-B31E-00BB2447AFB3}"/>
    <dgm:cxn modelId="{3B32E91B-D8D9-4D24-AA65-546501D64847}" type="presOf" srcId="{48A45205-0853-4FFE-AA9F-79F4A8E12C02}" destId="{0D251604-A475-4C4C-93FF-C089E25B8964}" srcOrd="0" destOrd="0" presId="urn:microsoft.com/office/officeart/2008/layout/RadialCluster"/>
    <dgm:cxn modelId="{0C926BAC-46F8-4118-8B46-D4C8AC460610}" srcId="{48A45205-0853-4FFE-AA9F-79F4A8E12C02}" destId="{E705313F-02D0-43DC-8DEA-E1DF1B2EF5F6}" srcOrd="2" destOrd="0" parTransId="{0DEFDD6C-39AB-4D3F-90F7-35A4DA7859B9}" sibTransId="{1D99C226-9240-4047-912D-69E3B52AB910}"/>
    <dgm:cxn modelId="{B7B078BA-075E-427D-99A1-FE46634CFEC7}" type="presOf" srcId="{0DD1AB72-F255-4171-8634-143B8132A02E}" destId="{CD269640-627B-4D19-BAC2-6946757CD31F}" srcOrd="0" destOrd="0" presId="urn:microsoft.com/office/officeart/2008/layout/RadialCluster"/>
    <dgm:cxn modelId="{365C7B61-B579-483E-B61C-81680FBCEEFE}" type="presOf" srcId="{54525A16-555F-43EA-8499-53FD9E2ACCDE}" destId="{702CEF50-34D9-41B5-9E45-CCC2EB18D24A}" srcOrd="0" destOrd="0" presId="urn:microsoft.com/office/officeart/2008/layout/RadialCluster"/>
    <dgm:cxn modelId="{96EBDC6B-7FE9-4C54-9311-75C46F2B91D8}" type="presOf" srcId="{006D5268-50D3-4993-88EB-07DDA1E5F3AB}" destId="{07089B88-9377-4A7D-BCC4-66A9B727E574}" srcOrd="0" destOrd="0" presId="urn:microsoft.com/office/officeart/2008/layout/RadialCluster"/>
    <dgm:cxn modelId="{D5120F95-D2CD-402F-AFE1-7FC5DBAD543A}" type="presParOf" srcId="{0F2FF1B1-02C6-4047-B429-32FA16029B49}" destId="{8EC82C3C-C47D-4369-B102-E4124A4BD15D}" srcOrd="0" destOrd="0" presId="urn:microsoft.com/office/officeart/2008/layout/RadialCluster"/>
    <dgm:cxn modelId="{9851CAA2-7208-4C9C-95BD-8A5FBA786867}" type="presParOf" srcId="{8EC82C3C-C47D-4369-B102-E4124A4BD15D}" destId="{0D251604-A475-4C4C-93FF-C089E25B8964}" srcOrd="0" destOrd="0" presId="urn:microsoft.com/office/officeart/2008/layout/RadialCluster"/>
    <dgm:cxn modelId="{736860D0-133A-4A71-A704-B7ED76CFA8E9}" type="presParOf" srcId="{8EC82C3C-C47D-4369-B102-E4124A4BD15D}" destId="{702CEF50-34D9-41B5-9E45-CCC2EB18D24A}" srcOrd="1" destOrd="0" presId="urn:microsoft.com/office/officeart/2008/layout/RadialCluster"/>
    <dgm:cxn modelId="{E8A6140D-1EF5-4AAB-9FF7-1D675A54BEDD}" type="presParOf" srcId="{8EC82C3C-C47D-4369-B102-E4124A4BD15D}" destId="{07089B88-9377-4A7D-BCC4-66A9B727E574}" srcOrd="2" destOrd="0" presId="urn:microsoft.com/office/officeart/2008/layout/RadialCluster"/>
    <dgm:cxn modelId="{52BE5883-C486-41B3-B094-8FC54AB3F9C9}" type="presParOf" srcId="{8EC82C3C-C47D-4369-B102-E4124A4BD15D}" destId="{CD269640-627B-4D19-BAC2-6946757CD31F}" srcOrd="3" destOrd="0" presId="urn:microsoft.com/office/officeart/2008/layout/RadialCluster"/>
    <dgm:cxn modelId="{C21CA3D8-65CC-42D3-9CBF-BACD949DC73A}" type="presParOf" srcId="{8EC82C3C-C47D-4369-B102-E4124A4BD15D}" destId="{671034F7-92A1-4DDD-A6F3-F46EF8E0A456}" srcOrd="4" destOrd="0" presId="urn:microsoft.com/office/officeart/2008/layout/RadialCluster"/>
    <dgm:cxn modelId="{F20908D1-9C64-4764-AC7D-40F32E506AAB}" type="presParOf" srcId="{8EC82C3C-C47D-4369-B102-E4124A4BD15D}" destId="{FEAEC0EB-179B-4584-990B-C88AD6DF1CC0}" srcOrd="5" destOrd="0" presId="urn:microsoft.com/office/officeart/2008/layout/RadialCluster"/>
    <dgm:cxn modelId="{5780024F-9958-4D1D-9AA0-0C25CCCE4D6F}" type="presParOf" srcId="{8EC82C3C-C47D-4369-B102-E4124A4BD15D}" destId="{F2C198EE-EA5A-4277-B2A5-E4FFC5ED47B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1604-A475-4C4C-93FF-C089E25B8964}">
      <dsp:nvSpPr>
        <dsp:cNvPr id="0" name=""/>
        <dsp:cNvSpPr/>
      </dsp:nvSpPr>
      <dsp:spPr>
        <a:xfrm>
          <a:off x="2514586" y="1752601"/>
          <a:ext cx="2590196" cy="121855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574071" y="1812086"/>
        <a:ext cx="2471226" cy="1099589"/>
      </dsp:txXfrm>
    </dsp:sp>
    <dsp:sp modelId="{702CEF50-34D9-41B5-9E45-CCC2EB18D24A}">
      <dsp:nvSpPr>
        <dsp:cNvPr id="0" name=""/>
        <dsp:cNvSpPr/>
      </dsp:nvSpPr>
      <dsp:spPr>
        <a:xfrm rot="16169337">
          <a:off x="3552107" y="1502698"/>
          <a:ext cx="499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98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9B88-9377-4A7D-BCC4-66A9B727E574}">
      <dsp:nvSpPr>
        <dsp:cNvPr id="0" name=""/>
        <dsp:cNvSpPr/>
      </dsp:nvSpPr>
      <dsp:spPr>
        <a:xfrm>
          <a:off x="2723971" y="192005"/>
          <a:ext cx="2142178" cy="10607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775754" y="243788"/>
        <a:ext cx="2038612" cy="957224"/>
      </dsp:txXfrm>
    </dsp:sp>
    <dsp:sp modelId="{CD269640-627B-4D19-BAC2-6946757CD31F}">
      <dsp:nvSpPr>
        <dsp:cNvPr id="0" name=""/>
        <dsp:cNvSpPr/>
      </dsp:nvSpPr>
      <dsp:spPr>
        <a:xfrm rot="2328153">
          <a:off x="4503391" y="3152930"/>
          <a:ext cx="580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1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34F7-92A1-4DDD-A6F3-F46EF8E0A456}">
      <dsp:nvSpPr>
        <dsp:cNvPr id="0" name=""/>
        <dsp:cNvSpPr/>
      </dsp:nvSpPr>
      <dsp:spPr>
        <a:xfrm>
          <a:off x="4569906" y="3334699"/>
          <a:ext cx="1958492" cy="85175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611485" y="3376278"/>
        <a:ext cx="1875334" cy="768597"/>
      </dsp:txXfrm>
    </dsp:sp>
    <dsp:sp modelId="{FEAEC0EB-179B-4584-990B-C88AD6DF1CC0}">
      <dsp:nvSpPr>
        <dsp:cNvPr id="0" name=""/>
        <dsp:cNvSpPr/>
      </dsp:nvSpPr>
      <dsp:spPr>
        <a:xfrm rot="8752727">
          <a:off x="2529647" y="3088040"/>
          <a:ext cx="416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7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98EE-EA5A-4277-B2A5-E4FFC5ED47B6}">
      <dsp:nvSpPr>
        <dsp:cNvPr id="0" name=""/>
        <dsp:cNvSpPr/>
      </dsp:nvSpPr>
      <dsp:spPr>
        <a:xfrm>
          <a:off x="888202" y="3204919"/>
          <a:ext cx="2051134" cy="88323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931318" y="3248035"/>
        <a:ext cx="1964902" cy="79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85802"/>
            <a:ext cx="5486400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20955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55649"/>
            <a:ext cx="5715000" cy="362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8107" y="514350"/>
            <a:ext cx="8763000" cy="830997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অ– কার বা আ– কারের পর অ—কার  বা আ –কার থাকলে উভয়ে মিলে আ—কার হয় । আ—কার পূর্ব বর্ণে যুক্ত হয়। যেমনঃ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স্বরসন্ধির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32751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অ+আ= আ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291"/>
            <a:ext cx="2465397" cy="1439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2" b="10483"/>
          <a:stretch/>
        </p:blipFill>
        <p:spPr>
          <a:xfrm>
            <a:off x="4800600" y="1821850"/>
            <a:ext cx="2079893" cy="15299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76800" y="338259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9898" y="339557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33518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30" name="Right Arrow 29"/>
          <p:cNvSpPr/>
          <p:nvPr/>
        </p:nvSpPr>
        <p:spPr>
          <a:xfrm>
            <a:off x="1295400" y="4081098"/>
            <a:ext cx="2130551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জলাতঙ্ক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4" descr="D:\allah)\nn40.jpg"/>
          <p:cNvPicPr>
            <a:picLocks noChangeAspect="1" noChangeArrowheads="1"/>
          </p:cNvPicPr>
          <p:nvPr/>
        </p:nvPicPr>
        <p:blipFill rotWithShape="1">
          <a:blip r:embed="rId4"/>
          <a:srcRect l="6679" t="4222" r="4884" b="5015"/>
          <a:stretch/>
        </p:blipFill>
        <p:spPr bwMode="auto">
          <a:xfrm>
            <a:off x="4776216" y="3934483"/>
            <a:ext cx="1822094" cy="98696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2971800" cy="742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3429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আ+অ = আ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llah)\n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473184"/>
            <a:ext cx="2743200" cy="2057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38400" y="369231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2900" y="359998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305300" y="429228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48243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বিদ্যালঙ্কার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8582025" y="4771827"/>
            <a:ext cx="571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62600" y="3769065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অলঙ্কার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1753860" y="4482436"/>
            <a:ext cx="1981200" cy="60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8" y="1564107"/>
            <a:ext cx="3124200" cy="1973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300" y="209550"/>
            <a:ext cx="2971800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আ+আ= আ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llah)\n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23950"/>
            <a:ext cx="3352800" cy="2514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Picture 3" descr="D:\allah)\nn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485" y="1123950"/>
            <a:ext cx="3200400" cy="2514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200400" y="3767475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+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87956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9085" y="391786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=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90372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দয়াদ্র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89058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2647950"/>
            <a:ext cx="3352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শতেক, সপ্তাহ, হিমালয়, কারাগার,দেবালয়,তৃষ্ণার্ত, মহাশয়, রাজর্ষি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857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12395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r="56764" b="19129"/>
          <a:stretch/>
        </p:blipFill>
        <p:spPr>
          <a:xfrm>
            <a:off x="762000" y="2089724"/>
            <a:ext cx="2819401" cy="252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3636"/>
            <a:ext cx="792480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নবান্ন – সন্ধি বিচ্ছেদ ক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োনটি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নব+ আন্ন (খ) নব+পন্ন (গ) নব+অন্ন (ঘ) নবা+অন্ন।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নীলাকাশ– এর সন্ধি বিচ্ছেদ কোনটি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নীল+ আকাশ (খ) নীলা +কাশ (গ) নিল+কাশ  (ঘ)ণীল+আকাস।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বিদ্যালঙ্কার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সন্ধি বিচ্ছেদ কোনটি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বিদ্যা+লঙ্কার (খ) বিদ্যা+লংকার (গ) বিদ্যা+লঙ্কার (ঘ) বিদ্যা+অলঙ্কার।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37465"/>
            <a:ext cx="2214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1435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1935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সন্ধি কাকে বলে ? সন্ধি কয় প্রকার ও কী কী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42342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80975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স্বরসন্ধি কাকে বলে?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জলাতঙ্ক এর সন্ধি বিচ্ছেদ কর 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451" y="4560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085355"/>
            <a:ext cx="3962400" cy="707886"/>
          </a:xfrm>
          <a:prstGeom prst="rect">
            <a:avLst/>
          </a:prstGeom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সন্ধি বিচ্ছেদ করঃ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266950"/>
            <a:ext cx="4876800" cy="255454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হিমাচল,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আশাতীত, ভয়ার্ত, নরাধম, দেবালয়, শশাঙ্ক, অপরাপ, পরাধীন,যথার্থ,প্রবালাদি, হিতাহিত, সিংহাসন,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রত্নাকর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,ক্ষুধার্ত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তথাগত,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মশারি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5855" r="29546" b="28729"/>
          <a:stretch/>
        </p:blipFill>
        <p:spPr>
          <a:xfrm>
            <a:off x="457200" y="2249789"/>
            <a:ext cx="3516220" cy="2323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9476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950"/>
            <a:ext cx="6324600" cy="368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E5ED3A-88C5-4FA2-9F9E-FE74CAB48582}"/>
              </a:ext>
            </a:extLst>
          </p:cNvPr>
          <p:cNvSpPr txBox="1"/>
          <p:nvPr/>
        </p:nvSpPr>
        <p:spPr>
          <a:xfrm>
            <a:off x="2895600" y="292226"/>
            <a:ext cx="28416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989FE2-D32A-43D9-A572-3EF799C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7750"/>
            <a:ext cx="1665614" cy="1561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35976-E037-4700-9D61-DD1322BCDC28}"/>
              </a:ext>
            </a:extLst>
          </p:cNvPr>
          <p:cNvSpPr txBox="1"/>
          <p:nvPr/>
        </p:nvSpPr>
        <p:spPr>
          <a:xfrm>
            <a:off x="385408" y="2903940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495ED9-6E80-489D-8D81-A71C6705B34D}"/>
              </a:ext>
            </a:extLst>
          </p:cNvPr>
          <p:cNvSpPr txBox="1"/>
          <p:nvPr/>
        </p:nvSpPr>
        <p:spPr>
          <a:xfrm>
            <a:off x="1899607" y="3860409"/>
            <a:ext cx="561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তারাকান্দা, ময়মনসিংহ।</a:t>
            </a:r>
            <a:endParaRPr lang="bn-IN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36D53B-8B00-47D5-99CE-A45047B4095D}"/>
              </a:ext>
            </a:extLst>
          </p:cNvPr>
          <p:cNvSpPr txBox="1"/>
          <p:nvPr/>
        </p:nvSpPr>
        <p:spPr>
          <a:xfrm>
            <a:off x="8869681" y="1002653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9C84B-78D1-4CAB-9AE7-96582A3DB12E}"/>
              </a:ext>
            </a:extLst>
          </p:cNvPr>
          <p:cNvSpPr txBox="1"/>
          <p:nvPr/>
        </p:nvSpPr>
        <p:spPr>
          <a:xfrm>
            <a:off x="5562600" y="1828507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ব্যাকরণ ও নির্মিতি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llah)\nn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25703"/>
            <a:ext cx="4267200" cy="3043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2269"/>
            <a:ext cx="3657600" cy="317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123950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endParaRPr lang="bn-IN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endParaRPr lang="bn-BD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3355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সন্ধি কাকে বলে তা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4381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qual 8"/>
          <p:cNvSpPr/>
          <p:nvPr/>
        </p:nvSpPr>
        <p:spPr>
          <a:xfrm>
            <a:off x="5867400" y="2971800"/>
            <a:ext cx="762000" cy="28575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857502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887114"/>
            <a:ext cx="8382000" cy="107721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‘বিদ্যা’-এর আ এবং ‘আলয়’—এর আ --- এ দু’টি ‘আ’ বর্ণ মিলে একটি ‘আ’ হয়ে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8953"/>
            <a:ext cx="3429000" cy="19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78953"/>
            <a:ext cx="3809999" cy="1957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15" y="467583"/>
            <a:ext cx="3429000" cy="19288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6" y="467583"/>
            <a:ext cx="3809999" cy="1957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273439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+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2830621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2806389"/>
            <a:ext cx="137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ah)\nn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10000" cy="211455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685800" y="3429000"/>
            <a:ext cx="3581400" cy="971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1143000" y="2457450"/>
            <a:ext cx="2133600" cy="5143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038600" y="2457450"/>
            <a:ext cx="914400" cy="514350"/>
          </a:xfrm>
          <a:prstGeom prst="mathPlu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562600" y="2400300"/>
            <a:ext cx="2057400" cy="51435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245745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71475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51460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1"/>
            <a:ext cx="3352800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4267"/>
            <a:ext cx="3352800" cy="1910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838200" y="3428999"/>
            <a:ext cx="3429000" cy="10287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ঘোড় গাড়ি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0"/>
          <a:stretch/>
        </p:blipFill>
        <p:spPr>
          <a:xfrm>
            <a:off x="131233" y="245061"/>
            <a:ext cx="3928534" cy="1968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24880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9"/>
          <a:stretch/>
        </p:blipFill>
        <p:spPr>
          <a:xfrm>
            <a:off x="4800600" y="-17831"/>
            <a:ext cx="3352799" cy="2231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27552"/>
            <a:ext cx="3429000" cy="1831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9800" y="234874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35046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8142517"/>
              </p:ext>
            </p:extLst>
          </p:nvPr>
        </p:nvGraphicFramePr>
        <p:xfrm>
          <a:off x="762000" y="361950"/>
          <a:ext cx="75438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1134</TotalTime>
  <Words>318</Words>
  <Application>Microsoft Office PowerPoint</Application>
  <PresentationFormat>On-screen Show (16:9)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ismail - [2010]</cp:lastModifiedBy>
  <cp:revision>194</cp:revision>
  <dcterms:created xsi:type="dcterms:W3CDTF">2006-08-16T00:00:00Z</dcterms:created>
  <dcterms:modified xsi:type="dcterms:W3CDTF">2020-07-06T11:14:54Z</dcterms:modified>
</cp:coreProperties>
</file>