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858" y="-90"/>
      </p:cViewPr>
      <p:guideLst>
        <p:guide orient="horz" pos="2160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7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1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2425" y="336551"/>
            <a:ext cx="714375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85725" y="152400"/>
            <a:ext cx="8943975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0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4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0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2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7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7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9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4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24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6852" y="1295400"/>
            <a:ext cx="7890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r>
              <a:rPr lang="bn-IN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IN" sz="6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18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</a:rPr>
              <a:t>আরও কিছু ছবি পাঠের সাথে মিলিয়ে নেই </a:t>
            </a:r>
            <a:endParaRPr lang="en-US" sz="3600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1" y="838200"/>
            <a:ext cx="8381999" cy="2702158"/>
            <a:chOff x="1" y="783992"/>
            <a:chExt cx="8381999" cy="2702158"/>
          </a:xfrm>
        </p:grpSpPr>
        <p:pic>
          <p:nvPicPr>
            <p:cNvPr id="3" name="Picture 2" descr="gavi 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838200"/>
              <a:ext cx="4267200" cy="2647950"/>
            </a:xfrm>
            <a:prstGeom prst="rect">
              <a:avLst/>
            </a:prstGeom>
          </p:spPr>
        </p:pic>
        <p:pic>
          <p:nvPicPr>
            <p:cNvPr id="4" name="Picture 3" descr="gavi 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4480" y="783992"/>
              <a:ext cx="3607520" cy="270215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60" y="3657632"/>
            <a:ext cx="8614300" cy="2895568"/>
            <a:chOff x="660" y="3657632"/>
            <a:chExt cx="8614300" cy="2895568"/>
          </a:xfrm>
        </p:grpSpPr>
        <p:pic>
          <p:nvPicPr>
            <p:cNvPr id="5" name="Picture 4" descr="nodir ghat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" y="3657632"/>
              <a:ext cx="4266541" cy="2895568"/>
            </a:xfrm>
            <a:prstGeom prst="rect">
              <a:avLst/>
            </a:prstGeom>
          </p:spPr>
        </p:pic>
        <p:pic>
          <p:nvPicPr>
            <p:cNvPr id="6" name="Picture 5" descr="jotsna-ra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4480" y="3657632"/>
              <a:ext cx="3840480" cy="28955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নীরবে পাঠ করি ও গুরুত্বপুর্ণ বাক্যগুলো চিহ্নিত  করি 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90422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বহুনির্বাচনি প্রশ্নোত্তর (মৌখিক)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55113"/>
            <a:ext cx="838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"সুভা' গল্পে "সুদীর্ঘপল্লব বিশিষ্ট' বলতে কী বুঝানো হয়েছে?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2475132"/>
            <a:ext cx="800100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762" y="2532221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শান্ত হৃদয়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7254" y="2475133"/>
            <a:ext cx="871184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3429000"/>
            <a:ext cx="685799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7254" y="3429000"/>
            <a:ext cx="832946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7415" y="5198763"/>
            <a:ext cx="6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 smtClean="0">
                <a:solidFill>
                  <a:prstClr val="white"/>
                </a:solidFill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53222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নির্মল ছায়ালোক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198" y="3613666"/>
            <a:ext cx="220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চোখের পাতা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3429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গাছের নতুন পাতা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33638" y="4996537"/>
            <a:ext cx="787934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547" y="4798398"/>
            <a:ext cx="225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ষাড়ের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15491" y="4996538"/>
            <a:ext cx="857937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33638" y="6090999"/>
            <a:ext cx="675371" cy="28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15491" y="5950405"/>
            <a:ext cx="820281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7037" y="4906375"/>
            <a:ext cx="247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5798611"/>
            <a:ext cx="307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2707" y="5950405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4101435"/>
            <a:ext cx="655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পাঙ্গুলি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1485900" y="24751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902372" y="3284041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4876800" y="23227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-Shape 26"/>
          <p:cNvSpPr/>
          <p:nvPr/>
        </p:nvSpPr>
        <p:spPr>
          <a:xfrm rot="1909761" flipH="1">
            <a:off x="1629311" y="3284598"/>
            <a:ext cx="381000" cy="704911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1588172" y="4653695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4876800" y="474156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1562100" y="565596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/>
          <p:cNvSpPr/>
          <p:nvPr/>
        </p:nvSpPr>
        <p:spPr>
          <a:xfrm rot="1100999" flipH="1">
            <a:off x="4876601" y="5537781"/>
            <a:ext cx="414228" cy="82524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772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569913" indent="-569913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সুভার সাথে সাধারণ  বালক বালিকারা খেলা করত না কেন ? </a:t>
            </a:r>
          </a:p>
          <a:p>
            <a:pPr marL="404813" indent="-404813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"প্রকৃতি যেন তাহার ভাষার অভাব পুরণ করিয়া দেয়" -বাক্যটিতে কী বোঝানো হয়েছে?</a:t>
            </a:r>
          </a:p>
          <a:p>
            <a:pPr marL="465138" indent="-465138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পিতামাতার মনে সুভা সর্বদাই জাগুরুক ছিল কেন?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90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967335"/>
            <a:ext cx="7772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পরিবার পরিজনদের অসহযোগিতা সুভার মনে যে হীনমন্যতার জন্ম দিয়েছিল তার স্বরূপ ব্যাখ্যা কর ।</a:t>
            </a:r>
          </a:p>
          <a:p>
            <a:pPr marL="509588" indent="-509588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সুভার প্রতি সমাজের অবহেলা ও তার পরিণতির স্বরূপ বিশ্লেষণ কর 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8763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 কাজ-  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প্রতিবন্ধীদের প্রতি আমাদের কীরূপ আচরণ করা উচিত - আলোচনা কর</a:t>
            </a:r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4437698"/>
            <a:ext cx="54102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429000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জাকির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মাটিরাংগা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মাটিরাংগা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652897"/>
            <a:ext cx="2686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দশম শ্রেণি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গদ্যাংশ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457200"/>
            <a:ext cx="2971799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5353"/>
            <a:ext cx="1843946" cy="274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2" y="1066800"/>
            <a:ext cx="1783708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447800"/>
            <a:ext cx="68579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lind girl.jpg"/>
          <p:cNvPicPr>
            <a:picLocks noChangeAspect="1"/>
          </p:cNvPicPr>
          <p:nvPr/>
        </p:nvPicPr>
        <p:blipFill>
          <a:blip r:embed="rId2"/>
          <a:srcRect l="26923" r="25641"/>
          <a:stretch>
            <a:fillRect/>
          </a:stretch>
        </p:blipFill>
        <p:spPr>
          <a:xfrm>
            <a:off x="152400" y="1676400"/>
            <a:ext cx="4038600" cy="4419600"/>
          </a:xfrm>
          <a:prstGeom prst="rect">
            <a:avLst/>
          </a:prstGeom>
        </p:spPr>
      </p:pic>
      <p:pic>
        <p:nvPicPr>
          <p:cNvPr id="5" name="Picture 4" descr="bors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76400"/>
            <a:ext cx="4495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সুভা</a:t>
            </a:r>
            <a:endParaRPr lang="en-US" sz="9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রবিন্দ্রনাথ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305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 - 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</a:p>
          <a:p>
            <a:pPr marL="465138" indent="-465138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বাকপ্রতিবন্ধীদের সঙ্গে প্রকৃতি ও জীবজন্তুর সম্পর্কের স্বরূপ   ব্যাখ্যা   করতে পারবে </a:t>
            </a:r>
          </a:p>
          <a:p>
            <a:pPr marL="509588" indent="-509588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প্রতিবন্ধী কণ্যাকে নিয়ে পিতা-মাতার দূরভাবনার স্বরূপ ব্যাখ্যা করতে পারবে ।</a:t>
            </a:r>
          </a:p>
          <a:p>
            <a:pPr marL="449263" indent="-449263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প্রতিবন্ধীদের প্রতি মানুষের অবহেলার স্বরূপ বিশ্লেষণ করতে পারবে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6019800" cy="10156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লেখক পরিচিতি -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abindranath-tago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2259916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8" name="Pentagon 27"/>
          <p:cNvSpPr/>
          <p:nvPr/>
        </p:nvSpPr>
        <p:spPr>
          <a:xfrm>
            <a:off x="228600" y="36576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ছদ্মনাম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228600" y="24384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228600" y="4191000"/>
            <a:ext cx="1600200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 রচনা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228600" y="48768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152400" y="54864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228600" y="30480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পিতা,পিতামহ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Horizontal Scroll 39"/>
          <p:cNvSpPr/>
          <p:nvPr/>
        </p:nvSpPr>
        <p:spPr>
          <a:xfrm>
            <a:off x="2057400" y="2286000"/>
            <a:ext cx="6629400" cy="6858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৭মে, ১৮৬১ কলকাতার জোড়াসাঁকোর ঠাকুর পরিবারে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Horizontal Scroll 40"/>
          <p:cNvSpPr/>
          <p:nvPr/>
        </p:nvSpPr>
        <p:spPr>
          <a:xfrm>
            <a:off x="2057399" y="2971800"/>
            <a:ext cx="6629401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 মহর্ষি দেবেন্দ্রনাথ ঠাকুর এবং পিতামহ দারকানাথ ঠাকুর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Horizontal Scroll 42"/>
          <p:cNvSpPr/>
          <p:nvPr/>
        </p:nvSpPr>
        <p:spPr>
          <a:xfrm>
            <a:off x="2057400" y="35814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ভানুসিং  ঠাকুর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Horizontal Scroll 43"/>
          <p:cNvSpPr/>
          <p:nvPr/>
        </p:nvSpPr>
        <p:spPr>
          <a:xfrm>
            <a:off x="2057400" y="41910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মানষী, সোনার তরী,গীতাঞ্জলি ,যোগাযোগ,বিসর্জন,গল্পগুচ্ছউল্লেখযোগ্য  </a:t>
            </a:r>
          </a:p>
        </p:txBody>
      </p:sp>
      <p:sp>
        <p:nvSpPr>
          <p:cNvPr id="45" name="Horizontal Scroll 44"/>
          <p:cNvSpPr/>
          <p:nvPr/>
        </p:nvSpPr>
        <p:spPr>
          <a:xfrm>
            <a:off x="2057400" y="48006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গীতাঞ্জলি কাব্যগ্রন্থের জন্য ১৯১৩ সালে সাহিত্যে নোবেল পুরস্কার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Horizontal Scroll 45"/>
          <p:cNvSpPr/>
          <p:nvPr/>
        </p:nvSpPr>
        <p:spPr>
          <a:xfrm>
            <a:off x="2057400" y="54102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  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১৯৬১ সালের ৭ আগস্ট কলকাতায়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gly_Asian_Photos_0056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9" y="976820"/>
            <a:ext cx="7683341" cy="530967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2" descr="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74241"/>
            <a:ext cx="6324600" cy="544281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 descr="ond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888715"/>
            <a:ext cx="6324600" cy="596928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1676400" y="3048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কিছু ছবি থেকে ধারনা নেই -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4133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80365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9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</a:rPr>
              <a:t>শব্দার্থ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57200" y="1586484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কিশলয়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57200" y="5195316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তন্বী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57200" y="2702052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অনিমেষ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0" y="3913632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বিজন মূর্তি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ova-le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295400"/>
            <a:ext cx="1295400" cy="1080516"/>
          </a:xfrm>
          <a:prstGeom prst="rect">
            <a:avLst/>
          </a:prstGeom>
        </p:spPr>
      </p:pic>
      <p:pic>
        <p:nvPicPr>
          <p:cNvPr id="9" name="Picture 8" descr="1495814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565400"/>
            <a:ext cx="1295400" cy="863600"/>
          </a:xfrm>
          <a:prstGeom prst="rect">
            <a:avLst/>
          </a:prstGeom>
        </p:spPr>
      </p:pic>
      <p:pic>
        <p:nvPicPr>
          <p:cNvPr id="10" name="Picture 9" descr="6255929687_1516fb14b4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674364"/>
            <a:ext cx="1447799" cy="1016495"/>
          </a:xfrm>
          <a:prstGeom prst="rect">
            <a:avLst/>
          </a:prstGeom>
        </p:spPr>
      </p:pic>
      <p:pic>
        <p:nvPicPr>
          <p:cNvPr id="12" name="Picture 11" descr="Sonia-Hossain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895946"/>
            <a:ext cx="1447800" cy="11238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67200" y="1480066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গাছের নতুন পাতা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2702052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অপলক বা পলকহীন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3913632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নির্জন অবস্থা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5195316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ক্ষীন ও সুগঠিত অঙ্গবিশিষ্ট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313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Apon</dc:creator>
  <cp:lastModifiedBy>MD JAKIR</cp:lastModifiedBy>
  <cp:revision>26</cp:revision>
  <dcterms:created xsi:type="dcterms:W3CDTF">2006-08-16T00:00:00Z</dcterms:created>
  <dcterms:modified xsi:type="dcterms:W3CDTF">2020-07-06T15:43:39Z</dcterms:modified>
</cp:coreProperties>
</file>