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84" r:id="rId4"/>
    <p:sldId id="273" r:id="rId5"/>
    <p:sldId id="276" r:id="rId6"/>
    <p:sldId id="283" r:id="rId7"/>
    <p:sldId id="271" r:id="rId8"/>
    <p:sldId id="274" r:id="rId9"/>
    <p:sldId id="275" r:id="rId10"/>
    <p:sldId id="277" r:id="rId11"/>
    <p:sldId id="278" r:id="rId12"/>
    <p:sldId id="279" r:id="rId13"/>
    <p:sldId id="280" r:id="rId14"/>
    <p:sldId id="285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84" autoAdjust="0"/>
    <p:restoredTop sz="94660"/>
  </p:normalViewPr>
  <p:slideViewPr>
    <p:cSldViewPr>
      <p:cViewPr>
        <p:scale>
          <a:sx n="78" d="100"/>
          <a:sy n="78" d="100"/>
        </p:scale>
        <p:origin x="-1038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2CCFB-BFAF-4441-AB01-493595566CF5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D08A-1331-4E22-A5B6-1142BDE13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622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িশ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0D08A-1331-4E22-A5B6-1142BDE13E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432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0D08A-1331-4E22-A5B6-1142BDE13E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980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448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28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93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413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81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3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04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905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228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617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37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304800"/>
            <a:ext cx="6553200" cy="13716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 flowers m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7924800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033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3962400" cy="3249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800600"/>
            <a:ext cx="784250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যৌতুকের কারনে স্বামীর সংসারে স্ত্রী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Up Arrow 13"/>
          <p:cNvSpPr/>
          <p:nvPr/>
        </p:nvSpPr>
        <p:spPr>
          <a:xfrm rot="14664367">
            <a:off x="4920574" y="2350864"/>
            <a:ext cx="3063662" cy="15196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6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92" y="228600"/>
            <a:ext cx="4814887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2552" y="5181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ircular Arrow 9"/>
          <p:cNvSpPr/>
          <p:nvPr/>
        </p:nvSpPr>
        <p:spPr>
          <a:xfrm rot="17333219">
            <a:off x="1022094" y="2360838"/>
            <a:ext cx="3411234" cy="29718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25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6553200" cy="4267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09800" y="228600"/>
            <a:ext cx="5410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যৌতুক বিরোধী আইনের যথাযথ প্রয়োগ হতে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2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92563"/>
          </a:xfrm>
        </p:spPr>
        <p:txBody>
          <a:bodyPr/>
          <a:lstStyle/>
          <a:p>
            <a:pPr marL="0" indent="0">
              <a:buNone/>
            </a:pPr>
            <a:r>
              <a:rPr lang="bn-BD" dirty="0"/>
              <a:t>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উপরোক্ত সামাজিক সমস্যাগুলো </a:t>
            </a:r>
            <a:r>
              <a:rPr lang="bn-BD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ছাড়া তিনটি 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সমস্যার নাম  লিখ।</a:t>
            </a:r>
          </a:p>
          <a:p>
            <a:pPr marL="0" indent="0">
              <a:buNone/>
            </a:pP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২। যৌতুকের কারনে সমাজে কি কি অপরাধ হয় তার একটি তালিকা লিখ।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67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905000"/>
            <a:ext cx="7696200" cy="3505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 এলাকায় ঘটমান যৌতুক সমস্যা সমন্ধে  নিজের ভাষায় লিখ। </a:t>
            </a:r>
            <a:r>
              <a:rPr lang="bn-BD" b="1" dirty="0">
                <a:solidFill>
                  <a:prstClr val="black"/>
                </a:solidFill>
              </a:rPr>
              <a:t> </a:t>
            </a:r>
            <a:endParaRPr lang="en-US" b="1" dirty="0"/>
          </a:p>
        </p:txBody>
      </p:sp>
      <p:sp>
        <p:nvSpPr>
          <p:cNvPr id="5" name="Isosceles Triangle 4"/>
          <p:cNvSpPr/>
          <p:nvPr/>
        </p:nvSpPr>
        <p:spPr>
          <a:xfrm>
            <a:off x="2133600" y="152400"/>
            <a:ext cx="4267200" cy="1371600"/>
          </a:xfrm>
          <a:prstGeom prst="triangl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078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2590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bn-BD" sz="12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</a:p>
          <a:p>
            <a:pPr marL="0" lvl="0" indent="0">
              <a:buNone/>
            </a:pP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615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5529" cy="10969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3434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3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ইব্রাহীম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নলধা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endPara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86200" y="1371600"/>
            <a:ext cx="5257800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BD" sz="36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pPr marL="0" indent="0" algn="ctr"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 marL="0" indent="0" algn="ctr"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দশ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 ১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9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957072"/>
            <a:ext cx="3733800" cy="2484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87" y="3614928"/>
            <a:ext cx="3693268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82" y="786384"/>
            <a:ext cx="4027478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9" y="3614928"/>
            <a:ext cx="4044242" cy="2819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93978" y="152400"/>
            <a:ext cx="4240222" cy="7096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</a:rPr>
              <a:t>বাংলাদেশের সামাজিক সমস্যা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5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4419600" cy="3255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" y="1524000"/>
            <a:ext cx="3733800" cy="3024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40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0231 L 0.21667 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54864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যৌতুক প্রথা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8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এসো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-</a:t>
            </a:r>
            <a:endParaRPr lang="en-US" dirty="0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90725119"/>
              </p:ext>
            </p:extLst>
          </p:nvPr>
        </p:nvGraphicFramePr>
        <p:xfrm>
          <a:off x="3886200" y="3048000"/>
          <a:ext cx="914400" cy="771525"/>
        </p:xfrm>
        <a:graphic>
          <a:graphicData uri="http://schemas.openxmlformats.org/presentationml/2006/ole">
            <p:oleObj spid="_x0000_s1071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776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706562"/>
          </a:xfr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991600" cy="4144963"/>
          </a:xfr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যৌতুক কি তা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যৌতুকের কারনে কি কি সমস্যা হতে পারে তা বলতে পারবে।</a:t>
            </a:r>
          </a:p>
          <a:p>
            <a:pPr lvl="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যৌতুক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সামাজিক ব্যাধি তা ব্যাখ্যা করতে পারবে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33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" y="1219201"/>
            <a:ext cx="4864608" cy="3309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005">
            <a:off x="533400" y="1219201"/>
            <a:ext cx="4704294" cy="320086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687110" y="3803575"/>
            <a:ext cx="1905000" cy="1602870"/>
          </a:xfrm>
          <a:prstGeom prst="wedgeEllipseCallout">
            <a:avLst>
              <a:gd name="adj1" fmla="val -34309"/>
              <a:gd name="adj2" fmla="val -819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4343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যৌতুক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985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951791" cy="35052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 rot="6695527">
            <a:off x="6512251" y="3639619"/>
            <a:ext cx="2402779" cy="2548247"/>
          </a:xfrm>
          <a:prstGeom prst="wedgeEllipseCallout">
            <a:avLst>
              <a:gd name="adj1" fmla="val -60644"/>
              <a:gd name="adj2" fmla="val 1376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45720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যৌতুক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5921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685</TotalTime>
  <Words>131</Words>
  <Application>Microsoft Office PowerPoint</Application>
  <PresentationFormat>On-screen Show (4:3)</PresentationFormat>
  <Paragraphs>36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Slide 1</vt:lpstr>
      <vt:lpstr>পরিচিতি</vt:lpstr>
      <vt:lpstr>Slide 3</vt:lpstr>
      <vt:lpstr>Slide 4</vt:lpstr>
      <vt:lpstr>যৌতুক প্রথা </vt:lpstr>
      <vt:lpstr>এসো একটি ভিডিও দেখি-</vt:lpstr>
      <vt:lpstr>শিখন ফল</vt:lpstr>
      <vt:lpstr>Slide 8</vt:lpstr>
      <vt:lpstr>Slide 9</vt:lpstr>
      <vt:lpstr>Slide 10</vt:lpstr>
      <vt:lpstr>Slide 11</vt:lpstr>
      <vt:lpstr>Slide 12</vt:lpstr>
      <vt:lpstr>দলীয় কাজ</vt:lpstr>
      <vt:lpstr>Slide 14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PC</cp:lastModifiedBy>
  <cp:revision>112</cp:revision>
  <dcterms:created xsi:type="dcterms:W3CDTF">2006-08-16T00:00:00Z</dcterms:created>
  <dcterms:modified xsi:type="dcterms:W3CDTF">2020-07-06T15:50:14Z</dcterms:modified>
</cp:coreProperties>
</file>