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9" r:id="rId5"/>
    <p:sldId id="264" r:id="rId6"/>
    <p:sldId id="265" r:id="rId7"/>
    <p:sldId id="266" r:id="rId8"/>
    <p:sldId id="267" r:id="rId9"/>
    <p:sldId id="268" r:id="rId10"/>
    <p:sldId id="274" r:id="rId11"/>
    <p:sldId id="273" r:id="rId12"/>
    <p:sldId id="280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-backgrounds-summer-wallpaper-background-scenery-flowers-zkqve-images-wallpapers-wallwuzz-hd-wallpaper-195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981200"/>
            <a:ext cx="8458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¯^vMZg</a:t>
            </a:r>
            <a:endParaRPr lang="en-US" sz="239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432" y="1676400"/>
            <a:ext cx="6551568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62484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828800"/>
            <a:ext cx="8077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bn-BD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 ৫ পর্যন্ত সংখ্যা </a:t>
            </a:r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বল। 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4961" y="228600"/>
            <a:ext cx="534924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সংখ্যা মিল করো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gpi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343547"/>
            <a:ext cx="1600200" cy="9287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6302" y="1371600"/>
            <a:ext cx="1635276" cy="1088652"/>
            <a:chOff x="226302" y="1371600"/>
            <a:chExt cx="1635276" cy="1088652"/>
          </a:xfrm>
        </p:grpSpPr>
        <p:pic>
          <p:nvPicPr>
            <p:cNvPr id="4" name="Picture 3" descr="ilish-fish-isolated-white-18452565.jpg"/>
            <p:cNvPicPr>
              <a:picLocks noChangeAspect="1"/>
            </p:cNvPicPr>
            <p:nvPr/>
          </p:nvPicPr>
          <p:blipFill>
            <a:blip r:embed="rId3" cstate="print"/>
            <a:srcRect l="4000" t="8414" b="24272"/>
            <a:stretch>
              <a:fillRect/>
            </a:stretch>
          </p:blipFill>
          <p:spPr>
            <a:xfrm>
              <a:off x="228600" y="1371600"/>
              <a:ext cx="1632978" cy="544326"/>
            </a:xfrm>
            <a:prstGeom prst="rect">
              <a:avLst/>
            </a:prstGeom>
          </p:spPr>
        </p:pic>
        <p:pic>
          <p:nvPicPr>
            <p:cNvPr id="32" name="Picture 31" descr="ilish-fish-isolated-white-18452565.jpg"/>
            <p:cNvPicPr>
              <a:picLocks noChangeAspect="1"/>
            </p:cNvPicPr>
            <p:nvPr/>
          </p:nvPicPr>
          <p:blipFill>
            <a:blip r:embed="rId3" cstate="print"/>
            <a:srcRect l="4000" t="8414" b="24272"/>
            <a:stretch>
              <a:fillRect/>
            </a:stretch>
          </p:blipFill>
          <p:spPr>
            <a:xfrm>
              <a:off x="226302" y="1915926"/>
              <a:ext cx="1632978" cy="54432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5759" y="2728149"/>
            <a:ext cx="2194041" cy="677175"/>
            <a:chOff x="15759" y="2728149"/>
            <a:chExt cx="2194041" cy="677175"/>
          </a:xfrm>
        </p:grpSpPr>
        <p:pic>
          <p:nvPicPr>
            <p:cNvPr id="6" name="Picture 5" descr="631202597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15759" y="2765625"/>
              <a:ext cx="737044" cy="639699"/>
            </a:xfrm>
            <a:prstGeom prst="rect">
              <a:avLst/>
            </a:prstGeom>
          </p:spPr>
        </p:pic>
        <p:pic>
          <p:nvPicPr>
            <p:cNvPr id="33" name="Picture 32" descr="631202597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730469" y="2728149"/>
              <a:ext cx="737044" cy="639699"/>
            </a:xfrm>
            <a:prstGeom prst="rect">
              <a:avLst/>
            </a:prstGeom>
          </p:spPr>
        </p:pic>
        <p:pic>
          <p:nvPicPr>
            <p:cNvPr id="34" name="Picture 33" descr="631202597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1472756" y="2728150"/>
              <a:ext cx="737044" cy="63969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52400" y="4616306"/>
            <a:ext cx="3049401" cy="514617"/>
            <a:chOff x="152400" y="4616306"/>
            <a:chExt cx="3049401" cy="514617"/>
          </a:xfrm>
        </p:grpSpPr>
        <p:pic>
          <p:nvPicPr>
            <p:cNvPr id="10" name="Picture 9" descr="Sweet-yellow-ros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4624906"/>
              <a:ext cx="582499" cy="506017"/>
            </a:xfrm>
            <a:prstGeom prst="rect">
              <a:avLst/>
            </a:prstGeom>
          </p:spPr>
        </p:pic>
        <p:pic>
          <p:nvPicPr>
            <p:cNvPr id="39" name="Picture 38" descr="Sweet-yellow-ros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302" y="4624906"/>
              <a:ext cx="582499" cy="506017"/>
            </a:xfrm>
            <a:prstGeom prst="rect">
              <a:avLst/>
            </a:prstGeom>
          </p:spPr>
        </p:pic>
        <p:pic>
          <p:nvPicPr>
            <p:cNvPr id="40" name="Picture 39" descr="Sweet-yellow-ros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767" y="4624906"/>
              <a:ext cx="582499" cy="506017"/>
            </a:xfrm>
            <a:prstGeom prst="rect">
              <a:avLst/>
            </a:prstGeom>
          </p:spPr>
        </p:pic>
        <p:pic>
          <p:nvPicPr>
            <p:cNvPr id="41" name="Picture 40" descr="Sweet-yellow-ros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3045" y="4616306"/>
              <a:ext cx="582499" cy="506017"/>
            </a:xfrm>
            <a:prstGeom prst="rect">
              <a:avLst/>
            </a:prstGeom>
          </p:spPr>
        </p:pic>
        <p:pic>
          <p:nvPicPr>
            <p:cNvPr id="42" name="Picture 41" descr="Sweet-yellow-ros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7076" y="4624905"/>
              <a:ext cx="582499" cy="50601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52401" y="5542520"/>
            <a:ext cx="2750900" cy="580630"/>
            <a:chOff x="152401" y="5542520"/>
            <a:chExt cx="2750900" cy="580630"/>
          </a:xfrm>
        </p:grpSpPr>
        <p:pic>
          <p:nvPicPr>
            <p:cNvPr id="17" name="Picture 16" descr="tapsi-colorful-birds-desktop-hd-wall-papers-110737.jpg"/>
            <p:cNvPicPr>
              <a:picLocks noChangeAspect="1"/>
            </p:cNvPicPr>
            <p:nvPr/>
          </p:nvPicPr>
          <p:blipFill rotWithShape="1">
            <a:blip r:embed="rId6" cstate="print"/>
            <a:srcRect l="21705" t="22668" r="33154" b="15707"/>
            <a:stretch/>
          </p:blipFill>
          <p:spPr>
            <a:xfrm>
              <a:off x="152401" y="5542520"/>
              <a:ext cx="666838" cy="568962"/>
            </a:xfrm>
            <a:prstGeom prst="rect">
              <a:avLst/>
            </a:prstGeom>
          </p:spPr>
        </p:pic>
        <p:pic>
          <p:nvPicPr>
            <p:cNvPr id="43" name="Picture 42" descr="tapsi-colorful-birds-desktop-hd-wall-papers-110737.jpg"/>
            <p:cNvPicPr>
              <a:picLocks noChangeAspect="1"/>
            </p:cNvPicPr>
            <p:nvPr/>
          </p:nvPicPr>
          <p:blipFill rotWithShape="1">
            <a:blip r:embed="rId6" cstate="print"/>
            <a:srcRect l="21705" t="22668" r="33154" b="15707"/>
            <a:stretch/>
          </p:blipFill>
          <p:spPr>
            <a:xfrm>
              <a:off x="839806" y="5554188"/>
              <a:ext cx="666838" cy="568962"/>
            </a:xfrm>
            <a:prstGeom prst="rect">
              <a:avLst/>
            </a:prstGeom>
          </p:spPr>
        </p:pic>
        <p:pic>
          <p:nvPicPr>
            <p:cNvPr id="44" name="Picture 43" descr="tapsi-colorful-birds-desktop-hd-wall-papers-110737.jpg"/>
            <p:cNvPicPr>
              <a:picLocks noChangeAspect="1"/>
            </p:cNvPicPr>
            <p:nvPr/>
          </p:nvPicPr>
          <p:blipFill rotWithShape="1">
            <a:blip r:embed="rId6" cstate="print"/>
            <a:srcRect l="21705" t="22668" r="33154" b="15707"/>
            <a:stretch/>
          </p:blipFill>
          <p:spPr>
            <a:xfrm>
              <a:off x="2236463" y="5543963"/>
              <a:ext cx="666838" cy="568962"/>
            </a:xfrm>
            <a:prstGeom prst="rect">
              <a:avLst/>
            </a:prstGeom>
          </p:spPr>
        </p:pic>
        <p:pic>
          <p:nvPicPr>
            <p:cNvPr id="45" name="Picture 44" descr="tapsi-colorful-birds-desktop-hd-wall-papers-110737.jpg"/>
            <p:cNvPicPr>
              <a:picLocks noChangeAspect="1"/>
            </p:cNvPicPr>
            <p:nvPr/>
          </p:nvPicPr>
          <p:blipFill rotWithShape="1">
            <a:blip r:embed="rId6" cstate="print"/>
            <a:srcRect l="21705" t="22668" r="33154" b="15707"/>
            <a:stretch/>
          </p:blipFill>
          <p:spPr>
            <a:xfrm>
              <a:off x="1545309" y="5548688"/>
              <a:ext cx="666838" cy="568962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6760406" y="117354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5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1800" y="208794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1800" y="300234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81800" y="391674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81800" y="490734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5" name="Straight Arrow Connector 24"/>
          <p:cNvCxnSpPr>
            <a:endCxn id="52" idx="1"/>
          </p:cNvCxnSpPr>
          <p:nvPr/>
        </p:nvCxnSpPr>
        <p:spPr>
          <a:xfrm>
            <a:off x="2007076" y="1958370"/>
            <a:ext cx="4774724" cy="18288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54" idx="1"/>
          </p:cNvCxnSpPr>
          <p:nvPr/>
        </p:nvCxnSpPr>
        <p:spPr>
          <a:xfrm>
            <a:off x="2187242" y="2986574"/>
            <a:ext cx="4594558" cy="2705596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905000" y="3863370"/>
            <a:ext cx="4966451" cy="9144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201801" y="2087940"/>
            <a:ext cx="3558605" cy="278137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1" idx="1"/>
          </p:cNvCxnSpPr>
          <p:nvPr/>
        </p:nvCxnSpPr>
        <p:spPr>
          <a:xfrm flipV="1">
            <a:off x="3025529" y="2872770"/>
            <a:ext cx="3756271" cy="283253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276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niagara-waterfall-2014.jpg"/>
          <p:cNvPicPr>
            <a:picLocks noChangeAspect="1"/>
          </p:cNvPicPr>
          <p:nvPr/>
        </p:nvPicPr>
        <p:blipFill rotWithShape="1">
          <a:blip r:embed="rId2" cstate="print"/>
          <a:srcRect t="209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7737" y="2362200"/>
            <a:ext cx="6088526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hakarchithiMJ" pitchFamily="2" charset="0"/>
                <a:cs typeface="DhakarchithiMJ" pitchFamily="2" charset="0"/>
              </a:rPr>
              <a:t>ab¨ev</a:t>
            </a:r>
            <a:r>
              <a:rPr lang="en-US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hakarchithiMJ" pitchFamily="2" charset="0"/>
                <a:cs typeface="DhakarchithiMJ" pitchFamily="2" charset="0"/>
              </a:rPr>
              <a:t>`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Down Ribbon 11"/>
          <p:cNvSpPr/>
          <p:nvPr/>
        </p:nvSpPr>
        <p:spPr>
          <a:xfrm>
            <a:off x="1461655" y="347363"/>
            <a:ext cx="6338136" cy="1100435"/>
          </a:xfrm>
          <a:prstGeom prst="ellipseRibbon">
            <a:avLst>
              <a:gd name="adj1" fmla="val 25629"/>
              <a:gd name="adj2" fmla="val 71468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46218" y="685800"/>
            <a:ext cx="42672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twoPt" dir="tl"/>
            </a:scene3d>
            <a:sp3d extrusionH="57150" contourW="12700" prstMaterial="dkEdge">
              <a:bevelT w="25400" h="25400" prst="hardEdg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EMJ" pitchFamily="2" charset="0"/>
                <a:cs typeface="NikoshBAN" pitchFamily="2" charset="0"/>
              </a:rPr>
              <a:t>শিক্ষক পরিচিতি  </a:t>
            </a:r>
            <a:endParaRPr lang="en-US" sz="5400" b="1" cap="none" spc="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E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8327" y="2685633"/>
            <a:ext cx="525087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NikoshBAN" pitchFamily="2" charset="0"/>
              </a:rPr>
              <a:t>মোহাম্মদ হান্নান মিয়া</a:t>
            </a:r>
          </a:p>
          <a:p>
            <a:r>
              <a:rPr lang="bn-BD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NikoshBAN" pitchFamily="2" charset="0"/>
              </a:rPr>
              <a:t>বানিয়াদী সরকারি প্রাথমিক বিদ্যালয়</a:t>
            </a:r>
          </a:p>
          <a:p>
            <a:r>
              <a:rPr lang="bn-BD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NikoshBAN" pitchFamily="2" charset="0"/>
              </a:rPr>
              <a:t>র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ƒ</a:t>
            </a:r>
            <a:r>
              <a:rPr lang="bn-BD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NikoshBAN" pitchFamily="2" charset="0"/>
              </a:rPr>
              <a:t>পগঞ্জ, নারায়ণগঞ্জ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: 01977377177</a:t>
            </a:r>
          </a:p>
          <a:p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gBj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hannanmiah1@gmail.com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00FFCC"/>
              </a:solidFill>
            </a:endParaRPr>
          </a:p>
        </p:txBody>
      </p:sp>
      <p:pic>
        <p:nvPicPr>
          <p:cNvPr id="15" name="Picture 14" descr="E:\Hannan\Contenes 2020\20190818_1801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6439" r="44088" b="40292"/>
          <a:stretch/>
        </p:blipFill>
        <p:spPr bwMode="auto">
          <a:xfrm>
            <a:off x="152400" y="1523998"/>
            <a:ext cx="3429000" cy="4191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69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600200"/>
            <a:ext cx="7162800" cy="4495800"/>
          </a:xfrm>
          <a:prstGeom prst="rect">
            <a:avLst/>
          </a:prstGeom>
          <a:solidFill>
            <a:srgbClr val="00FFCC"/>
          </a:solidFill>
          <a:ln w="57150">
            <a:solidFill>
              <a:srgbClr val="FF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	: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cÖ_g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elq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	: cÖv_wgK MwYZ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: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msL¨v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cvV¨vsk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: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(1 †_‡K 5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	: 40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: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06/07/2020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ª.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57201"/>
            <a:ext cx="48006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cvV cwiwPwZ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0952" y="609600"/>
            <a:ext cx="2286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4800" b="1" dirty="0">
              <a:solidFill>
                <a:srgbClr val="0000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497" y="4191000"/>
            <a:ext cx="8534400" cy="1295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১ থেকে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 বাস্তব উপকরণ গণণা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03741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97" y="1631732"/>
            <a:ext cx="3733800" cy="21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6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312025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738159">
            <a:off x="67756" y="2078979"/>
            <a:ext cx="4267201" cy="306345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86200" y="3330290"/>
            <a:ext cx="1524000" cy="56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0" y="228600"/>
            <a:ext cx="19050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1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4929352" y="3079531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lish-fish-isolated-white-18452565.jpg"/>
          <p:cNvPicPr>
            <a:picLocks noChangeAspect="1"/>
          </p:cNvPicPr>
          <p:nvPr/>
        </p:nvPicPr>
        <p:blipFill>
          <a:blip r:embed="rId2" cstate="print"/>
          <a:srcRect r="-136" b="15028"/>
          <a:stretch>
            <a:fillRect/>
          </a:stretch>
        </p:blipFill>
        <p:spPr>
          <a:xfrm>
            <a:off x="152400" y="910497"/>
            <a:ext cx="4648200" cy="2255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 descr="ilish-fish-isolated-white-18452565.jpg"/>
          <p:cNvPicPr>
            <a:picLocks noChangeAspect="1"/>
          </p:cNvPicPr>
          <p:nvPr/>
        </p:nvPicPr>
        <p:blipFill>
          <a:blip r:embed="rId2" cstate="print"/>
          <a:srcRect r="-136" b="15028"/>
          <a:stretch>
            <a:fillRect/>
          </a:stretch>
        </p:blipFill>
        <p:spPr>
          <a:xfrm>
            <a:off x="152400" y="3226676"/>
            <a:ext cx="4648200" cy="2255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224752" y="-57719"/>
            <a:ext cx="19050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</a:t>
            </a:r>
            <a:endParaRPr lang="en-US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4343400" y="3384152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6-large-domestic-cat-breeds-with-wild-relatives-51eff964e9d7b.jpg"/>
          <p:cNvPicPr>
            <a:picLocks noChangeAspect="1"/>
          </p:cNvPicPr>
          <p:nvPr/>
        </p:nvPicPr>
        <p:blipFill rotWithShape="1">
          <a:blip r:embed="rId2" cstate="print"/>
          <a:srcRect l="16877" t="1924" r="7701" b="5741"/>
          <a:stretch/>
        </p:blipFill>
        <p:spPr>
          <a:xfrm>
            <a:off x="228598" y="773314"/>
            <a:ext cx="3505201" cy="1665086"/>
          </a:xfrm>
          <a:prstGeom prst="rect">
            <a:avLst/>
          </a:prstGeom>
        </p:spPr>
      </p:pic>
      <p:pic>
        <p:nvPicPr>
          <p:cNvPr id="12" name="Picture 11" descr="6-large-domestic-cat-breeds-with-wild-relatives-51eff964e9d7b.jpg"/>
          <p:cNvPicPr>
            <a:picLocks noChangeAspect="1"/>
          </p:cNvPicPr>
          <p:nvPr/>
        </p:nvPicPr>
        <p:blipFill rotWithShape="1">
          <a:blip r:embed="rId2" cstate="print"/>
          <a:srcRect l="16877" t="1924" r="7701" b="5741"/>
          <a:stretch/>
        </p:blipFill>
        <p:spPr>
          <a:xfrm>
            <a:off x="228600" y="2602114"/>
            <a:ext cx="3505201" cy="1665086"/>
          </a:xfrm>
          <a:prstGeom prst="rect">
            <a:avLst/>
          </a:prstGeom>
        </p:spPr>
      </p:pic>
      <p:pic>
        <p:nvPicPr>
          <p:cNvPr id="13" name="Picture 12" descr="6-large-domestic-cat-breeds-with-wild-relatives-51eff964e9d7b.jpg"/>
          <p:cNvPicPr>
            <a:picLocks noChangeAspect="1"/>
          </p:cNvPicPr>
          <p:nvPr/>
        </p:nvPicPr>
        <p:blipFill rotWithShape="1">
          <a:blip r:embed="rId2" cstate="print"/>
          <a:srcRect l="16877" t="1924" r="7701" b="5741"/>
          <a:stretch/>
        </p:blipFill>
        <p:spPr>
          <a:xfrm>
            <a:off x="228599" y="4430914"/>
            <a:ext cx="3505201" cy="16650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7400" y="210697"/>
            <a:ext cx="19050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</a:t>
            </a:r>
            <a:endParaRPr lang="en-US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lilly_png_by_thy_darkest_hour-d4ow8d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827" y="1251142"/>
            <a:ext cx="1828800" cy="190319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67200" y="3091756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210696"/>
            <a:ext cx="19050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</a:t>
            </a:r>
            <a:endParaRPr lang="en-US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waterlilly_png_by_thy_darkest_hour-d4ow8d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235376"/>
            <a:ext cx="1828800" cy="1903195"/>
          </a:xfrm>
          <a:prstGeom prst="rect">
            <a:avLst/>
          </a:prstGeom>
        </p:spPr>
      </p:pic>
      <p:pic>
        <p:nvPicPr>
          <p:cNvPr id="10" name="Picture 9" descr="waterlilly_png_by_thy_darkest_hour-d4ow8d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581400"/>
            <a:ext cx="1828800" cy="1903195"/>
          </a:xfrm>
          <a:prstGeom prst="rect">
            <a:avLst/>
          </a:prstGeom>
        </p:spPr>
      </p:pic>
      <p:pic>
        <p:nvPicPr>
          <p:cNvPr id="11" name="Picture 10" descr="waterlilly_png_by_thy_darkest_hour-d4ow8d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827" y="3581400"/>
            <a:ext cx="1828800" cy="1903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pi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68669"/>
            <a:ext cx="1524000" cy="155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ight Arrow 6"/>
          <p:cNvSpPr/>
          <p:nvPr/>
        </p:nvSpPr>
        <p:spPr>
          <a:xfrm>
            <a:off x="4876800" y="3308129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164310"/>
            <a:ext cx="19050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5</a:t>
            </a:r>
            <a:endParaRPr lang="en-US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6" name="Picture 15" descr="magpi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568668"/>
            <a:ext cx="1524000" cy="155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magpi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568667"/>
            <a:ext cx="1524000" cy="155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magpi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245068"/>
            <a:ext cx="1524000" cy="155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magpi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55" y="3245069"/>
            <a:ext cx="1524000" cy="155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632</TotalTime>
  <Words>78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DPE</cp:lastModifiedBy>
  <cp:revision>179</cp:revision>
  <dcterms:created xsi:type="dcterms:W3CDTF">2006-08-16T00:00:00Z</dcterms:created>
  <dcterms:modified xsi:type="dcterms:W3CDTF">2020-07-06T01:40:57Z</dcterms:modified>
</cp:coreProperties>
</file>