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0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5" r:id="rId3"/>
    <p:sldMasterId id="2147483719" r:id="rId4"/>
    <p:sldMasterId id="2147483749" r:id="rId5"/>
    <p:sldMasterId id="2147483761" r:id="rId6"/>
    <p:sldMasterId id="2147483785" r:id="rId7"/>
    <p:sldMasterId id="2147483875" r:id="rId8"/>
    <p:sldMasterId id="2147483905" r:id="rId9"/>
    <p:sldMasterId id="2147483917" r:id="rId10"/>
    <p:sldMasterId id="2147483935" r:id="rId11"/>
    <p:sldMasterId id="2147483959" r:id="rId12"/>
    <p:sldMasterId id="2147483977" r:id="rId13"/>
    <p:sldMasterId id="2147483989" r:id="rId14"/>
  </p:sldMasterIdLst>
  <p:notesMasterIdLst>
    <p:notesMasterId r:id="rId38"/>
  </p:notesMasterIdLst>
  <p:sldIdLst>
    <p:sldId id="256" r:id="rId15"/>
    <p:sldId id="257" r:id="rId16"/>
    <p:sldId id="280" r:id="rId17"/>
    <p:sldId id="259" r:id="rId18"/>
    <p:sldId id="288" r:id="rId19"/>
    <p:sldId id="260" r:id="rId20"/>
    <p:sldId id="261" r:id="rId21"/>
    <p:sldId id="262" r:id="rId22"/>
    <p:sldId id="263" r:id="rId23"/>
    <p:sldId id="264" r:id="rId24"/>
    <p:sldId id="283" r:id="rId25"/>
    <p:sldId id="282" r:id="rId26"/>
    <p:sldId id="284" r:id="rId27"/>
    <p:sldId id="267" r:id="rId28"/>
    <p:sldId id="281" r:id="rId29"/>
    <p:sldId id="285" r:id="rId30"/>
    <p:sldId id="286" r:id="rId31"/>
    <p:sldId id="287" r:id="rId32"/>
    <p:sldId id="276" r:id="rId33"/>
    <p:sldId id="277" r:id="rId34"/>
    <p:sldId id="278" r:id="rId35"/>
    <p:sldId id="265" r:id="rId36"/>
    <p:sldId id="27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EA1"/>
    <a:srgbClr val="C55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E47CE-D7D1-41ED-9C34-80487332BEB5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BAE0-5738-40BB-B052-B7CCCD6B4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5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BAE0-5738-40BB-B052-B7CCCD6B46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647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2987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173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50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055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824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598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223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54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079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889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080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811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82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6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929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661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6520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097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58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25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595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249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7284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736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2532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934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015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9625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783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5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33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184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3599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8830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674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0443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067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0750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02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072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9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703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615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629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994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73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536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656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433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049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197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4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462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18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278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517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0952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587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68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356444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408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619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13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1996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642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47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1252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8238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1131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4002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674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2552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08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02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2709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7357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3935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8722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12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710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8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1758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408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2544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74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12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248041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187606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936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93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6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0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15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13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2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5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01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49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87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242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8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6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736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11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43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83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27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15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75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53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9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5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63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23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79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21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69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78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033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89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867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4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52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64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34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608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4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33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847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97549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652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56652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90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51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074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61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51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9710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583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90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999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09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72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1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089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625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22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125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74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733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559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571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53215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35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56978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397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15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70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7144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12282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943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045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5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226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359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945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316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368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909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8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863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378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813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1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5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8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6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85097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9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4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1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016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428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65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3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rmamunurrashid393@gmail.com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9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10" y="2544172"/>
            <a:ext cx="4409768" cy="326086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436373" y="76353"/>
            <a:ext cx="3318387" cy="213851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আজকের</a:t>
            </a:r>
            <a:r>
              <a:rPr lang="en-US" sz="2400" dirty="0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পাঠে</a:t>
            </a:r>
            <a:r>
              <a:rPr lang="en-US" sz="2400" dirty="0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সবাইকে</a:t>
            </a:r>
            <a:r>
              <a:rPr lang="en-US" sz="2400" dirty="0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স্বাগতম</a:t>
            </a:r>
            <a:r>
              <a:rPr lang="en-US" sz="2400" dirty="0" smtClean="0">
                <a:solidFill>
                  <a:schemeClr val="tx2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2400" dirty="0">
              <a:solidFill>
                <a:schemeClr val="tx2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723" y="6134337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 smtClean="0"/>
              <a:t>মোঃমামুনুর</a:t>
            </a:r>
            <a:r>
              <a:rPr lang="en-US" dirty="0" smtClean="0"/>
              <a:t> </a:t>
            </a:r>
            <a:r>
              <a:rPr lang="en-US" dirty="0" err="1" smtClean="0"/>
              <a:t>রশীদ</a:t>
            </a:r>
            <a:r>
              <a:rPr lang="en-US" dirty="0" smtClean="0"/>
              <a:t>, </a:t>
            </a:r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 </a:t>
            </a:r>
            <a:r>
              <a:rPr lang="en-US" dirty="0" err="1" smtClean="0"/>
              <a:t>বিরামপুর</a:t>
            </a:r>
            <a:r>
              <a:rPr lang="en-US" dirty="0" smtClean="0"/>
              <a:t> </a:t>
            </a:r>
            <a:r>
              <a:rPr lang="en-US" dirty="0" err="1" smtClean="0"/>
              <a:t>রেল</a:t>
            </a:r>
            <a:r>
              <a:rPr lang="en-US" dirty="0" smtClean="0"/>
              <a:t> </a:t>
            </a:r>
            <a:r>
              <a:rPr lang="en-US" dirty="0" err="1" smtClean="0"/>
              <a:t>কলোনী</a:t>
            </a:r>
            <a:r>
              <a:rPr lang="en-US" dirty="0" smtClean="0"/>
              <a:t> </a:t>
            </a:r>
            <a:r>
              <a:rPr lang="en-US" dirty="0" err="1" smtClean="0"/>
              <a:t>সপ্রাবি,বিরামপুর,দিনাজপুর</a:t>
            </a:r>
            <a:r>
              <a:rPr lang="en-US" dirty="0" smtClean="0"/>
              <a:t>* </a:t>
            </a:r>
            <a:r>
              <a:rPr lang="en-US" dirty="0" err="1" smtClean="0"/>
              <a:t>মোবাঃ</a:t>
            </a:r>
            <a:r>
              <a:rPr lang="en-US" dirty="0" smtClean="0"/>
              <a:t> #০১৭২১৯১৬৫৫৫৫#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9090564" y="3217569"/>
            <a:ext cx="5741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Email:  </a:t>
            </a:r>
            <a:r>
              <a:rPr lang="en-US" sz="2400" dirty="0" smtClean="0">
                <a:solidFill>
                  <a:schemeClr val="tx2"/>
                </a:solidFill>
                <a:hlinkClick r:id="rId3"/>
              </a:rPr>
              <a:t>mrmamunurrashid393@gmail.com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4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66594" y="421048"/>
            <a:ext cx="4940710" cy="16665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প্রযুক্তি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</a:rPr>
              <a:t>?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55" y="2671484"/>
            <a:ext cx="7400220" cy="23845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প্রযুক্তি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হলো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আমাদের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জীবনের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বাস্তব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সমস্যা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সমাধানের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জন্য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বিজ্ঞানের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ব্যবহারিক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প্রয়োগ</a:t>
            </a:r>
            <a:r>
              <a:rPr lang="en-US" sz="2800" dirty="0" smtClean="0">
                <a:solidFill>
                  <a:schemeClr val="tx2"/>
                </a:solidFill>
              </a:rPr>
              <a:t>।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5106" y="6223820"/>
            <a:ext cx="11456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মোঃমামুনুর</a:t>
            </a:r>
            <a:r>
              <a:rPr lang="en-US" dirty="0"/>
              <a:t> </a:t>
            </a:r>
            <a:r>
              <a:rPr lang="en-US" dirty="0" err="1"/>
              <a:t>রশীদ</a:t>
            </a:r>
            <a:r>
              <a:rPr lang="en-US" dirty="0"/>
              <a:t>,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বিরামপুর</a:t>
            </a:r>
            <a:r>
              <a:rPr lang="en-US" dirty="0"/>
              <a:t> </a:t>
            </a:r>
            <a:r>
              <a:rPr lang="en-US" dirty="0" err="1"/>
              <a:t>রেল</a:t>
            </a:r>
            <a:r>
              <a:rPr lang="en-US" dirty="0"/>
              <a:t> </a:t>
            </a:r>
            <a:r>
              <a:rPr lang="en-US" dirty="0" err="1"/>
              <a:t>কলোনী</a:t>
            </a:r>
            <a:r>
              <a:rPr lang="en-US" dirty="0"/>
              <a:t> </a:t>
            </a:r>
            <a:r>
              <a:rPr lang="en-US" dirty="0" err="1"/>
              <a:t>সপ্রাবি,বিরামপুর,দিনাজপুর</a:t>
            </a:r>
            <a:r>
              <a:rPr lang="en-US" dirty="0"/>
              <a:t>* </a:t>
            </a:r>
            <a:r>
              <a:rPr lang="en-US" dirty="0" err="1"/>
              <a:t>মোবাঃ</a:t>
            </a:r>
            <a:r>
              <a:rPr lang="en-US" dirty="0"/>
              <a:t> #০১৭২১৯১৬৫৫৫৫#   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10074028" y="3165822"/>
            <a:ext cx="341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1" y="463757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9674" y="286292"/>
            <a:ext cx="8902819" cy="2026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প্রযুক্তির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উদ্ভাবনে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কীভাবে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বিজ্ঞানকে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করি</a:t>
            </a:r>
            <a:r>
              <a:rPr lang="en-US" sz="2800" dirty="0" smtClean="0">
                <a:solidFill>
                  <a:schemeClr val="tx1"/>
                </a:solidFill>
              </a:rPr>
              <a:t>?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9380" y="2740887"/>
            <a:ext cx="9786855" cy="308617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বিজ্ঞানকে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ব্যবহার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বিভিন্ন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প্রযুক্তি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উদ্ভাবন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যেমন</a:t>
            </a:r>
            <a:r>
              <a:rPr lang="en-US" sz="2400" dirty="0" smtClean="0">
                <a:solidFill>
                  <a:schemeClr val="tx2"/>
                </a:solidFill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</a:rPr>
              <a:t>নিউটন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মহাকর্ষ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সূত্র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আবিষ্কার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করেছেন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এটি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হলো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বিজ্ঞান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আর</a:t>
            </a:r>
            <a:r>
              <a:rPr lang="en-US" sz="2400" dirty="0" smtClean="0">
                <a:solidFill>
                  <a:schemeClr val="tx2"/>
                </a:solidFill>
              </a:rPr>
              <a:t> এ </a:t>
            </a:r>
            <a:r>
              <a:rPr lang="en-US" sz="2400" dirty="0" err="1" smtClean="0">
                <a:solidFill>
                  <a:schemeClr val="tx2"/>
                </a:solidFill>
              </a:rPr>
              <a:t>সূত্রের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উপর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ভিত্তি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রকেট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কৃত্রিম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উপগ্রহ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উদ্ভাবন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হয়েছে।যা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হলো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প্রযুক্তি</a:t>
            </a:r>
            <a:r>
              <a:rPr lang="en-US" sz="2400" dirty="0" smtClean="0">
                <a:solidFill>
                  <a:schemeClr val="tx2"/>
                </a:solidFill>
              </a:rPr>
              <a:t>। এ </a:t>
            </a:r>
            <a:r>
              <a:rPr lang="en-US" sz="2400" dirty="0" err="1" smtClean="0">
                <a:solidFill>
                  <a:schemeClr val="tx2"/>
                </a:solidFill>
              </a:rPr>
              <a:t>ভাবেই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প্রযুক্তি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বিজ্ঞানকে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ব্যবহার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</a:t>
            </a:r>
            <a:r>
              <a:rPr lang="en-US" sz="2400" dirty="0" smtClean="0">
                <a:solidFill>
                  <a:schemeClr val="tx2"/>
                </a:solidFill>
              </a:rPr>
              <a:t>। 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964" y="6255052"/>
            <a:ext cx="11134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মোঃমামুনুর</a:t>
            </a:r>
            <a:r>
              <a:rPr lang="en-US" dirty="0"/>
              <a:t> </a:t>
            </a:r>
            <a:r>
              <a:rPr lang="en-US" dirty="0" err="1"/>
              <a:t>রশীদ</a:t>
            </a:r>
            <a:r>
              <a:rPr lang="en-US" dirty="0"/>
              <a:t>,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বিরামপুর</a:t>
            </a:r>
            <a:r>
              <a:rPr lang="en-US" dirty="0"/>
              <a:t> </a:t>
            </a:r>
            <a:r>
              <a:rPr lang="en-US" dirty="0" err="1"/>
              <a:t>রেল</a:t>
            </a:r>
            <a:r>
              <a:rPr lang="en-US" dirty="0"/>
              <a:t> </a:t>
            </a:r>
            <a:r>
              <a:rPr lang="en-US" dirty="0" err="1"/>
              <a:t>কলোনী</a:t>
            </a:r>
            <a:r>
              <a:rPr lang="en-US" dirty="0"/>
              <a:t> </a:t>
            </a:r>
            <a:r>
              <a:rPr lang="en-US" dirty="0" err="1"/>
              <a:t>সপ্রাবি,বিরামপুর,দিনাজপুর</a:t>
            </a:r>
            <a:r>
              <a:rPr lang="en-US" dirty="0"/>
              <a:t>* </a:t>
            </a:r>
            <a:r>
              <a:rPr lang="en-US" dirty="0" err="1"/>
              <a:t>মোবাঃ</a:t>
            </a:r>
            <a:r>
              <a:rPr lang="en-US" dirty="0"/>
              <a:t> #০১৭২১৯১৬৫৫৫৫#   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10014868" y="2820522"/>
            <a:ext cx="341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</p:spTree>
    <p:extLst>
      <p:ext uri="{BB962C8B-B14F-4D97-AF65-F5344CB8AC3E}">
        <p14:creationId xmlns:p14="http://schemas.microsoft.com/office/powerpoint/2010/main" val="2261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078" y="1114981"/>
            <a:ext cx="781982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টেলিভিশন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প্রযুক্তি।এতে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ধরনের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জ্ঞান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ব্যবহৃত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</a:rPr>
              <a:t>?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66" y="725878"/>
            <a:ext cx="2047875" cy="150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71" y="3951988"/>
            <a:ext cx="2603930" cy="1905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1623" y="3951988"/>
            <a:ext cx="740484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আমার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মনে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টেলিভিশনে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আমরা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বিদ্যু</a:t>
            </a:r>
            <a:r>
              <a:rPr lang="en-US" sz="2400" dirty="0" smtClean="0">
                <a:solidFill>
                  <a:schemeClr val="tx2"/>
                </a:solidFill>
              </a:rPr>
              <a:t>ৎ,</a:t>
            </a:r>
            <a:r>
              <a:rPr lang="en-US" sz="2400" dirty="0" err="1" smtClean="0">
                <a:solidFill>
                  <a:schemeClr val="tx2"/>
                </a:solidFill>
              </a:rPr>
              <a:t>শক্তির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রূপান্তর,আলো,শব্দ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এবং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তাপ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ইত্যাদি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জ্ঞান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ব্যবহার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করি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606" y="6271063"/>
            <a:ext cx="11438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মোঃমামুনুর</a:t>
            </a:r>
            <a:r>
              <a:rPr lang="en-US" dirty="0"/>
              <a:t> </a:t>
            </a:r>
            <a:r>
              <a:rPr lang="en-US" dirty="0" err="1"/>
              <a:t>রশীদ</a:t>
            </a:r>
            <a:r>
              <a:rPr lang="en-US" dirty="0"/>
              <a:t>,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বিরামপুর</a:t>
            </a:r>
            <a:r>
              <a:rPr lang="en-US" dirty="0"/>
              <a:t> </a:t>
            </a:r>
            <a:r>
              <a:rPr lang="en-US" dirty="0" err="1"/>
              <a:t>রেল</a:t>
            </a:r>
            <a:r>
              <a:rPr lang="en-US" dirty="0"/>
              <a:t> </a:t>
            </a:r>
            <a:r>
              <a:rPr lang="en-US" dirty="0" err="1"/>
              <a:t>কলোনী</a:t>
            </a:r>
            <a:r>
              <a:rPr lang="en-US" dirty="0"/>
              <a:t> </a:t>
            </a:r>
            <a:r>
              <a:rPr lang="en-US" dirty="0" err="1"/>
              <a:t>সপ্রাবি,বিরামপুর,দিনাজপুর</a:t>
            </a:r>
            <a:r>
              <a:rPr lang="en-US" dirty="0"/>
              <a:t>* </a:t>
            </a:r>
            <a:r>
              <a:rPr lang="en-US" dirty="0" err="1"/>
              <a:t>মোবাঃ</a:t>
            </a:r>
            <a:r>
              <a:rPr lang="en-US" dirty="0"/>
              <a:t> #০১৭২১৯১৬৫৫৫৫#   </a:t>
            </a:r>
          </a:p>
        </p:txBody>
      </p:sp>
      <p:sp>
        <p:nvSpPr>
          <p:cNvPr id="7" name="Rectangle 6"/>
          <p:cNvSpPr/>
          <p:nvPr/>
        </p:nvSpPr>
        <p:spPr>
          <a:xfrm rot="5400000">
            <a:off x="10361975" y="3636763"/>
            <a:ext cx="341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</p:spTree>
    <p:extLst>
      <p:ext uri="{BB962C8B-B14F-4D97-AF65-F5344CB8AC3E}">
        <p14:creationId xmlns:p14="http://schemas.microsoft.com/office/powerpoint/2010/main" val="272014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1563" y="219177"/>
            <a:ext cx="5574890" cy="8111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বিজ্ঞান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প্রযুক্তির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পার্থক্য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9286282" y="3314563"/>
            <a:ext cx="545195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mrmamunurrashid393@gmail.com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01724" y="1691179"/>
            <a:ext cx="266945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</a:t>
            </a:r>
            <a:r>
              <a:rPr lang="en-US" dirty="0" err="1" smtClean="0"/>
              <a:t>প্রযুক্তি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59076" y="1622575"/>
            <a:ext cx="266945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বিজ্ঞান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31373" y="2458120"/>
            <a:ext cx="459172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১। </a:t>
            </a:r>
            <a:r>
              <a:rPr lang="en-US" dirty="0" err="1"/>
              <a:t>বিজ্ঞান</a:t>
            </a:r>
            <a:r>
              <a:rPr lang="en-US" dirty="0"/>
              <a:t> </a:t>
            </a:r>
            <a:r>
              <a:rPr lang="en-US" dirty="0" err="1"/>
              <a:t>হলো</a:t>
            </a:r>
            <a:r>
              <a:rPr lang="en-US" dirty="0"/>
              <a:t> </a:t>
            </a:r>
            <a:r>
              <a:rPr lang="en-US" dirty="0" err="1"/>
              <a:t>প্রাকৃতিক</a:t>
            </a:r>
            <a:r>
              <a:rPr lang="en-US" dirty="0"/>
              <a:t> </a:t>
            </a:r>
            <a:r>
              <a:rPr lang="en-US" dirty="0" err="1"/>
              <a:t>ঘটনা</a:t>
            </a:r>
            <a:r>
              <a:rPr lang="en-US" dirty="0"/>
              <a:t> </a:t>
            </a:r>
            <a:r>
              <a:rPr lang="en-US" dirty="0" err="1"/>
              <a:t>সম্পর্কিত</a:t>
            </a:r>
            <a:r>
              <a:rPr lang="en-US" dirty="0"/>
              <a:t> </a:t>
            </a:r>
            <a:r>
              <a:rPr lang="en-US" dirty="0" err="1"/>
              <a:t>জ্ঞান</a:t>
            </a:r>
            <a:r>
              <a:rPr lang="en-US" dirty="0"/>
              <a:t> 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7222" y="2384097"/>
            <a:ext cx="457511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/>
              <a:t>প্রযুক্তি</a:t>
            </a:r>
            <a:r>
              <a:rPr lang="en-US" dirty="0" smtClean="0"/>
              <a:t> </a:t>
            </a:r>
            <a:r>
              <a:rPr lang="en-US" dirty="0" err="1"/>
              <a:t>হলো</a:t>
            </a:r>
            <a:r>
              <a:rPr lang="en-US" dirty="0"/>
              <a:t> </a:t>
            </a:r>
            <a:r>
              <a:rPr lang="en-US" dirty="0" err="1"/>
              <a:t>আমাদের</a:t>
            </a:r>
            <a:r>
              <a:rPr lang="en-US" dirty="0"/>
              <a:t> </a:t>
            </a:r>
            <a:r>
              <a:rPr lang="en-US" dirty="0" err="1"/>
              <a:t>জীবনে</a:t>
            </a:r>
            <a:r>
              <a:rPr lang="en-US" dirty="0"/>
              <a:t> </a:t>
            </a:r>
            <a:r>
              <a:rPr lang="en-US" dirty="0" err="1"/>
              <a:t>বিজ্ঞানের</a:t>
            </a:r>
            <a:r>
              <a:rPr lang="en-US" dirty="0"/>
              <a:t> </a:t>
            </a:r>
            <a:r>
              <a:rPr lang="en-US" dirty="0" err="1"/>
              <a:t>ব্যবহারিক</a:t>
            </a:r>
            <a:r>
              <a:rPr lang="en-US" dirty="0"/>
              <a:t> </a:t>
            </a:r>
            <a:r>
              <a:rPr lang="en-US" dirty="0" err="1"/>
              <a:t>প্রয়োগ</a:t>
            </a:r>
            <a:r>
              <a:rPr lang="en-US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1373" y="3181548"/>
            <a:ext cx="476088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২।বিজ্ঞান </a:t>
            </a:r>
            <a:r>
              <a:rPr lang="en-US" dirty="0" err="1"/>
              <a:t>হচ্ছে</a:t>
            </a:r>
            <a:r>
              <a:rPr lang="en-US" dirty="0"/>
              <a:t> </a:t>
            </a:r>
            <a:r>
              <a:rPr lang="en-US" dirty="0" err="1"/>
              <a:t>পর্যবেক্ষণ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পরীক্ষা</a:t>
            </a:r>
            <a:r>
              <a:rPr lang="en-US" dirty="0"/>
              <a:t>- </a:t>
            </a:r>
            <a:r>
              <a:rPr lang="en-US" dirty="0" err="1"/>
              <a:t>নিরীক্ষার</a:t>
            </a:r>
            <a:r>
              <a:rPr lang="en-US" dirty="0"/>
              <a:t>  </a:t>
            </a:r>
            <a:r>
              <a:rPr lang="en-US" dirty="0" err="1"/>
              <a:t>মাধ্যমে</a:t>
            </a:r>
            <a:r>
              <a:rPr lang="en-US" dirty="0"/>
              <a:t> </a:t>
            </a:r>
            <a:r>
              <a:rPr lang="en-US" dirty="0" err="1"/>
              <a:t>জ্ঞান</a:t>
            </a:r>
            <a:r>
              <a:rPr lang="en-US" dirty="0"/>
              <a:t> </a:t>
            </a:r>
            <a:r>
              <a:rPr lang="en-US" dirty="0" err="1"/>
              <a:t>অর্জনের</a:t>
            </a:r>
            <a:r>
              <a:rPr lang="en-US" dirty="0"/>
              <a:t> </a:t>
            </a:r>
            <a:r>
              <a:rPr lang="en-US" dirty="0" err="1"/>
              <a:t>প্রক্রিয়া</a:t>
            </a:r>
            <a:r>
              <a:rPr lang="en-US" dirty="0"/>
              <a:t>।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1600" y="4288925"/>
            <a:ext cx="497020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৩। </a:t>
            </a:r>
            <a:r>
              <a:rPr lang="en-US" dirty="0" err="1"/>
              <a:t>বিজ্ঞান</a:t>
            </a:r>
            <a:r>
              <a:rPr lang="en-US" dirty="0"/>
              <a:t> </a:t>
            </a:r>
            <a:r>
              <a:rPr lang="en-US" dirty="0" err="1"/>
              <a:t>হচ্ছে</a:t>
            </a:r>
            <a:r>
              <a:rPr lang="en-US" dirty="0"/>
              <a:t> </a:t>
            </a:r>
            <a:r>
              <a:rPr lang="en-US" dirty="0" err="1"/>
              <a:t>আবিষ্কারের</a:t>
            </a:r>
            <a:r>
              <a:rPr lang="en-US" dirty="0"/>
              <a:t> </a:t>
            </a:r>
            <a:r>
              <a:rPr lang="en-US" dirty="0" err="1"/>
              <a:t>তাত্ত্বিক</a:t>
            </a:r>
            <a:r>
              <a:rPr lang="en-US" dirty="0"/>
              <a:t> </a:t>
            </a:r>
            <a:r>
              <a:rPr lang="en-US" dirty="0" err="1"/>
              <a:t>রূপ</a:t>
            </a:r>
            <a:r>
              <a:rPr lang="en-US" dirty="0"/>
              <a:t>।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87185" y="4307682"/>
            <a:ext cx="490205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৩। </a:t>
            </a:r>
            <a:r>
              <a:rPr lang="en-US" dirty="0" err="1" smtClean="0"/>
              <a:t>প্রযুক্তি</a:t>
            </a:r>
            <a:r>
              <a:rPr lang="en-US" dirty="0" smtClean="0"/>
              <a:t> </a:t>
            </a:r>
            <a:r>
              <a:rPr lang="en-US" dirty="0" err="1"/>
              <a:t>হচ্ছে</a:t>
            </a:r>
            <a:r>
              <a:rPr lang="en-US" dirty="0"/>
              <a:t> </a:t>
            </a:r>
            <a:r>
              <a:rPr lang="en-US" dirty="0" err="1"/>
              <a:t>আবিষ্কারের</a:t>
            </a:r>
            <a:r>
              <a:rPr lang="en-US" dirty="0"/>
              <a:t> </a:t>
            </a:r>
            <a:r>
              <a:rPr lang="en-US" dirty="0" err="1"/>
              <a:t>ব্যবহারিক</a:t>
            </a:r>
            <a:r>
              <a:rPr lang="en-US" dirty="0"/>
              <a:t> </a:t>
            </a:r>
            <a:r>
              <a:rPr lang="en-US" dirty="0" err="1"/>
              <a:t>রূপ</a:t>
            </a:r>
            <a:r>
              <a:rPr lang="en-US" dirty="0"/>
              <a:t>।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94956" y="5104686"/>
            <a:ext cx="323357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৪। </a:t>
            </a:r>
            <a:r>
              <a:rPr lang="en-US" dirty="0" err="1"/>
              <a:t>বিজ্ঞান</a:t>
            </a:r>
            <a:r>
              <a:rPr lang="en-US" dirty="0"/>
              <a:t> </a:t>
            </a:r>
            <a:r>
              <a:rPr lang="en-US" dirty="0" err="1"/>
              <a:t>আমাদের</a:t>
            </a:r>
            <a:r>
              <a:rPr lang="en-US" dirty="0"/>
              <a:t> </a:t>
            </a:r>
            <a:r>
              <a:rPr lang="en-US" dirty="0" err="1"/>
              <a:t>জ্ঞান</a:t>
            </a:r>
            <a:r>
              <a:rPr lang="en-US" dirty="0"/>
              <a:t> </a:t>
            </a:r>
            <a:r>
              <a:rPr lang="en-US" dirty="0" err="1"/>
              <a:t>দেয়</a:t>
            </a:r>
            <a:r>
              <a:rPr lang="en-US" dirty="0"/>
              <a:t>।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51966" y="5002914"/>
            <a:ext cx="506731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৪।প্রযুক্তি </a:t>
            </a:r>
            <a:r>
              <a:rPr lang="en-US" dirty="0" err="1"/>
              <a:t>আমাদের</a:t>
            </a:r>
            <a:r>
              <a:rPr lang="en-US" dirty="0"/>
              <a:t> </a:t>
            </a:r>
            <a:r>
              <a:rPr lang="en-US" dirty="0" err="1"/>
              <a:t>বাস্তব</a:t>
            </a:r>
            <a:r>
              <a:rPr lang="en-US" dirty="0"/>
              <a:t> </a:t>
            </a:r>
            <a:r>
              <a:rPr lang="en-US" dirty="0" err="1"/>
              <a:t>সমস্যার</a:t>
            </a:r>
            <a:r>
              <a:rPr lang="en-US" dirty="0"/>
              <a:t> </a:t>
            </a:r>
            <a:r>
              <a:rPr lang="en-US" dirty="0" err="1"/>
              <a:t>সমাধান</a:t>
            </a:r>
            <a:r>
              <a:rPr lang="en-US" dirty="0"/>
              <a:t> </a:t>
            </a:r>
            <a:r>
              <a:rPr lang="en-US" dirty="0" err="1"/>
              <a:t>দেয়</a:t>
            </a:r>
            <a:r>
              <a:rPr lang="en-US" dirty="0"/>
              <a:t>।  </a:t>
            </a:r>
          </a:p>
        </p:txBody>
      </p:sp>
      <p:sp>
        <p:nvSpPr>
          <p:cNvPr id="22" name="Flowchart: Terminator 21"/>
          <p:cNvSpPr/>
          <p:nvPr/>
        </p:nvSpPr>
        <p:spPr>
          <a:xfrm flipH="1">
            <a:off x="6487448" y="1550253"/>
            <a:ext cx="45719" cy="45413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ড </a:t>
            </a:r>
            <a:endParaRPr lang="en-US" dirty="0"/>
          </a:p>
        </p:txBody>
      </p:sp>
      <p:sp>
        <p:nvSpPr>
          <p:cNvPr id="23" name="Flowchart: Terminator 22"/>
          <p:cNvSpPr/>
          <p:nvPr/>
        </p:nvSpPr>
        <p:spPr>
          <a:xfrm rot="5400000">
            <a:off x="6068952" y="602548"/>
            <a:ext cx="45719" cy="1108118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ড </a:t>
            </a:r>
            <a:endParaRPr lang="en-US" dirty="0"/>
          </a:p>
        </p:txBody>
      </p:sp>
      <p:sp>
        <p:nvSpPr>
          <p:cNvPr id="24" name="Flowchart: Terminator 23"/>
          <p:cNvSpPr/>
          <p:nvPr/>
        </p:nvSpPr>
        <p:spPr>
          <a:xfrm rot="5400000">
            <a:off x="6058412" y="-3952930"/>
            <a:ext cx="45719" cy="1106010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ড </a:t>
            </a:r>
            <a:endParaRPr lang="en-US" dirty="0"/>
          </a:p>
        </p:txBody>
      </p:sp>
      <p:sp>
        <p:nvSpPr>
          <p:cNvPr id="25" name="Flowchart: Terminator 24"/>
          <p:cNvSpPr/>
          <p:nvPr/>
        </p:nvSpPr>
        <p:spPr>
          <a:xfrm flipH="1">
            <a:off x="596795" y="1599981"/>
            <a:ext cx="45721" cy="45498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ড </a:t>
            </a:r>
            <a:endParaRPr lang="en-US" dirty="0"/>
          </a:p>
        </p:txBody>
      </p:sp>
      <p:sp>
        <p:nvSpPr>
          <p:cNvPr id="26" name="Flowchart: Terminator 25"/>
          <p:cNvSpPr/>
          <p:nvPr/>
        </p:nvSpPr>
        <p:spPr>
          <a:xfrm flipH="1">
            <a:off x="11586686" y="1550253"/>
            <a:ext cx="45719" cy="45413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ড </a:t>
            </a:r>
            <a:endParaRPr lang="en-US" dirty="0"/>
          </a:p>
        </p:txBody>
      </p:sp>
      <p:sp>
        <p:nvSpPr>
          <p:cNvPr id="28" name="Flowchart: Terminator 27"/>
          <p:cNvSpPr/>
          <p:nvPr/>
        </p:nvSpPr>
        <p:spPr>
          <a:xfrm rot="5400000">
            <a:off x="6091741" y="-3376105"/>
            <a:ext cx="45719" cy="1103560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ড 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51221" y="6242779"/>
            <a:ext cx="11550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মোঃমামুনুর</a:t>
            </a:r>
            <a:r>
              <a:rPr lang="en-US" dirty="0"/>
              <a:t> </a:t>
            </a:r>
            <a:r>
              <a:rPr lang="en-US" dirty="0" err="1"/>
              <a:t>রশীদ</a:t>
            </a:r>
            <a:r>
              <a:rPr lang="en-US" dirty="0"/>
              <a:t>,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বিরামপুর</a:t>
            </a:r>
            <a:r>
              <a:rPr lang="en-US" dirty="0"/>
              <a:t> </a:t>
            </a:r>
            <a:r>
              <a:rPr lang="en-US" dirty="0" err="1"/>
              <a:t>রেল</a:t>
            </a:r>
            <a:r>
              <a:rPr lang="en-US" dirty="0"/>
              <a:t> </a:t>
            </a:r>
            <a:r>
              <a:rPr lang="en-US" dirty="0" err="1"/>
              <a:t>কলোনী</a:t>
            </a:r>
            <a:r>
              <a:rPr lang="en-US" dirty="0"/>
              <a:t> </a:t>
            </a:r>
            <a:r>
              <a:rPr lang="en-US" dirty="0" err="1"/>
              <a:t>সপ্রাবি,বিরামপুর,দিনাজপুর</a:t>
            </a:r>
            <a:r>
              <a:rPr lang="en-US" dirty="0"/>
              <a:t>* </a:t>
            </a:r>
            <a:r>
              <a:rPr lang="en-US" dirty="0" err="1"/>
              <a:t>মোবাঃ</a:t>
            </a:r>
            <a:r>
              <a:rPr lang="en-US" dirty="0"/>
              <a:t> #০১৭২১৯১৬৫৫৫৫#  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618963" y="3175604"/>
            <a:ext cx="460337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২।প্রযুক্তি </a:t>
            </a:r>
            <a:r>
              <a:rPr lang="en-US" dirty="0" err="1"/>
              <a:t>হচ্ছে</a:t>
            </a:r>
            <a:r>
              <a:rPr lang="en-US" dirty="0"/>
              <a:t> এ </a:t>
            </a:r>
            <a:r>
              <a:rPr lang="en-US" dirty="0" err="1"/>
              <a:t>অর্জিত</a:t>
            </a:r>
            <a:r>
              <a:rPr lang="en-US" dirty="0"/>
              <a:t> </a:t>
            </a:r>
            <a:r>
              <a:rPr lang="en-US" dirty="0" err="1"/>
              <a:t>জ্ঞানকে</a:t>
            </a:r>
            <a:r>
              <a:rPr lang="en-US" dirty="0"/>
              <a:t> </a:t>
            </a:r>
            <a:r>
              <a:rPr lang="en-US" dirty="0" err="1"/>
              <a:t>মানুষের</a:t>
            </a:r>
            <a:r>
              <a:rPr lang="en-US" dirty="0"/>
              <a:t> </a:t>
            </a:r>
            <a:r>
              <a:rPr lang="en-US" dirty="0" err="1"/>
              <a:t>কল্যাণে</a:t>
            </a:r>
            <a:r>
              <a:rPr lang="en-US" dirty="0"/>
              <a:t> </a:t>
            </a:r>
            <a:r>
              <a:rPr lang="en-US" dirty="0" err="1"/>
              <a:t>ব্যবহারের</a:t>
            </a:r>
            <a:r>
              <a:rPr lang="en-US" dirty="0"/>
              <a:t> </a:t>
            </a:r>
            <a:r>
              <a:rPr lang="en-US" dirty="0" err="1"/>
              <a:t>কৌশল</a:t>
            </a:r>
            <a:r>
              <a:rPr lang="en-US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0384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61" grpId="0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28392" y="508267"/>
            <a:ext cx="4925961" cy="13716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বৈজ্ঞানিক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পদ্ধতি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86118" y="3083859"/>
            <a:ext cx="1065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বৈজ্ঞানিক</a:t>
            </a:r>
            <a:r>
              <a:rPr lang="en-US" sz="2400" dirty="0"/>
              <a:t> </a:t>
            </a:r>
            <a:r>
              <a:rPr lang="en-US" sz="2400" dirty="0" err="1" smtClean="0"/>
              <a:t>পদ্ধতিঃ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প্রাকৃতিক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ঘটনা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প্রশ্নের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উত্তর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অনুসন্ধানের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ক্ষেত্রে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বিজ্ঞানীরা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পদ্ধতি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অনুসরণ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বৈজ্ঞানিক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পদ্ধতি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7882" y="6113930"/>
            <a:ext cx="1147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মোঃমামুনুর</a:t>
            </a:r>
            <a:r>
              <a:rPr lang="en-US" dirty="0"/>
              <a:t> </a:t>
            </a:r>
            <a:r>
              <a:rPr lang="en-US" dirty="0" err="1"/>
              <a:t>রশীদ</a:t>
            </a:r>
            <a:r>
              <a:rPr lang="en-US" dirty="0"/>
              <a:t>,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বিরামপুর</a:t>
            </a:r>
            <a:r>
              <a:rPr lang="en-US" dirty="0"/>
              <a:t> </a:t>
            </a:r>
            <a:r>
              <a:rPr lang="en-US" dirty="0" err="1"/>
              <a:t>রেল</a:t>
            </a:r>
            <a:r>
              <a:rPr lang="en-US" dirty="0"/>
              <a:t> </a:t>
            </a:r>
            <a:r>
              <a:rPr lang="en-US" dirty="0" err="1"/>
              <a:t>কলোনী</a:t>
            </a:r>
            <a:r>
              <a:rPr lang="en-US" dirty="0"/>
              <a:t> </a:t>
            </a:r>
            <a:r>
              <a:rPr lang="en-US" dirty="0" err="1"/>
              <a:t>সপ্রাবি,বিরামপুর,দিনাজপুর</a:t>
            </a:r>
            <a:r>
              <a:rPr lang="en-US" dirty="0"/>
              <a:t>* </a:t>
            </a:r>
            <a:r>
              <a:rPr lang="en-US" dirty="0" err="1"/>
              <a:t>মোবাঃ</a:t>
            </a:r>
            <a:r>
              <a:rPr lang="en-US" dirty="0"/>
              <a:t> #০১৭২১৯১৬৫৫৫৫#   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10091156" y="2624242"/>
            <a:ext cx="3473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</p:spTree>
    <p:extLst>
      <p:ext uri="{BB962C8B-B14F-4D97-AF65-F5344CB8AC3E}">
        <p14:creationId xmlns:p14="http://schemas.microsoft.com/office/powerpoint/2010/main" val="35220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7554" y="245074"/>
            <a:ext cx="6526306" cy="19901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বৈজ্ঞানিক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পদ্ধতির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ধাপসমুহ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06087" y="3030070"/>
            <a:ext cx="3406586" cy="290456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১।পর্যবেক্ষণ</a:t>
            </a:r>
          </a:p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২।প্রশ্নকরণ</a:t>
            </a:r>
          </a:p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৩।অনুমান</a:t>
            </a:r>
          </a:p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৪।পরীক্ষণ</a:t>
            </a:r>
          </a:p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৫।সিদ্ধান্ত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গ্রহণ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৬।বিনিময়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176" y="6185648"/>
            <a:ext cx="11474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মোঃমামুনুর</a:t>
            </a:r>
            <a:r>
              <a:rPr lang="en-US" dirty="0"/>
              <a:t> </a:t>
            </a:r>
            <a:r>
              <a:rPr lang="en-US" dirty="0" err="1"/>
              <a:t>রশীদ</a:t>
            </a:r>
            <a:r>
              <a:rPr lang="en-US" dirty="0"/>
              <a:t>,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বিরামপুর</a:t>
            </a:r>
            <a:r>
              <a:rPr lang="en-US" dirty="0"/>
              <a:t> </a:t>
            </a:r>
            <a:r>
              <a:rPr lang="en-US" dirty="0" err="1"/>
              <a:t>রেল</a:t>
            </a:r>
            <a:r>
              <a:rPr lang="en-US" dirty="0"/>
              <a:t> </a:t>
            </a:r>
            <a:r>
              <a:rPr lang="en-US" dirty="0" err="1"/>
              <a:t>কলোনী</a:t>
            </a:r>
            <a:r>
              <a:rPr lang="en-US" dirty="0"/>
              <a:t> </a:t>
            </a:r>
            <a:r>
              <a:rPr lang="en-US" dirty="0" err="1"/>
              <a:t>সপ্রাবি,বিরামপুর,দিনাজপুর</a:t>
            </a:r>
            <a:r>
              <a:rPr lang="en-US" dirty="0"/>
              <a:t>* </a:t>
            </a:r>
            <a:r>
              <a:rPr lang="en-US" dirty="0" err="1"/>
              <a:t>মোবাঃ</a:t>
            </a:r>
            <a:r>
              <a:rPr lang="en-US" dirty="0"/>
              <a:t> #০১৭২১৯১৬৫৫৫৫#   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10217420" y="2845404"/>
            <a:ext cx="357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</p:spTree>
    <p:extLst>
      <p:ext uri="{BB962C8B-B14F-4D97-AF65-F5344CB8AC3E}">
        <p14:creationId xmlns:p14="http://schemas.microsoft.com/office/powerpoint/2010/main" val="40970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4993" y="309716"/>
            <a:ext cx="6503172" cy="1572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বৈজ্ঞানিক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পদ্ধতির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ধাপ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সমুহের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বিবরণ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9728927" y="3237408"/>
            <a:ext cx="4639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mrmamunurrashid393@gmail.com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0914" y="3205202"/>
            <a:ext cx="8789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২। </a:t>
            </a:r>
            <a:r>
              <a:rPr lang="en-US" sz="2000" dirty="0" err="1">
                <a:solidFill>
                  <a:srgbClr val="FF0000"/>
                </a:solidFill>
              </a:rPr>
              <a:t>প্রশ্নকরণঃ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যখন</a:t>
            </a:r>
            <a:r>
              <a:rPr lang="en-US" sz="2000" dirty="0"/>
              <a:t> </a:t>
            </a:r>
            <a:r>
              <a:rPr lang="en-US" sz="2000" dirty="0" err="1"/>
              <a:t>আমরা</a:t>
            </a:r>
            <a:r>
              <a:rPr lang="en-US" sz="2000" dirty="0"/>
              <a:t> </a:t>
            </a:r>
            <a:r>
              <a:rPr lang="en-US" sz="2000" dirty="0" err="1"/>
              <a:t>কোনো</a:t>
            </a:r>
            <a:r>
              <a:rPr lang="en-US" sz="2000" dirty="0"/>
              <a:t> </a:t>
            </a:r>
            <a:r>
              <a:rPr lang="en-US" sz="2000" dirty="0" err="1"/>
              <a:t>কিছু</a:t>
            </a:r>
            <a:r>
              <a:rPr lang="en-US" sz="2000" dirty="0"/>
              <a:t> </a:t>
            </a:r>
            <a:r>
              <a:rPr lang="en-US" sz="2000" dirty="0" err="1"/>
              <a:t>দেখি,শুনি,বা</a:t>
            </a:r>
            <a:r>
              <a:rPr lang="en-US" sz="2000" dirty="0"/>
              <a:t> </a:t>
            </a:r>
            <a:r>
              <a:rPr lang="en-US" sz="2000" dirty="0" err="1"/>
              <a:t>পড়ি</a:t>
            </a:r>
            <a:r>
              <a:rPr lang="en-US" sz="2000" dirty="0"/>
              <a:t> </a:t>
            </a:r>
            <a:r>
              <a:rPr lang="en-US" sz="2000" dirty="0" err="1"/>
              <a:t>আমাদের</a:t>
            </a:r>
            <a:r>
              <a:rPr lang="en-US" sz="2000" dirty="0"/>
              <a:t> </a:t>
            </a:r>
            <a:r>
              <a:rPr lang="en-US" sz="2000" dirty="0" err="1"/>
              <a:t>মনে</a:t>
            </a:r>
            <a:r>
              <a:rPr lang="en-US" sz="2000" dirty="0"/>
              <a:t> এ </a:t>
            </a:r>
            <a:r>
              <a:rPr lang="en-US" sz="2000" dirty="0" err="1"/>
              <a:t>সম্পর্কিত</a:t>
            </a:r>
            <a:r>
              <a:rPr lang="en-US" sz="2000" dirty="0"/>
              <a:t> </a:t>
            </a:r>
            <a:r>
              <a:rPr lang="en-US" sz="2000" dirty="0" err="1"/>
              <a:t>নানা</a:t>
            </a:r>
            <a:r>
              <a:rPr lang="en-US" sz="2000" dirty="0"/>
              <a:t> </a:t>
            </a:r>
            <a:r>
              <a:rPr lang="en-US" sz="2000" dirty="0" err="1"/>
              <a:t>প্রশ্ন</a:t>
            </a:r>
            <a:r>
              <a:rPr lang="en-US" sz="2000" dirty="0"/>
              <a:t> </a:t>
            </a:r>
            <a:r>
              <a:rPr lang="en-US" sz="2000" dirty="0" err="1"/>
              <a:t>আসতে</a:t>
            </a:r>
            <a:r>
              <a:rPr lang="en-US" sz="2000" dirty="0"/>
              <a:t> </a:t>
            </a:r>
            <a:r>
              <a:rPr lang="en-US" sz="2000" dirty="0" err="1"/>
              <a:t>পারে</a:t>
            </a:r>
            <a:r>
              <a:rPr lang="en-US" sz="2000" dirty="0"/>
              <a:t>। এ </a:t>
            </a:r>
            <a:r>
              <a:rPr lang="en-US" sz="2000" dirty="0" err="1"/>
              <a:t>সকল</a:t>
            </a:r>
            <a:r>
              <a:rPr lang="en-US" sz="2000" dirty="0"/>
              <a:t> </a:t>
            </a:r>
            <a:r>
              <a:rPr lang="en-US" sz="2000" dirty="0" err="1"/>
              <a:t>প্রশ্ন</a:t>
            </a:r>
            <a:r>
              <a:rPr lang="en-US" sz="2000" dirty="0"/>
              <a:t>  </a:t>
            </a:r>
            <a:r>
              <a:rPr lang="en-US" sz="2000" dirty="0" err="1"/>
              <a:t>থেকে</a:t>
            </a:r>
            <a:r>
              <a:rPr lang="en-US" sz="2000" dirty="0"/>
              <a:t> </a:t>
            </a:r>
            <a:r>
              <a:rPr lang="en-US" sz="2000" dirty="0" err="1"/>
              <a:t>এমন</a:t>
            </a:r>
            <a:r>
              <a:rPr lang="en-US" sz="2000" dirty="0"/>
              <a:t> </a:t>
            </a:r>
            <a:r>
              <a:rPr lang="en-US" sz="2000" dirty="0" err="1"/>
              <a:t>একটি</a:t>
            </a:r>
            <a:r>
              <a:rPr lang="en-US" sz="2000" dirty="0"/>
              <a:t> </a:t>
            </a:r>
            <a:r>
              <a:rPr lang="en-US" sz="2000" dirty="0" err="1"/>
              <a:t>প্রশ্ন</a:t>
            </a:r>
            <a:r>
              <a:rPr lang="en-US" sz="2000" dirty="0"/>
              <a:t> </a:t>
            </a:r>
            <a:r>
              <a:rPr lang="en-US" sz="2000" dirty="0" err="1"/>
              <a:t>বেছে</a:t>
            </a:r>
            <a:r>
              <a:rPr lang="en-US" sz="2000" dirty="0"/>
              <a:t> </a:t>
            </a:r>
            <a:r>
              <a:rPr lang="en-US" sz="2000" dirty="0" err="1"/>
              <a:t>নেই</a:t>
            </a:r>
            <a:r>
              <a:rPr lang="en-US" sz="2000" dirty="0"/>
              <a:t> </a:t>
            </a:r>
            <a:r>
              <a:rPr lang="en-US" sz="2000" dirty="0" err="1"/>
              <a:t>যার</a:t>
            </a:r>
            <a:r>
              <a:rPr lang="en-US" sz="2000" dirty="0"/>
              <a:t> </a:t>
            </a:r>
            <a:r>
              <a:rPr lang="en-US" sz="2000" dirty="0" err="1"/>
              <a:t>উত্তর</a:t>
            </a:r>
            <a:r>
              <a:rPr lang="en-US" sz="2000" dirty="0"/>
              <a:t> </a:t>
            </a:r>
            <a:r>
              <a:rPr lang="en-US" sz="2000" dirty="0" err="1"/>
              <a:t>পর্যবেক্ষণ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পরীক্ষণের</a:t>
            </a:r>
            <a:r>
              <a:rPr lang="en-US" sz="2000" dirty="0"/>
              <a:t> </a:t>
            </a:r>
            <a:r>
              <a:rPr lang="en-US" sz="2000" dirty="0" err="1"/>
              <a:t>মাধ্যমে</a:t>
            </a:r>
            <a:r>
              <a:rPr lang="en-US" sz="2000" dirty="0"/>
              <a:t> </a:t>
            </a:r>
            <a:r>
              <a:rPr lang="en-US" sz="2000" dirty="0" err="1"/>
              <a:t>পাওয়া</a:t>
            </a:r>
            <a:r>
              <a:rPr lang="en-US" sz="2000" dirty="0"/>
              <a:t> </a:t>
            </a:r>
            <a:r>
              <a:rPr lang="en-US" sz="2000" dirty="0" err="1"/>
              <a:t>সম্ভব</a:t>
            </a:r>
            <a:r>
              <a:rPr lang="en-US" sz="2000" dirty="0"/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0914" y="4635197"/>
            <a:ext cx="8681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৩। </a:t>
            </a:r>
            <a:r>
              <a:rPr lang="en-US" sz="2000" dirty="0" err="1">
                <a:solidFill>
                  <a:srgbClr val="FF0000"/>
                </a:solidFill>
              </a:rPr>
              <a:t>অনুমানঃ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পূর্ব</a:t>
            </a:r>
            <a:r>
              <a:rPr lang="en-US" sz="2000" dirty="0"/>
              <a:t> </a:t>
            </a:r>
            <a:r>
              <a:rPr lang="en-US" sz="2000" dirty="0" err="1"/>
              <a:t>অভিজ্ঞতা</a:t>
            </a:r>
            <a:r>
              <a:rPr lang="en-US" sz="2000" dirty="0"/>
              <a:t> </a:t>
            </a:r>
            <a:r>
              <a:rPr lang="en-US" sz="2000" dirty="0" err="1"/>
              <a:t>ব্যবহারকরে</a:t>
            </a:r>
            <a:r>
              <a:rPr lang="en-US" sz="2000" dirty="0"/>
              <a:t> </a:t>
            </a:r>
            <a:r>
              <a:rPr lang="en-US" sz="2000" dirty="0" err="1"/>
              <a:t>প্রশ্নটির</a:t>
            </a:r>
            <a:r>
              <a:rPr lang="en-US" sz="2000" dirty="0"/>
              <a:t> </a:t>
            </a:r>
            <a:r>
              <a:rPr lang="en-US" sz="2000" dirty="0" err="1"/>
              <a:t>সম্ভাব্য</a:t>
            </a:r>
            <a:r>
              <a:rPr lang="en-US" sz="2000" dirty="0"/>
              <a:t> </a:t>
            </a:r>
            <a:r>
              <a:rPr lang="en-US" sz="2000" dirty="0" err="1"/>
              <a:t>উত্তর</a:t>
            </a:r>
            <a:r>
              <a:rPr lang="en-US" sz="2000" dirty="0"/>
              <a:t> </a:t>
            </a:r>
            <a:r>
              <a:rPr lang="en-US" sz="2000" dirty="0" err="1"/>
              <a:t>ঠিক</a:t>
            </a:r>
            <a:r>
              <a:rPr lang="en-US" sz="2000" dirty="0"/>
              <a:t> </a:t>
            </a:r>
            <a:r>
              <a:rPr lang="en-US" sz="2000" dirty="0" err="1"/>
              <a:t>করি</a:t>
            </a:r>
            <a:r>
              <a:rPr lang="en-US" sz="2000" dirty="0"/>
              <a:t> </a:t>
            </a:r>
            <a:r>
              <a:rPr lang="en-US" sz="2000" dirty="0" err="1"/>
              <a:t>এবং</a:t>
            </a:r>
            <a:r>
              <a:rPr lang="en-US" sz="2000" dirty="0"/>
              <a:t> </a:t>
            </a:r>
            <a:r>
              <a:rPr lang="en-US" sz="2000" dirty="0" err="1"/>
              <a:t>খাতায়</a:t>
            </a:r>
            <a:r>
              <a:rPr lang="en-US" sz="2000" dirty="0"/>
              <a:t> </a:t>
            </a:r>
            <a:r>
              <a:rPr lang="en-US" sz="2000" dirty="0" err="1"/>
              <a:t>লিখি।এটিই</a:t>
            </a:r>
            <a:r>
              <a:rPr lang="en-US" sz="2000" dirty="0"/>
              <a:t> </a:t>
            </a:r>
            <a:r>
              <a:rPr lang="en-US" sz="2000" dirty="0" err="1"/>
              <a:t>অনুমান</a:t>
            </a:r>
            <a:r>
              <a:rPr lang="en-US" sz="2000" dirty="0"/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812" y="6171747"/>
            <a:ext cx="11492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 err="1">
                <a:solidFill>
                  <a:srgbClr val="FF0000"/>
                </a:solidFill>
              </a:rPr>
              <a:t>মোঃমামুনুর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রশীদ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প্রধান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বিরামপুর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রেল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কলোনী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সপ্রাবি,বিরামপুর,দিনাজপুর</a:t>
            </a:r>
            <a:r>
              <a:rPr lang="en-US" dirty="0">
                <a:solidFill>
                  <a:srgbClr val="FF0000"/>
                </a:solidFill>
              </a:rPr>
              <a:t>* </a:t>
            </a:r>
            <a:r>
              <a:rPr lang="en-US" dirty="0" err="1">
                <a:solidFill>
                  <a:srgbClr val="FF0000"/>
                </a:solidFill>
              </a:rPr>
              <a:t>মোবাঃ</a:t>
            </a:r>
            <a:r>
              <a:rPr lang="en-US" dirty="0">
                <a:solidFill>
                  <a:srgbClr val="FF0000"/>
                </a:solidFill>
              </a:rPr>
              <a:t> #০১৭২১৯১৬৫৫৫৫#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0585" y="2249586"/>
            <a:ext cx="8992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১। </a:t>
            </a:r>
            <a:r>
              <a:rPr lang="en-US" sz="2000" dirty="0" err="1">
                <a:solidFill>
                  <a:srgbClr val="FF0000"/>
                </a:solidFill>
              </a:rPr>
              <a:t>পর্যবেক্ষণঃ</a:t>
            </a:r>
            <a:r>
              <a:rPr lang="en-US" sz="2000" dirty="0"/>
              <a:t> </a:t>
            </a:r>
            <a:r>
              <a:rPr lang="en-US" sz="2000" dirty="0" err="1"/>
              <a:t>আমাদের</a:t>
            </a:r>
            <a:r>
              <a:rPr lang="en-US" sz="2000" dirty="0"/>
              <a:t> </a:t>
            </a:r>
            <a:r>
              <a:rPr lang="en-US" sz="2000" dirty="0" err="1"/>
              <a:t>চারপাশের</a:t>
            </a:r>
            <a:r>
              <a:rPr lang="en-US" sz="2000" dirty="0"/>
              <a:t> </a:t>
            </a:r>
            <a:r>
              <a:rPr lang="en-US" sz="2000" dirty="0" err="1"/>
              <a:t>পরিবেশ</a:t>
            </a:r>
            <a:r>
              <a:rPr lang="en-US" sz="2000" dirty="0"/>
              <a:t> </a:t>
            </a:r>
            <a:r>
              <a:rPr lang="en-US" sz="2000" dirty="0" err="1"/>
              <a:t>পর্যবেক্ষণ</a:t>
            </a:r>
            <a:r>
              <a:rPr lang="en-US" sz="2000" dirty="0"/>
              <a:t> </a:t>
            </a:r>
            <a:r>
              <a:rPr lang="en-US" sz="2000" dirty="0" err="1"/>
              <a:t>করার</a:t>
            </a:r>
            <a:r>
              <a:rPr lang="en-US" sz="2000" dirty="0"/>
              <a:t> </a:t>
            </a:r>
            <a:r>
              <a:rPr lang="en-US" sz="2000" dirty="0" err="1"/>
              <a:t>মধ্য</a:t>
            </a:r>
            <a:r>
              <a:rPr lang="en-US" sz="2000" dirty="0"/>
              <a:t> </a:t>
            </a:r>
            <a:r>
              <a:rPr lang="en-US" sz="2000" dirty="0" err="1"/>
              <a:t>দিয়ে</a:t>
            </a:r>
            <a:r>
              <a:rPr lang="en-US" sz="2000" dirty="0"/>
              <a:t> </a:t>
            </a:r>
            <a:r>
              <a:rPr lang="en-US" sz="2000" dirty="0" err="1"/>
              <a:t>আমরা</a:t>
            </a:r>
            <a:r>
              <a:rPr lang="en-US" sz="2000" dirty="0"/>
              <a:t> </a:t>
            </a:r>
            <a:r>
              <a:rPr lang="en-US" sz="2000" dirty="0" err="1"/>
              <a:t>প্রাকৃতিক</a:t>
            </a:r>
            <a:r>
              <a:rPr lang="en-US" sz="2000" dirty="0"/>
              <a:t> </a:t>
            </a:r>
            <a:r>
              <a:rPr lang="en-US" sz="2000" dirty="0" err="1"/>
              <a:t>ঘটনা</a:t>
            </a:r>
            <a:r>
              <a:rPr lang="en-US" sz="2000" dirty="0"/>
              <a:t> </a:t>
            </a:r>
            <a:r>
              <a:rPr lang="en-US" sz="2000" dirty="0" err="1"/>
              <a:t>কিংবা</a:t>
            </a:r>
            <a:r>
              <a:rPr lang="en-US" sz="2000" dirty="0"/>
              <a:t> </a:t>
            </a:r>
            <a:r>
              <a:rPr lang="en-US" sz="2000" dirty="0" err="1"/>
              <a:t>নিজের</a:t>
            </a:r>
            <a:r>
              <a:rPr lang="en-US" sz="2000" dirty="0"/>
              <a:t> </a:t>
            </a:r>
            <a:r>
              <a:rPr lang="en-US" sz="2000" dirty="0" err="1"/>
              <a:t>পছন্দের</a:t>
            </a:r>
            <a:r>
              <a:rPr lang="en-US" sz="2000" dirty="0"/>
              <a:t> </a:t>
            </a:r>
            <a:r>
              <a:rPr lang="en-US" sz="2000" dirty="0" err="1"/>
              <a:t>কোনো</a:t>
            </a:r>
            <a:r>
              <a:rPr lang="en-US" sz="2000" dirty="0"/>
              <a:t> </a:t>
            </a:r>
            <a:r>
              <a:rPr lang="en-US" sz="2000" dirty="0" err="1"/>
              <a:t>বিষয়</a:t>
            </a:r>
            <a:r>
              <a:rPr lang="en-US" sz="2000" dirty="0"/>
              <a:t> </a:t>
            </a:r>
            <a:r>
              <a:rPr lang="en-US" sz="2000" dirty="0" err="1"/>
              <a:t>সম্পর্কে</a:t>
            </a:r>
            <a:r>
              <a:rPr lang="en-US" sz="2000" dirty="0"/>
              <a:t>  </a:t>
            </a:r>
            <a:r>
              <a:rPr lang="en-US" sz="2000" dirty="0" err="1"/>
              <a:t>কৌতুহল</a:t>
            </a:r>
            <a:r>
              <a:rPr lang="en-US" sz="2000" dirty="0"/>
              <a:t> </a:t>
            </a:r>
            <a:r>
              <a:rPr lang="en-US" sz="2000" dirty="0" err="1"/>
              <a:t>বোধ</a:t>
            </a:r>
            <a:r>
              <a:rPr lang="en-US" sz="2000" dirty="0"/>
              <a:t> </a:t>
            </a:r>
            <a:r>
              <a:rPr lang="en-US" sz="2000" dirty="0" err="1"/>
              <a:t>করি</a:t>
            </a:r>
            <a:r>
              <a:rPr lang="en-US" sz="2000" dirty="0"/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2606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1650" y="823056"/>
            <a:ext cx="8701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৪। </a:t>
            </a:r>
            <a:r>
              <a:rPr lang="en-US" sz="2000" dirty="0" err="1">
                <a:solidFill>
                  <a:srgbClr val="FF0000"/>
                </a:solidFill>
              </a:rPr>
              <a:t>পরীক্ষণঃ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অনুমানটি</a:t>
            </a:r>
            <a:r>
              <a:rPr lang="en-US" sz="2000" dirty="0"/>
              <a:t> </a:t>
            </a:r>
            <a:r>
              <a:rPr lang="en-US" sz="2000" dirty="0" err="1"/>
              <a:t>সঠিক</a:t>
            </a:r>
            <a:r>
              <a:rPr lang="en-US" sz="2000" dirty="0"/>
              <a:t> </a:t>
            </a:r>
            <a:r>
              <a:rPr lang="en-US" sz="2000" dirty="0" err="1"/>
              <a:t>কিনা</a:t>
            </a:r>
            <a:r>
              <a:rPr lang="en-US" sz="2000" dirty="0"/>
              <a:t> </a:t>
            </a:r>
            <a:r>
              <a:rPr lang="en-US" sz="2000" dirty="0" err="1"/>
              <a:t>তা</a:t>
            </a:r>
            <a:r>
              <a:rPr lang="en-US" sz="2000" dirty="0"/>
              <a:t> </a:t>
            </a:r>
            <a:r>
              <a:rPr lang="en-US" sz="2000" dirty="0" err="1"/>
              <a:t>যাচাই</a:t>
            </a:r>
            <a:r>
              <a:rPr lang="en-US" sz="2000" dirty="0"/>
              <a:t> </a:t>
            </a:r>
            <a:r>
              <a:rPr lang="en-US" sz="2000" dirty="0" err="1"/>
              <a:t>করার</a:t>
            </a:r>
            <a:r>
              <a:rPr lang="en-US" sz="2000" dirty="0"/>
              <a:t> </a:t>
            </a:r>
            <a:r>
              <a:rPr lang="en-US" sz="2000" dirty="0" err="1"/>
              <a:t>জন্য</a:t>
            </a:r>
            <a:r>
              <a:rPr lang="en-US" sz="2000" dirty="0"/>
              <a:t> </a:t>
            </a:r>
            <a:r>
              <a:rPr lang="en-US" sz="2000" dirty="0" err="1"/>
              <a:t>একটি</a:t>
            </a:r>
            <a:r>
              <a:rPr lang="en-US" sz="2000" dirty="0"/>
              <a:t> </a:t>
            </a:r>
            <a:r>
              <a:rPr lang="en-US" sz="2000" dirty="0" err="1"/>
              <a:t>পরীক্ষার</a:t>
            </a:r>
            <a:r>
              <a:rPr lang="en-US" sz="2000" dirty="0"/>
              <a:t> </a:t>
            </a:r>
            <a:r>
              <a:rPr lang="en-US" sz="2000" dirty="0" err="1"/>
              <a:t>কল্পনা</a:t>
            </a:r>
            <a:r>
              <a:rPr lang="en-US" sz="2000" dirty="0"/>
              <a:t> </a:t>
            </a:r>
            <a:r>
              <a:rPr lang="en-US" sz="2000" dirty="0" err="1"/>
              <a:t>করি।পরীক্ষাটি</a:t>
            </a:r>
            <a:r>
              <a:rPr lang="en-US" sz="2000" dirty="0"/>
              <a:t> </a:t>
            </a:r>
            <a:r>
              <a:rPr lang="en-US" sz="2000" dirty="0" err="1"/>
              <a:t>করার</a:t>
            </a:r>
            <a:r>
              <a:rPr lang="en-US" sz="2000" dirty="0"/>
              <a:t> </a:t>
            </a:r>
            <a:r>
              <a:rPr lang="en-US" sz="2000" dirty="0" err="1"/>
              <a:t>জন্য</a:t>
            </a:r>
            <a:r>
              <a:rPr lang="en-US" sz="2000" dirty="0"/>
              <a:t> </a:t>
            </a:r>
            <a:r>
              <a:rPr lang="en-US" sz="2000" dirty="0" err="1"/>
              <a:t>প্রয়োজনীয়</a:t>
            </a:r>
            <a:r>
              <a:rPr lang="en-US" sz="2000" dirty="0"/>
              <a:t> </a:t>
            </a:r>
            <a:r>
              <a:rPr lang="en-US" sz="2000" dirty="0" err="1"/>
              <a:t>উপকরণ</a:t>
            </a:r>
            <a:r>
              <a:rPr lang="en-US" sz="2000" dirty="0"/>
              <a:t> </a:t>
            </a:r>
            <a:r>
              <a:rPr lang="en-US" sz="2000" dirty="0" err="1"/>
              <a:t>সংগ্রহ</a:t>
            </a:r>
            <a:r>
              <a:rPr lang="en-US" sz="2000" dirty="0"/>
              <a:t> </a:t>
            </a:r>
            <a:r>
              <a:rPr lang="en-US" sz="2000" dirty="0" err="1"/>
              <a:t>করি।পরীক্ষাটি</a:t>
            </a:r>
            <a:r>
              <a:rPr lang="en-US" sz="2000" dirty="0"/>
              <a:t> </a:t>
            </a:r>
            <a:r>
              <a:rPr lang="en-US" sz="2000" dirty="0" err="1"/>
              <a:t>সম্পাদন</a:t>
            </a:r>
            <a:r>
              <a:rPr lang="en-US" sz="2000" dirty="0"/>
              <a:t> </a:t>
            </a:r>
            <a:r>
              <a:rPr lang="en-US" sz="2000" dirty="0" err="1"/>
              <a:t>করি</a:t>
            </a:r>
            <a:r>
              <a:rPr lang="en-US" sz="2000" dirty="0"/>
              <a:t>। </a:t>
            </a:r>
            <a:r>
              <a:rPr lang="en-US" sz="2000" dirty="0" err="1"/>
              <a:t>তথ্য</a:t>
            </a:r>
            <a:r>
              <a:rPr lang="en-US" sz="2000" dirty="0"/>
              <a:t> </a:t>
            </a:r>
            <a:r>
              <a:rPr lang="en-US" sz="2000" dirty="0" err="1"/>
              <a:t>সংগ্রহ</a:t>
            </a:r>
            <a:r>
              <a:rPr lang="en-US" sz="2000" dirty="0"/>
              <a:t> </a:t>
            </a:r>
            <a:r>
              <a:rPr lang="en-US" sz="2000" dirty="0" err="1"/>
              <a:t>করে</a:t>
            </a:r>
            <a:r>
              <a:rPr lang="en-US" sz="2000" dirty="0"/>
              <a:t> </a:t>
            </a:r>
            <a:r>
              <a:rPr lang="en-US" sz="2000" dirty="0" err="1"/>
              <a:t>পরীক্ষার</a:t>
            </a:r>
            <a:r>
              <a:rPr lang="en-US" sz="2000" dirty="0"/>
              <a:t> </a:t>
            </a:r>
            <a:r>
              <a:rPr lang="en-US" sz="2000" dirty="0" err="1"/>
              <a:t>ফলাফল</a:t>
            </a:r>
            <a:r>
              <a:rPr lang="en-US" sz="2000" dirty="0"/>
              <a:t> </a:t>
            </a:r>
            <a:r>
              <a:rPr lang="en-US" sz="2000" dirty="0" err="1"/>
              <a:t>লিপিবদ্ধ</a:t>
            </a:r>
            <a:r>
              <a:rPr lang="en-US" sz="2000" dirty="0"/>
              <a:t> </a:t>
            </a:r>
            <a:r>
              <a:rPr lang="en-US" sz="2000" dirty="0" err="1"/>
              <a:t>করি</a:t>
            </a:r>
            <a:r>
              <a:rPr lang="en-US" sz="2000" dirty="0"/>
              <a:t>।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1650" y="2672367"/>
            <a:ext cx="8470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৫। </a:t>
            </a:r>
            <a:r>
              <a:rPr lang="en-US" sz="2000" dirty="0" err="1">
                <a:solidFill>
                  <a:srgbClr val="C00000"/>
                </a:solidFill>
              </a:rPr>
              <a:t>সিদ্ধান্ত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গ্রহণঃ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/>
              <a:t>প্রাপ্ত</a:t>
            </a:r>
            <a:r>
              <a:rPr lang="en-US" sz="2000" dirty="0"/>
              <a:t> </a:t>
            </a:r>
            <a:r>
              <a:rPr lang="en-US" sz="2000" dirty="0" err="1"/>
              <a:t>তথ্য</a:t>
            </a:r>
            <a:r>
              <a:rPr lang="en-US" sz="2000" dirty="0"/>
              <a:t> </a:t>
            </a:r>
            <a:r>
              <a:rPr lang="en-US" sz="2000" dirty="0" err="1"/>
              <a:t>বিশ্লেষণ</a:t>
            </a:r>
            <a:r>
              <a:rPr lang="en-US" sz="2000" dirty="0"/>
              <a:t> </a:t>
            </a:r>
            <a:r>
              <a:rPr lang="en-US" sz="2000" dirty="0" err="1"/>
              <a:t>করি</a:t>
            </a:r>
            <a:r>
              <a:rPr lang="en-US" sz="2000" dirty="0"/>
              <a:t> </a:t>
            </a:r>
            <a:r>
              <a:rPr lang="en-US" sz="2000" dirty="0" err="1"/>
              <a:t>এবং</a:t>
            </a:r>
            <a:r>
              <a:rPr lang="en-US" sz="2000" dirty="0"/>
              <a:t> </a:t>
            </a:r>
            <a:r>
              <a:rPr lang="en-US" sz="2000" dirty="0" err="1"/>
              <a:t>ফলাফলের</a:t>
            </a:r>
            <a:r>
              <a:rPr lang="en-US" sz="2000" dirty="0"/>
              <a:t> </a:t>
            </a:r>
            <a:r>
              <a:rPr lang="en-US" sz="2000" dirty="0" err="1" smtClean="0"/>
              <a:t>সার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সংক্ষেপ</a:t>
            </a:r>
            <a:r>
              <a:rPr lang="en-US" sz="2000" dirty="0" smtClean="0"/>
              <a:t> </a:t>
            </a:r>
            <a:r>
              <a:rPr lang="en-US" sz="2000" dirty="0" err="1"/>
              <a:t>করি</a:t>
            </a:r>
            <a:r>
              <a:rPr lang="en-US" sz="2000" dirty="0"/>
              <a:t>। </a:t>
            </a:r>
            <a:r>
              <a:rPr lang="en-US" sz="2000" dirty="0" err="1"/>
              <a:t>ফলাফলটি</a:t>
            </a:r>
            <a:r>
              <a:rPr lang="en-US" sz="2000" dirty="0"/>
              <a:t> </a:t>
            </a:r>
            <a:r>
              <a:rPr lang="en-US" sz="2000" dirty="0" err="1"/>
              <a:t>অনুমানের</a:t>
            </a:r>
            <a:r>
              <a:rPr lang="en-US" sz="2000" dirty="0"/>
              <a:t> </a:t>
            </a:r>
            <a:r>
              <a:rPr lang="en-US" sz="2000" dirty="0" err="1"/>
              <a:t>সাথে</a:t>
            </a:r>
            <a:r>
              <a:rPr lang="en-US" sz="2000" dirty="0"/>
              <a:t> </a:t>
            </a:r>
            <a:r>
              <a:rPr lang="en-US" sz="2000" dirty="0" err="1"/>
              <a:t>মিলেছে</a:t>
            </a:r>
            <a:r>
              <a:rPr lang="en-US" sz="2000" dirty="0"/>
              <a:t> </a:t>
            </a:r>
            <a:r>
              <a:rPr lang="en-US" sz="2000" dirty="0" err="1"/>
              <a:t>কিনা</a:t>
            </a:r>
            <a:r>
              <a:rPr lang="en-US" sz="2000" dirty="0"/>
              <a:t> </a:t>
            </a:r>
            <a:r>
              <a:rPr lang="en-US" sz="2000" dirty="0" err="1"/>
              <a:t>তা</a:t>
            </a:r>
            <a:r>
              <a:rPr lang="en-US" sz="2000" dirty="0"/>
              <a:t> </a:t>
            </a:r>
            <a:r>
              <a:rPr lang="en-US" sz="2000" dirty="0" err="1"/>
              <a:t>যাচাই</a:t>
            </a:r>
            <a:r>
              <a:rPr lang="en-US" sz="2000" dirty="0"/>
              <a:t> </a:t>
            </a:r>
            <a:r>
              <a:rPr lang="en-US" sz="2000" dirty="0" err="1"/>
              <a:t>করি</a:t>
            </a:r>
            <a:r>
              <a:rPr lang="en-US" sz="2000" dirty="0"/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1650" y="4064481"/>
            <a:ext cx="8470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৬। </a:t>
            </a:r>
            <a:r>
              <a:rPr lang="en-US" sz="2000" dirty="0" err="1">
                <a:solidFill>
                  <a:srgbClr val="FF0000"/>
                </a:solidFill>
              </a:rPr>
              <a:t>বিনিময়ঃ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প্রাপ্ত</a:t>
            </a:r>
            <a:r>
              <a:rPr lang="en-US" sz="2000" dirty="0"/>
              <a:t> </a:t>
            </a:r>
            <a:r>
              <a:rPr lang="en-US" sz="2000" dirty="0" err="1"/>
              <a:t>ফলাফল</a:t>
            </a:r>
            <a:r>
              <a:rPr lang="en-US" sz="2000" dirty="0"/>
              <a:t> </a:t>
            </a:r>
            <a:r>
              <a:rPr lang="en-US" sz="2000" dirty="0" err="1"/>
              <a:t>এবং</a:t>
            </a:r>
            <a:r>
              <a:rPr lang="en-US" sz="2000" dirty="0"/>
              <a:t> </a:t>
            </a:r>
            <a:r>
              <a:rPr lang="en-US" sz="2000" dirty="0" err="1"/>
              <a:t>গৃহিত</a:t>
            </a:r>
            <a:r>
              <a:rPr lang="en-US" sz="2000" dirty="0"/>
              <a:t> </a:t>
            </a:r>
            <a:r>
              <a:rPr lang="en-US" sz="2000" dirty="0" err="1"/>
              <a:t>সিদ্ধান্ত</a:t>
            </a:r>
            <a:r>
              <a:rPr lang="en-US" sz="2000" dirty="0"/>
              <a:t> </a:t>
            </a:r>
            <a:r>
              <a:rPr lang="en-US" sz="2000" dirty="0" err="1"/>
              <a:t>অন্যদের</a:t>
            </a:r>
            <a:r>
              <a:rPr lang="en-US" sz="2000" dirty="0"/>
              <a:t> </a:t>
            </a:r>
            <a:r>
              <a:rPr lang="en-US" sz="2000" dirty="0" err="1"/>
              <a:t>সাথে</a:t>
            </a:r>
            <a:r>
              <a:rPr lang="en-US" sz="2000" dirty="0"/>
              <a:t> </a:t>
            </a:r>
            <a:r>
              <a:rPr lang="en-US" sz="2000" dirty="0" err="1"/>
              <a:t>বিনিময়</a:t>
            </a:r>
            <a:r>
              <a:rPr lang="en-US" sz="2000" dirty="0"/>
              <a:t> </a:t>
            </a:r>
            <a:r>
              <a:rPr lang="en-US" sz="2000" dirty="0" err="1"/>
              <a:t>করি</a:t>
            </a:r>
            <a:r>
              <a:rPr lang="en-US" sz="2000" dirty="0"/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235" y="5755341"/>
            <a:ext cx="11564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মোঃমামুনুর</a:t>
            </a:r>
            <a:r>
              <a:rPr lang="en-US" dirty="0"/>
              <a:t> </a:t>
            </a:r>
            <a:r>
              <a:rPr lang="en-US" dirty="0" err="1"/>
              <a:t>রশীদ</a:t>
            </a:r>
            <a:r>
              <a:rPr lang="en-US" dirty="0"/>
              <a:t>,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বিরামপুর</a:t>
            </a:r>
            <a:r>
              <a:rPr lang="en-US" dirty="0"/>
              <a:t> </a:t>
            </a:r>
            <a:r>
              <a:rPr lang="en-US" dirty="0" err="1"/>
              <a:t>রেল</a:t>
            </a:r>
            <a:r>
              <a:rPr lang="en-US" dirty="0"/>
              <a:t> </a:t>
            </a:r>
            <a:r>
              <a:rPr lang="en-US" dirty="0" err="1"/>
              <a:t>কলোনী</a:t>
            </a:r>
            <a:r>
              <a:rPr lang="en-US" dirty="0"/>
              <a:t> </a:t>
            </a:r>
            <a:r>
              <a:rPr lang="en-US" dirty="0" err="1"/>
              <a:t>সপ্রাবি,বিরামপুর,দিনাজপুর</a:t>
            </a:r>
            <a:r>
              <a:rPr lang="en-US" dirty="0"/>
              <a:t>* </a:t>
            </a:r>
            <a:r>
              <a:rPr lang="en-US" dirty="0" err="1"/>
              <a:t>মোবাঃ</a:t>
            </a:r>
            <a:r>
              <a:rPr lang="en-US" dirty="0"/>
              <a:t> #০১৭২১৯১৬৫৫৫৫#   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10350871" y="3612364"/>
            <a:ext cx="3323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</p:spTree>
    <p:extLst>
      <p:ext uri="{BB962C8B-B14F-4D97-AF65-F5344CB8AC3E}">
        <p14:creationId xmlns:p14="http://schemas.microsoft.com/office/powerpoint/2010/main" val="144108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507226" y="294969"/>
            <a:ext cx="6386051" cy="1356852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প্রযুক্তি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ব্যবহারের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ক্ষেত্র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3263154" y="2312892"/>
            <a:ext cx="5862917" cy="32631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১। </a:t>
            </a:r>
            <a:r>
              <a:rPr lang="en-US" sz="3200" dirty="0" err="1" smtClean="0">
                <a:solidFill>
                  <a:schemeClr val="tx2"/>
                </a:solidFill>
              </a:rPr>
              <a:t>শিক্ষা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ক্ষেত্র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২।চিকিৎসা </a:t>
            </a:r>
            <a:r>
              <a:rPr lang="en-US" sz="3200" dirty="0" err="1" smtClean="0">
                <a:solidFill>
                  <a:schemeClr val="tx2"/>
                </a:solidFill>
              </a:rPr>
              <a:t>ক্ষেত্র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৩। </a:t>
            </a:r>
            <a:r>
              <a:rPr lang="en-US" sz="3200" dirty="0" err="1" smtClean="0">
                <a:solidFill>
                  <a:schemeClr val="tx2"/>
                </a:solidFill>
              </a:rPr>
              <a:t>যোগাযোগ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ক্ষেত্র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৪। </a:t>
            </a:r>
            <a:r>
              <a:rPr lang="en-US" sz="3200" dirty="0" err="1" smtClean="0">
                <a:solidFill>
                  <a:schemeClr val="tx2"/>
                </a:solidFill>
              </a:rPr>
              <a:t>যাতায়াত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ক্ষেত্র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৫।কৃষি </a:t>
            </a:r>
            <a:r>
              <a:rPr lang="en-US" sz="3200" dirty="0" err="1" smtClean="0">
                <a:solidFill>
                  <a:schemeClr val="tx2"/>
                </a:solidFill>
              </a:rPr>
              <a:t>ক্ষেত্র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৬।শিল্প </a:t>
            </a:r>
            <a:r>
              <a:rPr lang="en-US" sz="3200" dirty="0" err="1" smtClean="0">
                <a:solidFill>
                  <a:schemeClr val="tx2"/>
                </a:solidFill>
              </a:rPr>
              <a:t>ক্ষেত্র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ইত্যাদি</a:t>
            </a:r>
            <a:r>
              <a:rPr lang="en-US" sz="3200" dirty="0" smtClean="0">
                <a:solidFill>
                  <a:schemeClr val="tx2"/>
                </a:solidFill>
              </a:rPr>
              <a:t>।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2682" y="6211671"/>
            <a:ext cx="1134931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মোঃমামুনুর</a:t>
            </a:r>
            <a:r>
              <a:rPr lang="en-US" dirty="0"/>
              <a:t> </a:t>
            </a:r>
            <a:r>
              <a:rPr lang="en-US" dirty="0" err="1"/>
              <a:t>রশীদ</a:t>
            </a:r>
            <a:r>
              <a:rPr lang="en-US" dirty="0"/>
              <a:t>,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বিরামপুর</a:t>
            </a:r>
            <a:r>
              <a:rPr lang="en-US" dirty="0"/>
              <a:t> </a:t>
            </a:r>
            <a:r>
              <a:rPr lang="en-US" dirty="0" err="1"/>
              <a:t>রেল</a:t>
            </a:r>
            <a:r>
              <a:rPr lang="en-US" dirty="0"/>
              <a:t> </a:t>
            </a:r>
            <a:r>
              <a:rPr lang="en-US" dirty="0" err="1"/>
              <a:t>কলোনী</a:t>
            </a:r>
            <a:r>
              <a:rPr lang="en-US" dirty="0"/>
              <a:t> </a:t>
            </a:r>
            <a:r>
              <a:rPr lang="en-US" dirty="0" err="1"/>
              <a:t>সপ্রাবি,বিরামপুর,দিনাজপুর</a:t>
            </a:r>
            <a:r>
              <a:rPr lang="en-US" dirty="0"/>
              <a:t>* </a:t>
            </a:r>
            <a:r>
              <a:rPr lang="en-US" dirty="0" err="1"/>
              <a:t>মোবাঃ</a:t>
            </a:r>
            <a:r>
              <a:rPr lang="en-US" dirty="0"/>
              <a:t> #০১৭২১৯১৬৫৫৫৫#   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10217421" y="3100899"/>
            <a:ext cx="357982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</p:spTree>
    <p:extLst>
      <p:ext uri="{BB962C8B-B14F-4D97-AF65-F5344CB8AC3E}">
        <p14:creationId xmlns:p14="http://schemas.microsoft.com/office/powerpoint/2010/main" val="36409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6827" y="411922"/>
            <a:ext cx="3385768" cy="9981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দলীয়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128" y="2353238"/>
            <a:ext cx="832647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ক –</a:t>
            </a:r>
            <a:r>
              <a:rPr lang="en-US" sz="2800" dirty="0" err="1" smtClean="0"/>
              <a:t>দলঃ</a:t>
            </a:r>
            <a:r>
              <a:rPr lang="en-US" sz="2800" dirty="0" smtClean="0"/>
              <a:t>   </a:t>
            </a:r>
            <a:r>
              <a:rPr lang="en-US" sz="2800" dirty="0" err="1" smtClean="0"/>
              <a:t>বৈজ্ঞানিক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পদ্ধতির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ধাপগুলোর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লেখ</a:t>
            </a:r>
            <a:r>
              <a:rPr lang="en-US" sz="2800" dirty="0" smtClean="0"/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39272" y="5849035"/>
            <a:ext cx="11161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*</a:t>
            </a:r>
            <a:r>
              <a:rPr lang="en-US" dirty="0" err="1">
                <a:solidFill>
                  <a:srgbClr val="0070C0"/>
                </a:solidFill>
              </a:rPr>
              <a:t>মোঃমামুনুর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রশীদ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প্রধান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শিক্ষক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বিরামপুর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রেল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কলোনী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সপ্রাবি,বিরামপুর,দিনাজপুর</a:t>
            </a:r>
            <a:r>
              <a:rPr lang="en-US" dirty="0">
                <a:solidFill>
                  <a:srgbClr val="0070C0"/>
                </a:solidFill>
              </a:rPr>
              <a:t>* </a:t>
            </a:r>
            <a:r>
              <a:rPr lang="en-US" dirty="0" err="1">
                <a:solidFill>
                  <a:srgbClr val="0070C0"/>
                </a:solidFill>
              </a:rPr>
              <a:t>মোবাঃ</a:t>
            </a:r>
            <a:r>
              <a:rPr lang="en-US" dirty="0">
                <a:solidFill>
                  <a:srgbClr val="0070C0"/>
                </a:solidFill>
              </a:rPr>
              <a:t> #০১৭২১৯১৬৫৫৫৫#   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10013517" y="2284724"/>
            <a:ext cx="3542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128" y="3757515"/>
            <a:ext cx="832647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  </a:t>
            </a:r>
            <a:r>
              <a:rPr lang="en-US" sz="2800" dirty="0" smtClean="0">
                <a:solidFill>
                  <a:srgbClr val="000000"/>
                </a:solidFill>
              </a:rPr>
              <a:t>খ-</a:t>
            </a:r>
            <a:r>
              <a:rPr lang="en-US" sz="2800" dirty="0" err="1" smtClean="0">
                <a:solidFill>
                  <a:srgbClr val="000000"/>
                </a:solidFill>
              </a:rPr>
              <a:t>দলঃ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প্রযুক্তি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ব্যবহারের</a:t>
            </a:r>
            <a:r>
              <a:rPr lang="en-US" sz="2800" dirty="0">
                <a:solidFill>
                  <a:srgbClr val="000000"/>
                </a:solidFill>
              </a:rPr>
              <a:t> ৫টি </a:t>
            </a:r>
            <a:r>
              <a:rPr lang="en-US" sz="2800" dirty="0" err="1">
                <a:solidFill>
                  <a:srgbClr val="000000"/>
                </a:solidFill>
              </a:rPr>
              <a:t>ক্ষেত্রের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নাম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লেখ</a:t>
            </a:r>
            <a:r>
              <a:rPr lang="en-US" sz="2800" dirty="0">
                <a:solidFill>
                  <a:srgbClr val="000000"/>
                </a:solidFill>
              </a:rPr>
              <a:t> 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51" y="480927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8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E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6"/>
          <a:stretch/>
        </p:blipFill>
        <p:spPr>
          <a:xfrm>
            <a:off x="713371" y="701981"/>
            <a:ext cx="2820089" cy="202329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99066" y="630521"/>
            <a:ext cx="5583856" cy="28595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মোঃ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মামুনুর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রশীদ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প্রধান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শিক্ষক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বিরামপুর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রেল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কলোনী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সপ্রাবি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বিরামপুর,দিনাজপুর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372" y="6211669"/>
            <a:ext cx="11353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মোঃমামুনুর</a:t>
            </a:r>
            <a:r>
              <a:rPr lang="en-US" dirty="0"/>
              <a:t> </a:t>
            </a:r>
            <a:r>
              <a:rPr lang="en-US" dirty="0" err="1"/>
              <a:t>রশীদ</a:t>
            </a:r>
            <a:r>
              <a:rPr lang="en-US" dirty="0"/>
              <a:t>,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বিরামপুর</a:t>
            </a:r>
            <a:r>
              <a:rPr lang="en-US" dirty="0"/>
              <a:t> </a:t>
            </a:r>
            <a:r>
              <a:rPr lang="en-US" dirty="0" err="1"/>
              <a:t>রেল</a:t>
            </a:r>
            <a:r>
              <a:rPr lang="en-US" dirty="0"/>
              <a:t> </a:t>
            </a:r>
            <a:r>
              <a:rPr lang="en-US" dirty="0" err="1"/>
              <a:t>কলোনী</a:t>
            </a:r>
            <a:r>
              <a:rPr lang="en-US" dirty="0"/>
              <a:t> </a:t>
            </a:r>
            <a:r>
              <a:rPr lang="en-US" dirty="0" err="1"/>
              <a:t>সপ্রাবি,বিরামপুর,দিনাজপুর</a:t>
            </a:r>
            <a:r>
              <a:rPr lang="en-US" dirty="0"/>
              <a:t>* </a:t>
            </a:r>
            <a:r>
              <a:rPr lang="en-US" dirty="0" err="1"/>
              <a:t>মোবাঃ</a:t>
            </a:r>
            <a:r>
              <a:rPr lang="en-US" dirty="0"/>
              <a:t> #০১৭২১৯১৬৫৫৫৫#   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10188593" y="2824903"/>
            <a:ext cx="3688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mrmamunurrashid393@gmail.com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81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014" y="875775"/>
            <a:ext cx="1885950" cy="24193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28114" y="875775"/>
            <a:ext cx="6313178" cy="14909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তোমাদের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বিজ্ঞান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বইয়ের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৬২-৬৩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পৃষ্ঠা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মনোযোগ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পড়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6293224"/>
            <a:ext cx="11905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*</a:t>
            </a:r>
            <a:r>
              <a:rPr lang="en-US" dirty="0" err="1">
                <a:solidFill>
                  <a:srgbClr val="0070C0"/>
                </a:solidFill>
              </a:rPr>
              <a:t>মোঃমামুনুর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রশীদ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প্রধান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শিক্ষক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বিরামপুর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রেল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কলোনী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সপ্রাবি,বিরামপুর,দিনাজপুর</a:t>
            </a:r>
            <a:r>
              <a:rPr lang="en-US" dirty="0">
                <a:solidFill>
                  <a:srgbClr val="0070C0"/>
                </a:solidFill>
              </a:rPr>
              <a:t>* </a:t>
            </a:r>
            <a:r>
              <a:rPr lang="en-US" dirty="0" err="1">
                <a:solidFill>
                  <a:srgbClr val="0070C0"/>
                </a:solidFill>
              </a:rPr>
              <a:t>মোবাঃ</a:t>
            </a:r>
            <a:r>
              <a:rPr lang="en-US" dirty="0">
                <a:solidFill>
                  <a:srgbClr val="0070C0"/>
                </a:solidFill>
              </a:rPr>
              <a:t> #০১৭২১৯১৬৫৫৫৫#   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9948984" y="2361309"/>
            <a:ext cx="3542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</p:spTree>
    <p:extLst>
      <p:ext uri="{BB962C8B-B14F-4D97-AF65-F5344CB8AC3E}">
        <p14:creationId xmlns:p14="http://schemas.microsoft.com/office/powerpoint/2010/main" val="31497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7446" y="620845"/>
            <a:ext cx="4321278" cy="10458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একক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839" y="2728452"/>
            <a:ext cx="9354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প্রশ্নগুলোর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উত্তর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দাওঃ</a:t>
            </a:r>
            <a:endParaRPr lang="en-US" sz="2400" dirty="0" smtClean="0"/>
          </a:p>
          <a:p>
            <a:r>
              <a:rPr lang="en-US" sz="2400" dirty="0" smtClean="0"/>
              <a:t>১। </a:t>
            </a:r>
            <a:r>
              <a:rPr lang="en-US" sz="2400" dirty="0" err="1" smtClean="0"/>
              <a:t>কম্পিউটার</a:t>
            </a:r>
            <a:r>
              <a:rPr lang="en-US" sz="2400" dirty="0" smtClean="0"/>
              <a:t> 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। </a:t>
            </a:r>
            <a:r>
              <a:rPr lang="en-US" sz="2400" dirty="0" err="1" smtClean="0"/>
              <a:t>এতে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জ্ঞান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ব্যবহৃত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২।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? ২টি </a:t>
            </a:r>
            <a:r>
              <a:rPr lang="en-US" sz="2400" dirty="0" err="1" smtClean="0"/>
              <a:t>আধুনিক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৩। </a:t>
            </a:r>
            <a:r>
              <a:rPr lang="en-US" sz="2400" dirty="0" err="1" smtClean="0"/>
              <a:t>বৈজ্ঞানিক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পদ্ধতি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বোঝ</a:t>
            </a:r>
            <a:r>
              <a:rPr lang="en-US" sz="2400" dirty="0" smtClean="0"/>
              <a:t>? </a:t>
            </a:r>
          </a:p>
          <a:p>
            <a:r>
              <a:rPr lang="en-US" sz="2400" dirty="0" smtClean="0"/>
              <a:t>৪। </a:t>
            </a:r>
            <a:r>
              <a:rPr lang="en-US" sz="2400" dirty="0" err="1" smtClean="0"/>
              <a:t>বিজ্ঞান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প্রযুক্তির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 smtClean="0"/>
              <a:t> ২টি </a:t>
            </a:r>
            <a:r>
              <a:rPr lang="en-US" sz="2400" dirty="0" err="1" smtClean="0"/>
              <a:t>পার্থক্য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৫।প্রযুক্তি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উদ্ভাবন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?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10013517" y="2730593"/>
            <a:ext cx="3542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588" y="5952565"/>
            <a:ext cx="11426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*</a:t>
            </a:r>
            <a:r>
              <a:rPr lang="en-US" dirty="0" err="1">
                <a:solidFill>
                  <a:srgbClr val="0070C0"/>
                </a:solidFill>
              </a:rPr>
              <a:t>মোঃমামুনুর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রশীদ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প্রধান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শিক্ষক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বিরামপুর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রেল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কলোনী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সপ্রাবি,বিরামপুর,দিনাজপুর</a:t>
            </a:r>
            <a:r>
              <a:rPr lang="en-US" dirty="0">
                <a:solidFill>
                  <a:srgbClr val="0070C0"/>
                </a:solidFill>
              </a:rPr>
              <a:t>* </a:t>
            </a:r>
            <a:r>
              <a:rPr lang="en-US" dirty="0" err="1">
                <a:solidFill>
                  <a:srgbClr val="0070C0"/>
                </a:solidFill>
              </a:rPr>
              <a:t>মোবাঃ</a:t>
            </a:r>
            <a:r>
              <a:rPr lang="en-US" dirty="0">
                <a:solidFill>
                  <a:srgbClr val="0070C0"/>
                </a:solidFill>
              </a:rPr>
              <a:t> #০১৭২১৯১৬৫৫৫৫#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689" y="387830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346562"/>
              </p:ext>
            </p:extLst>
          </p:nvPr>
        </p:nvGraphicFramePr>
        <p:xfrm>
          <a:off x="421920" y="2269573"/>
          <a:ext cx="11008659" cy="2707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553">
                  <a:extLst>
                    <a:ext uri="{9D8B030D-6E8A-4147-A177-3AD203B41FA5}">
                      <a16:colId xmlns:a16="http://schemas.microsoft.com/office/drawing/2014/main" val="709942363"/>
                    </a:ext>
                  </a:extLst>
                </a:gridCol>
                <a:gridCol w="3669553">
                  <a:extLst>
                    <a:ext uri="{9D8B030D-6E8A-4147-A177-3AD203B41FA5}">
                      <a16:colId xmlns:a16="http://schemas.microsoft.com/office/drawing/2014/main" val="4202292065"/>
                    </a:ext>
                  </a:extLst>
                </a:gridCol>
                <a:gridCol w="3669553">
                  <a:extLst>
                    <a:ext uri="{9D8B030D-6E8A-4147-A177-3AD203B41FA5}">
                      <a16:colId xmlns:a16="http://schemas.microsoft.com/office/drawing/2014/main" val="1996354376"/>
                    </a:ext>
                  </a:extLst>
                </a:gridCol>
              </a:tblGrid>
              <a:tr h="46808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ব্যবহারের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ক্ষেত্র</a:t>
                      </a:r>
                      <a:r>
                        <a:rPr lang="en-US" sz="2400" baseline="0" dirty="0" err="1" smtClean="0"/>
                        <a:t>সমুহ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</a:t>
                      </a:r>
                      <a:r>
                        <a:rPr lang="en-US" sz="2400" dirty="0" err="1" smtClean="0"/>
                        <a:t>প্রযুক্তি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বৈজ্ঞানিক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জ্ঞান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902251"/>
                  </a:ext>
                </a:extLst>
              </a:tr>
              <a:tr h="81475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পরিবহন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যেমন-গাড়ি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যেমন-তাপ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শ</a:t>
                      </a:r>
                      <a:r>
                        <a:rPr lang="en-US" sz="2400" dirty="0" err="1" smtClean="0"/>
                        <a:t>ক্তি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যান্ত্রিক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শক্তি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274118"/>
                  </a:ext>
                </a:extLst>
              </a:tr>
              <a:tr h="47203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চিকিৎসা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যেমন</a:t>
                      </a:r>
                      <a:r>
                        <a:rPr lang="en-US" sz="2400" dirty="0" smtClean="0"/>
                        <a:t>- </a:t>
                      </a:r>
                      <a:r>
                        <a:rPr lang="en-US" sz="2400" dirty="0" err="1" smtClean="0"/>
                        <a:t>এক্স-রে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বিদ্যু</a:t>
                      </a:r>
                      <a:r>
                        <a:rPr lang="en-US" sz="2400" dirty="0" smtClean="0"/>
                        <a:t>ৎ </a:t>
                      </a:r>
                      <a:r>
                        <a:rPr lang="en-US" sz="2400" dirty="0" err="1" smtClean="0"/>
                        <a:t>শক্তি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আলোক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রশ্মি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737620"/>
                  </a:ext>
                </a:extLst>
              </a:tr>
              <a:tr h="47203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কৃষি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017059"/>
                  </a:ext>
                </a:extLst>
              </a:tr>
              <a:tr h="47203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বাসাবাড়ি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357991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121167" y="217908"/>
            <a:ext cx="3512717" cy="1005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বাড়ির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33082" y="6275294"/>
            <a:ext cx="11815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মোঃমামুনুর</a:t>
            </a:r>
            <a:r>
              <a:rPr lang="en-US" dirty="0"/>
              <a:t> </a:t>
            </a:r>
            <a:r>
              <a:rPr lang="en-US" dirty="0" err="1"/>
              <a:t>রশীদ</a:t>
            </a:r>
            <a:r>
              <a:rPr lang="en-US" dirty="0"/>
              <a:t>,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বিরামপুর</a:t>
            </a:r>
            <a:r>
              <a:rPr lang="en-US" dirty="0"/>
              <a:t> </a:t>
            </a:r>
            <a:r>
              <a:rPr lang="en-US" dirty="0" err="1"/>
              <a:t>রেল</a:t>
            </a:r>
            <a:r>
              <a:rPr lang="en-US" dirty="0"/>
              <a:t> </a:t>
            </a:r>
            <a:r>
              <a:rPr lang="en-US" dirty="0" err="1"/>
              <a:t>কলোনী</a:t>
            </a:r>
            <a:r>
              <a:rPr lang="en-US" dirty="0"/>
              <a:t> </a:t>
            </a:r>
            <a:r>
              <a:rPr lang="en-US" dirty="0" err="1"/>
              <a:t>সপ্রাবি,বিরামপুর,দিনাজপুর</a:t>
            </a:r>
            <a:r>
              <a:rPr lang="en-US" dirty="0"/>
              <a:t>* </a:t>
            </a:r>
            <a:r>
              <a:rPr lang="en-US" dirty="0" err="1"/>
              <a:t>মোবাঃ</a:t>
            </a:r>
            <a:r>
              <a:rPr lang="en-US" dirty="0"/>
              <a:t> #০১৭২১৯১৬৫৫৫৫#   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10270450" y="3055186"/>
            <a:ext cx="3473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1490" y="1624936"/>
            <a:ext cx="880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তোমাদের</a:t>
            </a:r>
            <a:r>
              <a:rPr lang="en-US" dirty="0" smtClean="0"/>
              <a:t> </a:t>
            </a:r>
            <a:r>
              <a:rPr lang="en-US" dirty="0" err="1" smtClean="0"/>
              <a:t>সাহিত্য</a:t>
            </a:r>
            <a:r>
              <a:rPr lang="en-US" dirty="0" smtClean="0"/>
              <a:t> </a:t>
            </a:r>
            <a:r>
              <a:rPr lang="en-US" dirty="0" err="1" smtClean="0"/>
              <a:t>বইয়ের</a:t>
            </a:r>
            <a:r>
              <a:rPr lang="en-US" dirty="0" smtClean="0"/>
              <a:t> ৬২ </a:t>
            </a:r>
            <a:r>
              <a:rPr lang="en-US" dirty="0" err="1" smtClean="0"/>
              <a:t>পৃষ্ঠা</a:t>
            </a:r>
            <a:r>
              <a:rPr lang="en-US" dirty="0" smtClean="0"/>
              <a:t> </a:t>
            </a:r>
            <a:r>
              <a:rPr lang="en-US" dirty="0" err="1" smtClean="0"/>
              <a:t>বের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১নং </a:t>
            </a:r>
            <a:r>
              <a:rPr lang="en-US" dirty="0" err="1" smtClean="0"/>
              <a:t>ছকটি</a:t>
            </a:r>
            <a:r>
              <a:rPr lang="en-US" dirty="0" smtClean="0"/>
              <a:t> </a:t>
            </a:r>
            <a:r>
              <a:rPr lang="en-US" dirty="0" err="1" smtClean="0"/>
              <a:t>পূরণ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93605" y="376518"/>
            <a:ext cx="6984230" cy="2061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ধন্যবাদ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সবাইকে</a:t>
            </a:r>
            <a:r>
              <a:rPr lang="en-US" sz="2800" dirty="0" smtClean="0">
                <a:solidFill>
                  <a:schemeClr val="bg1"/>
                </a:solidFill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আবার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দেখা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হবে</a:t>
            </a:r>
            <a:r>
              <a:rPr lang="en-US" sz="2800" dirty="0" smtClean="0">
                <a:solidFill>
                  <a:schemeClr val="bg1"/>
                </a:solidFill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ভালো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থেকো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নিরাপদে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থেকো</a:t>
            </a:r>
            <a:r>
              <a:rPr lang="en-US" sz="2800" dirty="0" smtClean="0">
                <a:solidFill>
                  <a:schemeClr val="bg1"/>
                </a:solidFill>
              </a:rPr>
              <a:t>। 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84" y="3012317"/>
            <a:ext cx="4496045" cy="26393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147672" y="6225553"/>
            <a:ext cx="11882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</a:t>
            </a:r>
            <a:r>
              <a:rPr lang="en-US" dirty="0" err="1">
                <a:solidFill>
                  <a:schemeClr val="bg1"/>
                </a:solidFill>
              </a:rPr>
              <a:t>মোঃমামুনুর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রশীদ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প্রধান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শিক্ষক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বিরামপুর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রেল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কলোনী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সপ্রাবি,বিরামপুর,দিনাজপুর</a:t>
            </a:r>
            <a:r>
              <a:rPr lang="en-US" dirty="0">
                <a:solidFill>
                  <a:schemeClr val="bg1"/>
                </a:solidFill>
              </a:rPr>
              <a:t>* </a:t>
            </a:r>
            <a:r>
              <a:rPr lang="en-US" dirty="0" err="1">
                <a:solidFill>
                  <a:schemeClr val="bg1"/>
                </a:solidFill>
              </a:rPr>
              <a:t>মোবাঃ</a:t>
            </a:r>
            <a:r>
              <a:rPr lang="en-US" dirty="0">
                <a:solidFill>
                  <a:schemeClr val="bg1"/>
                </a:solidFill>
              </a:rPr>
              <a:t> #০১৭২১৯১৬৫৫৫৫#   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10270448" y="2410425"/>
            <a:ext cx="3473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</p:spTree>
    <p:extLst>
      <p:ext uri="{BB962C8B-B14F-4D97-AF65-F5344CB8AC3E}">
        <p14:creationId xmlns:p14="http://schemas.microsoft.com/office/powerpoint/2010/main" val="3399637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3" y="1"/>
            <a:ext cx="1139674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3" y="569369"/>
            <a:ext cx="3255634" cy="40231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83910" y="386570"/>
            <a:ext cx="4232787" cy="285412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শ্রেণীঃ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৫ম</a:t>
            </a: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বিজ্ঞান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অধ্যায়ঃ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৯ </a:t>
            </a:r>
          </a:p>
          <a:p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বিষয়বস্তুঃ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53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846944" y="176980"/>
            <a:ext cx="3233079" cy="11474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এসো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ভিডিও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দেখি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368" y="6207624"/>
            <a:ext cx="11403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মোঃমামুনুর</a:t>
            </a:r>
            <a:r>
              <a:rPr lang="en-US" dirty="0"/>
              <a:t> </a:t>
            </a:r>
            <a:r>
              <a:rPr lang="en-US" dirty="0" err="1"/>
              <a:t>রশীদ</a:t>
            </a:r>
            <a:r>
              <a:rPr lang="en-US" dirty="0"/>
              <a:t>,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বিরামপুর</a:t>
            </a:r>
            <a:r>
              <a:rPr lang="en-US" dirty="0"/>
              <a:t> </a:t>
            </a:r>
            <a:r>
              <a:rPr lang="en-US" dirty="0" err="1"/>
              <a:t>রেল</a:t>
            </a:r>
            <a:r>
              <a:rPr lang="en-US" dirty="0"/>
              <a:t> </a:t>
            </a:r>
            <a:r>
              <a:rPr lang="en-US" dirty="0" err="1"/>
              <a:t>কলোনী</a:t>
            </a:r>
            <a:r>
              <a:rPr lang="en-US" dirty="0"/>
              <a:t> </a:t>
            </a:r>
            <a:r>
              <a:rPr lang="en-US" dirty="0" err="1"/>
              <a:t>সপ্রাবি,বিরামপুর,দিনাজপুর</a:t>
            </a:r>
            <a:r>
              <a:rPr lang="en-US" dirty="0"/>
              <a:t>* </a:t>
            </a:r>
            <a:r>
              <a:rPr lang="en-US" dirty="0" err="1"/>
              <a:t>মোবাঃ</a:t>
            </a:r>
            <a:r>
              <a:rPr lang="en-US" dirty="0"/>
              <a:t> #০১৭২১৯১৬৫৫৫৫#   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10270448" y="2424749"/>
            <a:ext cx="3473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5288" y="3244334"/>
            <a:ext cx="4961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https://www.youtube.com/watch?v=1JbnRA-Hpwg</a:t>
            </a:r>
          </a:p>
        </p:txBody>
      </p:sp>
    </p:spTree>
    <p:extLst>
      <p:ext uri="{BB962C8B-B14F-4D97-AF65-F5344CB8AC3E}">
        <p14:creationId xmlns:p14="http://schemas.microsoft.com/office/powerpoint/2010/main" val="367082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8955" y="442451"/>
            <a:ext cx="5560142" cy="12831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শিখনফল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68" y="2713703"/>
            <a:ext cx="9070258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শিখবে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৭.১.১ </a:t>
            </a:r>
            <a:r>
              <a:rPr lang="en-US" sz="2400" dirty="0" err="1" smtClean="0"/>
              <a:t>বিজ্ঞান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৭.১</a:t>
            </a:r>
            <a:r>
              <a:rPr lang="en-US" sz="2400" dirty="0"/>
              <a:t>.</a:t>
            </a:r>
            <a:r>
              <a:rPr lang="en-US" sz="2400" dirty="0" smtClean="0"/>
              <a:t>২  </a:t>
            </a:r>
            <a:r>
              <a:rPr lang="en-US" sz="2400" dirty="0" err="1" smtClean="0"/>
              <a:t>বৈজ্ঞানিক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অনুসন্ধানের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কয়েকটি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পদ্ধতি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উল্লেখ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78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8714" y="447411"/>
            <a:ext cx="4763729" cy="13273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ছবিগুলো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দেখ</a:t>
            </a:r>
            <a:r>
              <a:rPr lang="en-US" sz="2800" dirty="0" smtClean="0">
                <a:solidFill>
                  <a:srgbClr val="002060"/>
                </a:solidFill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</a:rPr>
              <a:t>চিন্তা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 r="7608"/>
          <a:stretch/>
        </p:blipFill>
        <p:spPr>
          <a:xfrm>
            <a:off x="304049" y="2643206"/>
            <a:ext cx="2277036" cy="1544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14" y="2596500"/>
            <a:ext cx="28194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49" y="2633662"/>
            <a:ext cx="2524125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43" y="2646451"/>
            <a:ext cx="2466975" cy="1847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049" y="5932954"/>
            <a:ext cx="11476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মোঃমামুনুর</a:t>
            </a:r>
            <a:r>
              <a:rPr lang="en-US" dirty="0"/>
              <a:t> </a:t>
            </a:r>
            <a:r>
              <a:rPr lang="en-US" dirty="0" err="1"/>
              <a:t>রশীদ</a:t>
            </a:r>
            <a:r>
              <a:rPr lang="en-US" dirty="0"/>
              <a:t>,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বিরামপুর</a:t>
            </a:r>
            <a:r>
              <a:rPr lang="en-US" dirty="0"/>
              <a:t> </a:t>
            </a:r>
            <a:r>
              <a:rPr lang="en-US" dirty="0" err="1"/>
              <a:t>রেল</a:t>
            </a:r>
            <a:r>
              <a:rPr lang="en-US" dirty="0"/>
              <a:t> </a:t>
            </a:r>
            <a:r>
              <a:rPr lang="en-US" dirty="0" err="1"/>
              <a:t>কলোনী</a:t>
            </a:r>
            <a:r>
              <a:rPr lang="en-US" dirty="0"/>
              <a:t> </a:t>
            </a:r>
            <a:r>
              <a:rPr lang="en-US" dirty="0" err="1"/>
              <a:t>সপ্রাবি,বিরামপুর,দিনাজপুর</a:t>
            </a:r>
            <a:r>
              <a:rPr lang="en-US" dirty="0"/>
              <a:t>* </a:t>
            </a:r>
            <a:r>
              <a:rPr lang="en-US" dirty="0" err="1"/>
              <a:t>মোবাঃ</a:t>
            </a:r>
            <a:r>
              <a:rPr lang="en-US" dirty="0"/>
              <a:t> #০১৭২১৯১৬৫৫৫৫#   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10121093" y="3524407"/>
            <a:ext cx="3542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</p:spTree>
    <p:extLst>
      <p:ext uri="{BB962C8B-B14F-4D97-AF65-F5344CB8AC3E}">
        <p14:creationId xmlns:p14="http://schemas.microsoft.com/office/powerpoint/2010/main" val="1307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2682762" y="1103813"/>
            <a:ext cx="5582697" cy="3019951"/>
          </a:xfrm>
          <a:prstGeom prst="flowChartPreparati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বিজ্ঞান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310" y="6158751"/>
            <a:ext cx="11759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মোঃমামুনুর</a:t>
            </a:r>
            <a:r>
              <a:rPr lang="en-US" dirty="0"/>
              <a:t> </a:t>
            </a:r>
            <a:r>
              <a:rPr lang="en-US" dirty="0" err="1"/>
              <a:t>রশীদ</a:t>
            </a:r>
            <a:r>
              <a:rPr lang="en-US" dirty="0"/>
              <a:t>,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বিরামপুর</a:t>
            </a:r>
            <a:r>
              <a:rPr lang="en-US" dirty="0"/>
              <a:t> </a:t>
            </a:r>
            <a:r>
              <a:rPr lang="en-US" dirty="0" err="1"/>
              <a:t>রেল</a:t>
            </a:r>
            <a:r>
              <a:rPr lang="en-US" dirty="0"/>
              <a:t> </a:t>
            </a:r>
            <a:r>
              <a:rPr lang="en-US" dirty="0" err="1"/>
              <a:t>কলোনী</a:t>
            </a:r>
            <a:r>
              <a:rPr lang="en-US" dirty="0"/>
              <a:t> </a:t>
            </a:r>
            <a:r>
              <a:rPr lang="en-US" dirty="0" err="1"/>
              <a:t>সপ্রাবি,বিরামপুর,দিনাজপুর</a:t>
            </a:r>
            <a:r>
              <a:rPr lang="en-US" dirty="0"/>
              <a:t>* </a:t>
            </a:r>
            <a:r>
              <a:rPr lang="en-US" dirty="0" err="1"/>
              <a:t>মোবাঃ</a:t>
            </a:r>
            <a:r>
              <a:rPr lang="en-US" dirty="0"/>
              <a:t> #০১৭২১৯১৬৫৫৫৫#   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10342968" y="3292226"/>
            <a:ext cx="332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</p:spTree>
    <p:extLst>
      <p:ext uri="{BB962C8B-B14F-4D97-AF65-F5344CB8AC3E}">
        <p14:creationId xmlns:p14="http://schemas.microsoft.com/office/powerpoint/2010/main" val="42036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800" y="5099605"/>
            <a:ext cx="6365559" cy="10128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বর্তমানে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যেমন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কলম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টেবিল,বৈদ্যুতিক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বাতি,ঘড়ি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ইত্যাদি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লেখাপড়া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করছি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1" y="101910"/>
            <a:ext cx="2587935" cy="1612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34" y="138113"/>
            <a:ext cx="2600325" cy="1422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1" y="188397"/>
            <a:ext cx="2711358" cy="1412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5" y="2631714"/>
            <a:ext cx="2543905" cy="1424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03" y="2452834"/>
            <a:ext cx="1557522" cy="1550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03658" y="4862858"/>
            <a:ext cx="4023699" cy="13392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বৈজ্ঞানিক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জ্ঞান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ব্যবহার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করে</a:t>
            </a:r>
            <a:r>
              <a:rPr lang="en-US" dirty="0" smtClean="0">
                <a:solidFill>
                  <a:schemeClr val="tx1"/>
                </a:solidFill>
              </a:rPr>
              <a:t>  এ </a:t>
            </a:r>
            <a:r>
              <a:rPr lang="en-US" dirty="0" err="1" smtClean="0">
                <a:solidFill>
                  <a:schemeClr val="tx1"/>
                </a:solidFill>
              </a:rPr>
              <a:t>সকল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প্রযুক্তি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উদ্ভাবন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হয়েছে</a:t>
            </a:r>
            <a:r>
              <a:rPr lang="en-US" dirty="0" smtClean="0">
                <a:solidFill>
                  <a:schemeClr val="tx1"/>
                </a:solidFill>
              </a:rPr>
              <a:t>।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432" y="1948024"/>
            <a:ext cx="269895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06181" y="1879018"/>
            <a:ext cx="2698954" cy="36933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কলম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0930" y="1855494"/>
            <a:ext cx="269895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টেবিল-চেয়ার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800" y="4285791"/>
            <a:ext cx="269895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বৈদ্যুতিক</a:t>
            </a:r>
            <a:r>
              <a:rPr lang="en-US" dirty="0" smtClean="0"/>
              <a:t> </a:t>
            </a:r>
            <a:r>
              <a:rPr lang="en-US" dirty="0" err="1" smtClean="0"/>
              <a:t>বাল্ব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04704" y="4210640"/>
            <a:ext cx="269895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ঘড়ি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35584"/>
            <a:ext cx="12449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মোঃমামুনুর</a:t>
            </a:r>
            <a:r>
              <a:rPr lang="en-US" dirty="0"/>
              <a:t> </a:t>
            </a:r>
            <a:r>
              <a:rPr lang="en-US" dirty="0" err="1"/>
              <a:t>রশীদ</a:t>
            </a:r>
            <a:r>
              <a:rPr lang="en-US" dirty="0"/>
              <a:t>,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বিরামপুর</a:t>
            </a:r>
            <a:r>
              <a:rPr lang="en-US" dirty="0"/>
              <a:t> </a:t>
            </a:r>
            <a:r>
              <a:rPr lang="en-US" dirty="0" err="1"/>
              <a:t>রেল</a:t>
            </a:r>
            <a:r>
              <a:rPr lang="en-US" dirty="0"/>
              <a:t> </a:t>
            </a:r>
            <a:r>
              <a:rPr lang="en-US" dirty="0" err="1"/>
              <a:t>কলোনী</a:t>
            </a:r>
            <a:r>
              <a:rPr lang="en-US" dirty="0"/>
              <a:t> </a:t>
            </a:r>
            <a:r>
              <a:rPr lang="en-US" dirty="0" err="1"/>
              <a:t>সপ্রাবি,বিরামপুর,দিনাজপুর</a:t>
            </a:r>
            <a:r>
              <a:rPr lang="en-US" dirty="0"/>
              <a:t>* </a:t>
            </a:r>
            <a:r>
              <a:rPr lang="en-US" dirty="0" err="1"/>
              <a:t>মোবাঃ</a:t>
            </a:r>
            <a:r>
              <a:rPr lang="en-US" dirty="0"/>
              <a:t> #০১৭২১৯১৬৫৫৫৫#   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0300548" y="2886642"/>
            <a:ext cx="3473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</p:spTree>
    <p:extLst>
      <p:ext uri="{BB962C8B-B14F-4D97-AF65-F5344CB8AC3E}">
        <p14:creationId xmlns:p14="http://schemas.microsoft.com/office/powerpoint/2010/main" val="41072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134" y="717334"/>
            <a:ext cx="5086457" cy="12768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বিজ্ঞান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</a:rPr>
              <a:t>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7426" y="2828715"/>
            <a:ext cx="10712245" cy="26714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বিজ্ঞান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প্রকৃতি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সম্পর্কিত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জ্ঞান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</a:rPr>
              <a:t>  ও </a:t>
            </a:r>
            <a:r>
              <a:rPr lang="en-US" sz="2800" dirty="0" err="1" smtClean="0">
                <a:solidFill>
                  <a:schemeClr val="tx1"/>
                </a:solidFill>
              </a:rPr>
              <a:t>পরীক্ষা</a:t>
            </a: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</a:rPr>
              <a:t>নিরীক্ষার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প্রাপ্ত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তথ্যের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ভিত্তিতে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প্রাকৃতিক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ঘটনাকে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বর্ণণা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</a:rPr>
              <a:t>।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426" y="6000980"/>
            <a:ext cx="11106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মোঃমামুনুর</a:t>
            </a:r>
            <a:r>
              <a:rPr lang="en-US" dirty="0"/>
              <a:t> </a:t>
            </a:r>
            <a:r>
              <a:rPr lang="en-US" dirty="0" err="1"/>
              <a:t>রশীদ</a:t>
            </a:r>
            <a:r>
              <a:rPr lang="en-US" dirty="0"/>
              <a:t>,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বিরামপুর</a:t>
            </a:r>
            <a:r>
              <a:rPr lang="en-US" dirty="0"/>
              <a:t> </a:t>
            </a:r>
            <a:r>
              <a:rPr lang="en-US" dirty="0" err="1"/>
              <a:t>রেল</a:t>
            </a:r>
            <a:r>
              <a:rPr lang="en-US" dirty="0"/>
              <a:t> </a:t>
            </a:r>
            <a:r>
              <a:rPr lang="en-US" dirty="0" err="1"/>
              <a:t>কলোনী</a:t>
            </a:r>
            <a:r>
              <a:rPr lang="en-US" dirty="0"/>
              <a:t> </a:t>
            </a:r>
            <a:r>
              <a:rPr lang="en-US" dirty="0" err="1"/>
              <a:t>সপ্রাবি,বিরামপুর,দিনাজপুর</a:t>
            </a:r>
            <a:r>
              <a:rPr lang="en-US" dirty="0"/>
              <a:t>* </a:t>
            </a:r>
            <a:r>
              <a:rPr lang="en-US" dirty="0" err="1"/>
              <a:t>মোবাঃ</a:t>
            </a:r>
            <a:r>
              <a:rPr lang="en-US" dirty="0"/>
              <a:t> #০১৭২১৯১৬৫৫৫৫#   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9088387" y="3435249"/>
            <a:ext cx="5500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mrmamunurrashid393@gmail.com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8" y="573897"/>
            <a:ext cx="2298782" cy="18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0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10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1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1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13.xml><?xml version="1.0" encoding="utf-8"?>
<a:theme xmlns:a="http://schemas.openxmlformats.org/drawingml/2006/main" name="Retrospe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4.xml><?xml version="1.0" encoding="utf-8"?>
<a:theme xmlns:a="http://schemas.openxmlformats.org/drawingml/2006/main" name="Sav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8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9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1035</Words>
  <Application>Microsoft Office PowerPoint</Application>
  <PresentationFormat>Widescreen</PresentationFormat>
  <Paragraphs>144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23</vt:i4>
      </vt:variant>
    </vt:vector>
  </HeadingPairs>
  <TitlesOfParts>
    <vt:vector size="48" baseType="lpstr">
      <vt:lpstr>Arial</vt:lpstr>
      <vt:lpstr>Calibri</vt:lpstr>
      <vt:lpstr>Calibri Light</vt:lpstr>
      <vt:lpstr>Corbel</vt:lpstr>
      <vt:lpstr>Franklin Gothic Book</vt:lpstr>
      <vt:lpstr>Garamond</vt:lpstr>
      <vt:lpstr>Gill Sans MT</vt:lpstr>
      <vt:lpstr>Impact</vt:lpstr>
      <vt:lpstr>Trebuchet MS</vt:lpstr>
      <vt:lpstr>Tw Cen MT</vt:lpstr>
      <vt:lpstr>Wingdings 3</vt:lpstr>
      <vt:lpstr>Parallax</vt:lpstr>
      <vt:lpstr>Facet</vt:lpstr>
      <vt:lpstr>1_Office Theme</vt:lpstr>
      <vt:lpstr>Basis</vt:lpstr>
      <vt:lpstr>Badge</vt:lpstr>
      <vt:lpstr>2_Office Theme</vt:lpstr>
      <vt:lpstr>Crop</vt:lpstr>
      <vt:lpstr>Circuit</vt:lpstr>
      <vt:lpstr>3_Office Theme</vt:lpstr>
      <vt:lpstr>Organic</vt:lpstr>
      <vt:lpstr>1_Basis</vt:lpstr>
      <vt:lpstr>Droplet</vt:lpstr>
      <vt:lpstr>Retrospect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IT-PARK</dc:creator>
  <cp:lastModifiedBy>IT-PARK</cp:lastModifiedBy>
  <cp:revision>73</cp:revision>
  <dcterms:created xsi:type="dcterms:W3CDTF">2020-05-27T14:36:00Z</dcterms:created>
  <dcterms:modified xsi:type="dcterms:W3CDTF">2020-07-07T02:34:55Z</dcterms:modified>
</cp:coreProperties>
</file>