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72" r:id="rId15"/>
    <p:sldId id="268" r:id="rId16"/>
    <p:sldId id="273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7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1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8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8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5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9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3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4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9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4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762000" y="3900055"/>
            <a:ext cx="7848600" cy="2805545"/>
          </a:xfrm>
          <a:prstGeom prst="hexagon">
            <a:avLst/>
          </a:prstGeom>
          <a:solidFill>
            <a:srgbClr val="FF66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4197" tIns="67099" rIns="134197" bIns="67099" spcCol="0" rtlCol="0" anchor="ctr"/>
          <a:lstStyle/>
          <a:p>
            <a:pPr algn="ctr"/>
            <a:r>
              <a:rPr lang="bn-BD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E:\c37e8eca4b9c7d7bc29d243346c8c3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400800" cy="344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31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06" y="1219200"/>
            <a:ext cx="6173788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34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52400"/>
            <a:ext cx="5943600" cy="1524000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981200"/>
            <a:ext cx="7772400" cy="40905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১।বিনা তারে বার্তা প্রেরণে ১ম সফল হন কোন বিজ্ঞানী ?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অ্যাডা লাভলেস কার কন্যা?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৩।চার্লস ব্যাবেজ কে ছিলেন</a:t>
            </a:r>
            <a:r>
              <a:rPr lang="bn-BD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0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apture.PNGnb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2" y="824345"/>
            <a:ext cx="7352416" cy="495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4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80772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4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62100" y="276085"/>
            <a:ext cx="6172200" cy="798492"/>
            <a:chOff x="1436710" y="241455"/>
            <a:chExt cx="9318580" cy="1710618"/>
          </a:xfrm>
        </p:grpSpPr>
        <p:sp>
          <p:nvSpPr>
            <p:cNvPr id="3" name="TextBox 2"/>
            <p:cNvSpPr txBox="1"/>
            <p:nvPr/>
          </p:nvSpPr>
          <p:spPr>
            <a:xfrm>
              <a:off x="3944756" y="241455"/>
              <a:ext cx="4302488" cy="1710618"/>
            </a:xfrm>
            <a:prstGeom prst="rect">
              <a:avLst/>
            </a:prstGeom>
            <a:solidFill>
              <a:srgbClr val="00B050"/>
            </a:solidFill>
            <a:ln w="76200"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</p:spPr>
          <p:txBody>
            <a:bodyPr>
              <a:prstTxWarp prst="textChevron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bn-BD" sz="37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37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700" b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33728" y="241455"/>
              <a:ext cx="2121562" cy="148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710" y="241455"/>
              <a:ext cx="2121562" cy="148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1033524"/>
            <a:ext cx="935832" cy="1297620"/>
          </a:xfrm>
          <a:prstGeom prst="rect">
            <a:avLst/>
          </a:prstGeom>
          <a:solidFill>
            <a:srgbClr val="FF00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square" lIns="50630" tIns="25315" rIns="50630" bIns="253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BD" sz="27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দল-০১</a:t>
            </a:r>
            <a:r>
              <a:rPr lang="bn-BD" sz="2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(জবা)</a:t>
            </a:r>
            <a:endParaRPr lang="en-US" sz="27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4407203"/>
            <a:ext cx="1219200" cy="1297620"/>
          </a:xfrm>
          <a:prstGeom prst="rect">
            <a:avLst/>
          </a:prstGeom>
          <a:solidFill>
            <a:srgbClr val="FF00FF"/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square" lIns="50630" tIns="25315" rIns="50630" bIns="253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BD" sz="27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দল-০২</a:t>
            </a:r>
            <a:r>
              <a:rPr lang="bn-BD" sz="2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(গোলাপ)</a:t>
            </a:r>
            <a:endParaRPr lang="en-US" sz="27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47801" y="1594583"/>
            <a:ext cx="823838" cy="6158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50630" tIns="25315" rIns="50630" bIns="25315"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511123" y="4922405"/>
            <a:ext cx="753589" cy="5438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30" tIns="25315" rIns="50630" bIns="25315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0300" y="1129912"/>
            <a:ext cx="6438899" cy="1759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30" tIns="25315" rIns="50630" bIns="25315" rtlCol="0" anchor="ctr"/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  সর্ম্পকে ৫টি বাক্য লিখ?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1638" y="4368859"/>
            <a:ext cx="6567561" cy="16509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30" tIns="25315" rIns="50630" bIns="25315" rtlCol="0" anchor="ctr"/>
          <a:lstStyle/>
          <a:p>
            <a:r>
              <a:rPr lang="bn-BD" sz="3600" dirty="0" smtClean="0">
                <a:solidFill>
                  <a:schemeClr val="bg1"/>
                </a:solidFill>
              </a:rPr>
              <a:t> </a:t>
            </a:r>
            <a:r>
              <a:rPr lang="bn-BD" sz="2800" dirty="0" smtClean="0">
                <a:solidFill>
                  <a:schemeClr val="bg1"/>
                </a:solidFill>
              </a:rPr>
              <a:t>এ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কুশ শতক ও</a:t>
            </a:r>
            <a:r>
              <a:rPr lang="bn-BD" sz="3600" dirty="0" smtClean="0">
                <a:solidFill>
                  <a:schemeClr val="bg1"/>
                </a:solidFill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 সর্ম্পকে ৫টি বাক্য লিখ</a:t>
            </a:r>
            <a:r>
              <a:rPr lang="bn-BD" sz="3600" dirty="0" smtClean="0">
                <a:solidFill>
                  <a:schemeClr val="bg1"/>
                </a:solidFill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Capture.PNGmkj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467599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6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2700" y="276085"/>
            <a:ext cx="3009900" cy="10345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30" tIns="25315" rIns="50630" bIns="25315" rtlCol="0" anchor="ctr"/>
          <a:lstStyle/>
          <a:p>
            <a:pPr algn="ctr"/>
            <a:r>
              <a:rPr lang="bn-BD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2050" y="2057400"/>
            <a:ext cx="6819900" cy="379335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30" tIns="25315" rIns="50630" bIns="25315" rtlCol="0" anchor="ctr"/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পূর্ণরূপ কি?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Apple Computer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প্রতিষ্ঠাতার নাম কি?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http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পূর্ণরূপ কি?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WWW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জিনক কে?</a:t>
            </a:r>
          </a:p>
        </p:txBody>
      </p:sp>
    </p:spTree>
    <p:extLst>
      <p:ext uri="{BB962C8B-B14F-4D97-AF65-F5344CB8AC3E}">
        <p14:creationId xmlns:p14="http://schemas.microsoft.com/office/powerpoint/2010/main" val="33089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48233"/>
            <a:ext cx="5183982" cy="376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34841" y="147793"/>
            <a:ext cx="4381500" cy="11628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0630" tIns="25315" rIns="50630" bIns="25315" rtlCol="0" anchor="ctr"/>
          <a:lstStyle/>
          <a:p>
            <a:pPr algn="ctr"/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8300" y="5721256"/>
            <a:ext cx="6438900" cy="886757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30" tIns="25315" rIns="50630" bIns="25315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সর্ম্পকে ১০টি বাক্য লিখে আনবে।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4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276085"/>
            <a:ext cx="9144000" cy="4542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1" y="4857664"/>
            <a:ext cx="9143999" cy="132342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en-US" sz="4000" b="1" dirty="0" err="1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4000" b="1" dirty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b="1" dirty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মোকাবেলায়</a:t>
            </a:r>
            <a:r>
              <a:rPr lang="en-US" sz="4000" b="1" dirty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4000" b="1" dirty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b="1" dirty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4000" b="1" dirty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b="1" dirty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4000" b="1" dirty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9700" y="5498100"/>
            <a:ext cx="5486400" cy="1133079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30" tIns="25315" rIns="50630" bIns="25315" rtlCol="0" anchor="ctr"/>
          <a:lstStyle/>
          <a:p>
            <a:pPr algn="ctr"/>
            <a:r>
              <a:rPr lang="bn-BD" sz="11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54431"/>
      </p:ext>
    </p:extLst>
  </p:cSld>
  <p:clrMapOvr>
    <a:masterClrMapping/>
  </p:clrMapOvr>
  <p:transition spd="slow">
    <p:fad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466592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0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5127"/>
            <a:ext cx="7924800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5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1910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0945"/>
            <a:ext cx="3581400" cy="333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index.jpghuhu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3962400"/>
            <a:ext cx="4308764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Cap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4231"/>
            <a:ext cx="3733800" cy="208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5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324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Capture.PNGm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7724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2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02" y="838200"/>
            <a:ext cx="6191250" cy="48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Capture.PNGm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391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83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6030913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8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117</Words>
  <Application>Microsoft Office PowerPoint</Application>
  <PresentationFormat>On-screen Show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EliteBook</dc:creator>
  <cp:lastModifiedBy>EliteBook</cp:lastModifiedBy>
  <cp:revision>22</cp:revision>
  <dcterms:created xsi:type="dcterms:W3CDTF">2006-08-16T00:00:00Z</dcterms:created>
  <dcterms:modified xsi:type="dcterms:W3CDTF">2020-07-07T08:51:01Z</dcterms:modified>
</cp:coreProperties>
</file>