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3"/>
  </p:notesMasterIdLst>
  <p:sldIdLst>
    <p:sldId id="281" r:id="rId3"/>
    <p:sldId id="361" r:id="rId4"/>
    <p:sldId id="285" r:id="rId5"/>
    <p:sldId id="366" r:id="rId6"/>
    <p:sldId id="317" r:id="rId7"/>
    <p:sldId id="318" r:id="rId8"/>
    <p:sldId id="319" r:id="rId9"/>
    <p:sldId id="322" r:id="rId10"/>
    <p:sldId id="360" r:id="rId11"/>
    <p:sldId id="379" r:id="rId12"/>
    <p:sldId id="373" r:id="rId13"/>
    <p:sldId id="374" r:id="rId14"/>
    <p:sldId id="376" r:id="rId15"/>
    <p:sldId id="378" r:id="rId16"/>
    <p:sldId id="377" r:id="rId17"/>
    <p:sldId id="382" r:id="rId18"/>
    <p:sldId id="383" r:id="rId19"/>
    <p:sldId id="386" r:id="rId20"/>
    <p:sldId id="387" r:id="rId21"/>
    <p:sldId id="3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3300"/>
    <a:srgbClr val="0000FF"/>
    <a:srgbClr val="FFFF66"/>
    <a:srgbClr val="1D0F71"/>
    <a:srgbClr val="00CC00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702" autoAdjust="0"/>
    <p:restoredTop sz="89785" autoAdjust="0"/>
  </p:normalViewPr>
  <p:slideViewPr>
    <p:cSldViewPr>
      <p:cViewPr varScale="1">
        <p:scale>
          <a:sx n="29" d="100"/>
          <a:sy n="29" d="100"/>
        </p:scale>
        <p:origin x="48" y="4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1FD06-BF82-4DED-9900-28B1DC230F92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A5725-F713-49FE-BB47-B8A4A7AFFA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DFF8C6-034B-4AD1-A9C7-D482AC379F25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39640" cy="6858000"/>
          </a:xfrm>
          <a:prstGeom prst="rect">
            <a:avLst/>
          </a:prstGeom>
        </p:spPr>
      </p:pic>
      <p:pic>
        <p:nvPicPr>
          <p:cNvPr id="10" name="Picture 9" descr="delicate-yellow-roses-105728.jpg"/>
          <p:cNvPicPr>
            <a:picLocks noChangeAspect="1"/>
          </p:cNvPicPr>
          <p:nvPr/>
        </p:nvPicPr>
        <p:blipFill>
          <a:blip r:embed="rId3">
            <a:lum bright="-17000" contrast="19000"/>
          </a:blip>
          <a:stretch>
            <a:fillRect/>
          </a:stretch>
        </p:blipFill>
        <p:spPr>
          <a:xfrm>
            <a:off x="609600" y="0"/>
            <a:ext cx="8065866" cy="6324600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prst="angle"/>
          </a:sp3d>
        </p:spPr>
      </p:pic>
      <p:sp>
        <p:nvSpPr>
          <p:cNvPr id="5" name="Rectangle 4"/>
          <p:cNvSpPr/>
          <p:nvPr/>
        </p:nvSpPr>
        <p:spPr>
          <a:xfrm>
            <a:off x="1981200" y="2286000"/>
            <a:ext cx="5334000" cy="18288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¯^vMZg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3597287.jpg"/>
          <p:cNvPicPr>
            <a:picLocks noChangeAspect="1"/>
          </p:cNvPicPr>
          <p:nvPr/>
        </p:nvPicPr>
        <p:blipFill>
          <a:blip r:embed="rId2">
            <a:lum bright="-11000" contrast="29000"/>
          </a:blip>
          <a:stretch>
            <a:fillRect/>
          </a:stretch>
        </p:blipFill>
        <p:spPr>
          <a:xfrm rot="5400000">
            <a:off x="921572" y="-526229"/>
            <a:ext cx="6386457" cy="7924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1200" y="2590800"/>
            <a:ext cx="41910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AvqZ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Documents and Settings\User\My Documents\Draft Images\protractor.gif"/>
          <p:cNvPicPr>
            <a:picLocks noChangeAspect="1" noChangeArrowheads="1"/>
          </p:cNvPicPr>
          <p:nvPr/>
        </p:nvPicPr>
        <p:blipFill>
          <a:blip r:embed="rId2"/>
          <a:srcRect l="2638" t="6731" r="6097" b="8372"/>
          <a:stretch>
            <a:fillRect/>
          </a:stretch>
        </p:blipFill>
        <p:spPr>
          <a:xfrm rot="10800000">
            <a:off x="5433060" y="1066801"/>
            <a:ext cx="3634740" cy="1964725"/>
          </a:xfrm>
          <a:prstGeom prst="rect">
            <a:avLst/>
          </a:prstGeom>
          <a:noFill/>
        </p:spPr>
      </p:pic>
      <p:pic>
        <p:nvPicPr>
          <p:cNvPr id="37" name="Picture 2" descr="C:\Documents and Settings\User\My Documents\Draft Images\protractor.gif"/>
          <p:cNvPicPr>
            <a:picLocks noChangeAspect="1" noChangeArrowheads="1"/>
          </p:cNvPicPr>
          <p:nvPr/>
        </p:nvPicPr>
        <p:blipFill>
          <a:blip r:embed="rId2"/>
          <a:srcRect l="2638" t="6731" r="6097" b="8372"/>
          <a:stretch>
            <a:fillRect/>
          </a:stretch>
        </p:blipFill>
        <p:spPr>
          <a:xfrm rot="10800000">
            <a:off x="99060" y="1083274"/>
            <a:ext cx="3634740" cy="1964725"/>
          </a:xfrm>
          <a:prstGeom prst="rect">
            <a:avLst/>
          </a:prstGeom>
          <a:noFill/>
        </p:spPr>
      </p:pic>
      <p:pic>
        <p:nvPicPr>
          <p:cNvPr id="43" name="Picture 2" descr="C:\Documents and Settings\User\My Documents\Draft Images\protractor.gif"/>
          <p:cNvPicPr>
            <a:picLocks noChangeAspect="1" noChangeArrowheads="1"/>
          </p:cNvPicPr>
          <p:nvPr/>
        </p:nvPicPr>
        <p:blipFill>
          <a:blip r:embed="rId2"/>
          <a:srcRect l="2638" t="6731" r="6097" b="8372"/>
          <a:stretch>
            <a:fillRect/>
          </a:stretch>
        </p:blipFill>
        <p:spPr>
          <a:xfrm>
            <a:off x="5433060" y="3445475"/>
            <a:ext cx="3634740" cy="1964725"/>
          </a:xfrm>
          <a:prstGeom prst="rect">
            <a:avLst/>
          </a:prstGeom>
          <a:noFill/>
        </p:spPr>
      </p:pic>
      <p:pic>
        <p:nvPicPr>
          <p:cNvPr id="38" name="Picture 2" descr="C:\Documents and Settings\User\My Documents\Draft Images\protractor.gif"/>
          <p:cNvPicPr>
            <a:picLocks noChangeAspect="1" noChangeArrowheads="1"/>
          </p:cNvPicPr>
          <p:nvPr/>
        </p:nvPicPr>
        <p:blipFill>
          <a:blip r:embed="rId2"/>
          <a:srcRect l="2638" t="6731" r="6097" b="8372"/>
          <a:stretch>
            <a:fillRect/>
          </a:stretch>
        </p:blipFill>
        <p:spPr>
          <a:xfrm>
            <a:off x="99060" y="3429000"/>
            <a:ext cx="3634740" cy="1964725"/>
          </a:xfrm>
          <a:prstGeom prst="rect">
            <a:avLst/>
          </a:prstGeom>
          <a:noFill/>
        </p:spPr>
      </p:pic>
      <p:sp>
        <p:nvSpPr>
          <p:cNvPr id="8" name="Arc 7"/>
          <p:cNvSpPr/>
          <p:nvPr/>
        </p:nvSpPr>
        <p:spPr>
          <a:xfrm>
            <a:off x="1066800" y="4419600"/>
            <a:ext cx="1685925" cy="1873250"/>
          </a:xfrm>
          <a:prstGeom prst="arc">
            <a:avLst>
              <a:gd name="adj1" fmla="val 16200000"/>
              <a:gd name="adj2" fmla="val 21206714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Arc 8"/>
          <p:cNvSpPr/>
          <p:nvPr/>
        </p:nvSpPr>
        <p:spPr>
          <a:xfrm rot="15637781">
            <a:off x="6466811" y="4314785"/>
            <a:ext cx="1685925" cy="1873250"/>
          </a:xfrm>
          <a:prstGeom prst="arc">
            <a:avLst>
              <a:gd name="adj1" fmla="val 16679596"/>
              <a:gd name="adj2" fmla="val 384720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Arc 9"/>
          <p:cNvSpPr/>
          <p:nvPr/>
        </p:nvSpPr>
        <p:spPr>
          <a:xfrm rot="4963783">
            <a:off x="954809" y="399090"/>
            <a:ext cx="1685925" cy="1873250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Arc 10"/>
          <p:cNvSpPr/>
          <p:nvPr/>
        </p:nvSpPr>
        <p:spPr>
          <a:xfrm rot="10602300">
            <a:off x="6377041" y="275502"/>
            <a:ext cx="1685925" cy="1873250"/>
          </a:xfrm>
          <a:prstGeom prst="arc">
            <a:avLst>
              <a:gd name="adj1" fmla="val 16200000"/>
              <a:gd name="adj2" fmla="val 123491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905000" y="1219200"/>
            <a:ext cx="5334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-115094" y="3237706"/>
            <a:ext cx="40386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 bwMode="auto">
          <a:xfrm flipH="1">
            <a:off x="5486400" y="42672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90</a:t>
            </a:r>
            <a:r>
              <a:rPr lang="en-US" sz="4000" b="1" dirty="0">
                <a:latin typeface="Times New Roman"/>
                <a:cs typeface="Times New Roman"/>
              </a:rPr>
              <a:t>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 flipH="1">
            <a:off x="5486400" y="15240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90</a:t>
            </a:r>
            <a:r>
              <a:rPr lang="en-US" sz="4000" b="1" dirty="0">
                <a:latin typeface="Times New Roman"/>
                <a:cs typeface="Times New Roman"/>
              </a:rPr>
              <a:t>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 flipH="1">
            <a:off x="2743200" y="15240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90</a:t>
            </a:r>
            <a:r>
              <a:rPr lang="en-US" sz="4000" b="1" dirty="0">
                <a:latin typeface="Times New Roman"/>
                <a:cs typeface="Times New Roman"/>
              </a:rPr>
              <a:t>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 flipH="1">
            <a:off x="2667000" y="42672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90</a:t>
            </a:r>
            <a:r>
              <a:rPr lang="en-US" sz="4000" b="1" dirty="0">
                <a:latin typeface="Times New Roman"/>
                <a:cs typeface="Times New Roman"/>
              </a:rPr>
              <a:t>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1905000" y="5256212"/>
            <a:ext cx="5334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5218906" y="3237706"/>
            <a:ext cx="40386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09600" y="6248400"/>
            <a:ext cx="8077200" cy="6096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Avq‡Zi cÖ‡Z¨KwU †KvY mg‡KvY ev 90</a:t>
            </a:r>
            <a:r>
              <a:rPr lang="en-US" sz="4400" b="1" dirty="0">
                <a:solidFill>
                  <a:srgbClr val="1D0F71"/>
                </a:solidFill>
                <a:latin typeface="Times New Roman"/>
                <a:cs typeface="Times New Roman"/>
              </a:rPr>
              <a:t>°</a:t>
            </a:r>
            <a:r>
              <a:rPr lang="en-US" sz="44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44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 flipH="1">
            <a:off x="0" y="2743200"/>
            <a:ext cx="685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1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 flipH="1">
            <a:off x="1066800" y="4953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 flipH="1">
            <a:off x="7315200" y="4876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L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 flipH="1">
            <a:off x="7315200" y="914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 flipH="1">
            <a:off x="1219200" y="914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29" name="Rectangle 28"/>
          <p:cNvSpPr/>
          <p:nvPr/>
        </p:nvSpPr>
        <p:spPr>
          <a:xfrm>
            <a:off x="0" y="228600"/>
            <a:ext cx="9144000" cy="533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Pj Avq‡Zi cÖ‡Z¨KwU †KvY Pvu`vi mvnv‡h¨ †g‡c †`wL|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30" name="Picture 29" descr="metric10_41624_l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5334000"/>
            <a:ext cx="6667500" cy="600075"/>
          </a:xfrm>
          <a:prstGeom prst="rect">
            <a:avLst/>
          </a:prstGeom>
          <a:solidFill>
            <a:srgbClr val="0070C0"/>
          </a:solidFill>
          <a:ln w="12700"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31" name="Oval 30"/>
          <p:cNvSpPr/>
          <p:nvPr/>
        </p:nvSpPr>
        <p:spPr>
          <a:xfrm>
            <a:off x="1828800" y="32766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162800" y="32766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228600"/>
            <a:ext cx="8915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Pj wKfv‡e Avgiv GKwU AvqZ AvuK‡Z cvwi Zv †`wL|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9600" y="5486400"/>
            <a:ext cx="80772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TonnySushreeMJ"/>
                <a:cs typeface="TonnySushreeMJ"/>
              </a:rPr>
              <a:t>&lt;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NKL = </a:t>
            </a:r>
            <a:r>
              <a:rPr lang="en-US" sz="4000" b="1" dirty="0">
                <a:solidFill>
                  <a:schemeClr val="tx1"/>
                </a:solidFill>
                <a:latin typeface="TonnySushreeMJ"/>
                <a:cs typeface="TonnySushreeMJ"/>
              </a:rPr>
              <a:t>&lt;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KLM = </a:t>
            </a:r>
            <a:r>
              <a:rPr lang="en-US" sz="4000" b="1" dirty="0">
                <a:solidFill>
                  <a:schemeClr val="tx1"/>
                </a:solidFill>
                <a:latin typeface="TonnySushreeMJ"/>
                <a:cs typeface="TonnySushreeMJ"/>
              </a:rPr>
              <a:t>&lt;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LMN = </a:t>
            </a:r>
            <a:r>
              <a:rPr lang="en-US" sz="4000" b="1" dirty="0">
                <a:solidFill>
                  <a:schemeClr val="tx1"/>
                </a:solidFill>
                <a:latin typeface="TonnySushreeMJ"/>
                <a:cs typeface="TonnySushreeMJ"/>
              </a:rPr>
              <a:t>&lt;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MNK = 90</a:t>
            </a:r>
            <a:r>
              <a:rPr lang="en-US" sz="4000" b="1" dirty="0">
                <a:solidFill>
                  <a:schemeClr val="tx1"/>
                </a:solidFill>
                <a:latin typeface="Times New Roman"/>
                <a:cs typeface="Times New Roman"/>
              </a:rPr>
              <a:t>°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5" grpId="0"/>
      <p:bldP spid="26" grpId="0"/>
      <p:bldP spid="27" grpId="0"/>
      <p:bldP spid="28" grpId="0"/>
      <p:bldP spid="45" grpId="0" animBg="1"/>
      <p:bldP spid="46" grpId="0" animBg="1"/>
      <p:bldP spid="47" grpId="0"/>
      <p:bldP spid="48" grpId="0"/>
      <p:bldP spid="49" grpId="0"/>
      <p:bldP spid="24" grpId="0"/>
      <p:bldP spid="29" grpId="0" animBg="1"/>
      <p:bldP spid="29" grpId="1" animBg="1"/>
      <p:bldP spid="31" grpId="0" animBg="1"/>
      <p:bldP spid="32" grpId="0" animBg="1"/>
      <p:bldP spid="33" grpId="0" animBg="1"/>
      <p:bldP spid="33" grpId="1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metric10_41624_l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71500" y="685801"/>
            <a:ext cx="6667500" cy="600075"/>
          </a:xfrm>
          <a:prstGeom prst="rect">
            <a:avLst/>
          </a:prstGeom>
          <a:solidFill>
            <a:srgbClr val="0070C0"/>
          </a:solidFill>
          <a:ln w="12700"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30" name="Picture 29" descr="metric10_41624_l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5486400"/>
            <a:ext cx="6667500" cy="600075"/>
          </a:xfrm>
          <a:prstGeom prst="rect">
            <a:avLst/>
          </a:prstGeom>
          <a:solidFill>
            <a:srgbClr val="0070C0"/>
          </a:solidFill>
          <a:ln w="12700"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cxnSp>
        <p:nvCxnSpPr>
          <p:cNvPr id="13" name="Straight Connector 12"/>
          <p:cNvCxnSpPr/>
          <p:nvPr/>
        </p:nvCxnSpPr>
        <p:spPr>
          <a:xfrm>
            <a:off x="1905000" y="1371600"/>
            <a:ext cx="5334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-115094" y="3390106"/>
            <a:ext cx="40386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metric10_41624_lg.gif"/>
          <p:cNvPicPr>
            <a:picLocks noChangeAspect="1"/>
          </p:cNvPicPr>
          <p:nvPr/>
        </p:nvPicPr>
        <p:blipFill>
          <a:blip r:embed="rId2" cstate="print"/>
          <a:srcRect t="11111" r="37143"/>
          <a:stretch>
            <a:fillRect/>
          </a:stretch>
        </p:blipFill>
        <p:spPr>
          <a:xfrm rot="5400000">
            <a:off x="-533400" y="3200400"/>
            <a:ext cx="4191000" cy="533400"/>
          </a:xfrm>
          <a:prstGeom prst="rect">
            <a:avLst/>
          </a:prstGeom>
          <a:solidFill>
            <a:srgbClr val="0070C0"/>
          </a:solidFill>
          <a:ln w="12700"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31" name="Picture 30" descr="metric10_41624_lg.gif"/>
          <p:cNvPicPr>
            <a:picLocks noChangeAspect="1"/>
          </p:cNvPicPr>
          <p:nvPr/>
        </p:nvPicPr>
        <p:blipFill>
          <a:blip r:embed="rId2" cstate="print"/>
          <a:srcRect t="11111" r="37143"/>
          <a:stretch>
            <a:fillRect/>
          </a:stretch>
        </p:blipFill>
        <p:spPr>
          <a:xfrm rot="16200000">
            <a:off x="5486400" y="3048000"/>
            <a:ext cx="4191000" cy="533400"/>
          </a:xfrm>
          <a:prstGeom prst="rect">
            <a:avLst/>
          </a:prstGeom>
          <a:solidFill>
            <a:srgbClr val="0070C0"/>
          </a:solidFill>
          <a:ln w="12700"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cxnSp>
        <p:nvCxnSpPr>
          <p:cNvPr id="39" name="Straight Connector 38"/>
          <p:cNvCxnSpPr/>
          <p:nvPr/>
        </p:nvCxnSpPr>
        <p:spPr>
          <a:xfrm>
            <a:off x="1905000" y="5408612"/>
            <a:ext cx="5334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5218906" y="3390106"/>
            <a:ext cx="40386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 bwMode="auto">
          <a:xfrm flipH="1">
            <a:off x="228600" y="1447800"/>
            <a:ext cx="6858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2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43" name="Rectangle 42"/>
          <p:cNvSpPr/>
          <p:nvPr/>
        </p:nvSpPr>
        <p:spPr>
          <a:xfrm>
            <a:off x="990600" y="6172200"/>
            <a:ext cx="7620000" cy="533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Avq‡Zi wecixZ evû¸‡jv mgvb I mgvšÍivj|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 flipH="1">
            <a:off x="1219200" y="5105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 flipH="1">
            <a:off x="7315200" y="50292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L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 flipH="1">
            <a:off x="7239000" y="10668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 flipH="1">
            <a:off x="1219200" y="10668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35" name="Rectangle 34"/>
          <p:cNvSpPr/>
          <p:nvPr/>
        </p:nvSpPr>
        <p:spPr>
          <a:xfrm>
            <a:off x="152400" y="76200"/>
            <a:ext cx="8763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Pj Avq‡Zi wecixZ evû¸‡jv ‡¯‹j w`‡q †g‡c †`wL|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86200" y="4953000"/>
            <a:ext cx="15240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8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57600" y="838200"/>
            <a:ext cx="15240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8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 rot="16200000">
            <a:off x="800099" y="3086099"/>
            <a:ext cx="15240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6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6819900" y="3086100"/>
            <a:ext cx="15240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6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47800" y="5562600"/>
            <a:ext cx="69342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KL = NM = 8 †m.wg,  LM = KN =  6 †m.wg.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6" grpId="0"/>
      <p:bldP spid="34" grpId="0"/>
      <p:bldP spid="3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metric10_41624_l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381440">
            <a:off x="1414193" y="2861684"/>
            <a:ext cx="6675613" cy="600075"/>
          </a:xfrm>
          <a:prstGeom prst="rect">
            <a:avLst/>
          </a:prstGeom>
          <a:solidFill>
            <a:srgbClr val="0070C0"/>
          </a:solidFill>
          <a:ln w="12700"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34" name="Picture 33" descr="metric10_41624_l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233012">
            <a:off x="1025736" y="2795915"/>
            <a:ext cx="6675613" cy="600075"/>
          </a:xfrm>
          <a:prstGeom prst="rect">
            <a:avLst/>
          </a:prstGeom>
          <a:solidFill>
            <a:srgbClr val="0070C0"/>
          </a:solidFill>
          <a:ln w="12700"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cxnSp>
        <p:nvCxnSpPr>
          <p:cNvPr id="39" name="Straight Connector 38"/>
          <p:cNvCxnSpPr/>
          <p:nvPr/>
        </p:nvCxnSpPr>
        <p:spPr>
          <a:xfrm>
            <a:off x="1905000" y="4875212"/>
            <a:ext cx="5334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1066800" y="3962400"/>
            <a:ext cx="1685925" cy="1873250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Arc 8"/>
          <p:cNvSpPr/>
          <p:nvPr/>
        </p:nvSpPr>
        <p:spPr>
          <a:xfrm rot="16200000">
            <a:off x="6373812" y="3859212"/>
            <a:ext cx="1685925" cy="1873250"/>
          </a:xfrm>
          <a:prstGeom prst="arc">
            <a:avLst>
              <a:gd name="adj1" fmla="val 15774183"/>
              <a:gd name="adj2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Arc 9"/>
          <p:cNvSpPr/>
          <p:nvPr/>
        </p:nvSpPr>
        <p:spPr>
          <a:xfrm rot="4963783">
            <a:off x="1031009" y="170491"/>
            <a:ext cx="1685925" cy="1873250"/>
          </a:xfrm>
          <a:prstGeom prst="arc">
            <a:avLst>
              <a:gd name="adj1" fmla="val 15545316"/>
              <a:gd name="adj2" fmla="val 382453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Arc 10"/>
          <p:cNvSpPr/>
          <p:nvPr/>
        </p:nvSpPr>
        <p:spPr>
          <a:xfrm rot="11055844">
            <a:off x="6315707" y="-16115"/>
            <a:ext cx="1685925" cy="1873250"/>
          </a:xfrm>
          <a:prstGeom prst="arc">
            <a:avLst>
              <a:gd name="adj1" fmla="val 15662903"/>
              <a:gd name="adj2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905000" y="838200"/>
            <a:ext cx="5334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-115094" y="2856706"/>
            <a:ext cx="40386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905000" y="838200"/>
            <a:ext cx="5334000" cy="403860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905000" y="838200"/>
            <a:ext cx="5334000" cy="403860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5218906" y="2856706"/>
            <a:ext cx="40386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 bwMode="auto">
          <a:xfrm flipH="1">
            <a:off x="304800" y="2362200"/>
            <a:ext cx="1066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3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40" name="Rectangle 39"/>
          <p:cNvSpPr/>
          <p:nvPr/>
        </p:nvSpPr>
        <p:spPr>
          <a:xfrm>
            <a:off x="76200" y="76200"/>
            <a:ext cx="8915400" cy="6858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Avq‡Zi KY©Øq mgvb Ges Giv ci¯úi‡K mgwØLwÛZ K‡i| 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 flipH="1">
            <a:off x="1219200" y="4343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 flipH="1">
            <a:off x="7315200" y="4343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L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 flipH="1">
            <a:off x="7239000" y="6096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 flipH="1">
            <a:off x="1219200" y="533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 flipH="1">
            <a:off x="5410200" y="8382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90</a:t>
            </a:r>
            <a:r>
              <a:rPr lang="en-US" sz="4000" b="1" dirty="0">
                <a:latin typeface="Times New Roman"/>
                <a:cs typeface="Times New Roman"/>
              </a:rPr>
              <a:t>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 flipH="1">
            <a:off x="5486400" y="41910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90</a:t>
            </a:r>
            <a:r>
              <a:rPr lang="en-US" sz="4000" b="1" dirty="0">
                <a:latin typeface="Times New Roman"/>
                <a:cs typeface="Times New Roman"/>
              </a:rPr>
              <a:t>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 flipH="1">
            <a:off x="2819400" y="8382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90</a:t>
            </a:r>
            <a:r>
              <a:rPr lang="en-US" sz="4000" b="1" dirty="0">
                <a:latin typeface="Times New Roman"/>
                <a:cs typeface="Times New Roman"/>
              </a:rPr>
              <a:t>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 flipH="1">
            <a:off x="2819400" y="41910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90</a:t>
            </a:r>
            <a:r>
              <a:rPr lang="en-US" sz="4000" b="1" dirty="0">
                <a:latin typeface="Times New Roman"/>
                <a:cs typeface="Times New Roman"/>
              </a:rPr>
              <a:t>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49" name="Rectangle 48"/>
          <p:cNvSpPr/>
          <p:nvPr/>
        </p:nvSpPr>
        <p:spPr>
          <a:xfrm>
            <a:off x="533400" y="152400"/>
            <a:ext cx="7772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Pj Avq‡Zi KY© `ywU ‡¯‹j w`‡q †g‡c †`wL|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5943600"/>
            <a:ext cx="914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‡h PZzfz©‡Ri wecixZ evû¸‡jv mgvb I mgvšÍivj Ges †KvY¸‡jv mg‡KvY, ZvB AvqZ|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86200" y="4419600"/>
            <a:ext cx="15240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8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86200" y="914400"/>
            <a:ext cx="15240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8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29" name="Rectangle 28"/>
          <p:cNvSpPr/>
          <p:nvPr/>
        </p:nvSpPr>
        <p:spPr>
          <a:xfrm rot="16200000">
            <a:off x="800100" y="2857500"/>
            <a:ext cx="15240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6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 rot="16200000">
            <a:off x="6172200" y="2667000"/>
            <a:ext cx="14478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6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943600" y="1905000"/>
            <a:ext cx="1447800" cy="158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943600" y="3810000"/>
            <a:ext cx="1447800" cy="158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391400" y="1676400"/>
            <a:ext cx="17526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10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391400" y="3581400"/>
            <a:ext cx="17526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10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52600" y="5029200"/>
            <a:ext cx="5791200" cy="6858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990000"/>
                </a:solidFill>
                <a:latin typeface="SutonnyMJ" pitchFamily="2" charset="0"/>
                <a:cs typeface="SutonnyMJ" pitchFamily="2" charset="0"/>
              </a:rPr>
              <a:t>KY© KM = KY© LN = 10 †m.wg.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3" grpId="0" animBg="1"/>
      <p:bldP spid="40" grpId="0" animBg="1"/>
      <p:bldP spid="41" grpId="0"/>
      <p:bldP spid="44" grpId="0"/>
      <p:bldP spid="45" grpId="0"/>
      <p:bldP spid="31" grpId="0"/>
      <p:bldP spid="32" grpId="0"/>
      <p:bldP spid="46" grpId="0"/>
      <p:bldP spid="47" grpId="0"/>
      <p:bldP spid="48" grpId="0"/>
      <p:bldP spid="49" grpId="0" animBg="1"/>
      <p:bldP spid="49" grpId="1" animBg="1"/>
      <p:bldP spid="26" grpId="0"/>
      <p:bldP spid="27" grpId="0" animBg="1"/>
      <p:bldP spid="28" grpId="0" animBg="1"/>
      <p:bldP spid="29" grpId="0" animBg="1"/>
      <p:bldP spid="35" grpId="0" animBg="1"/>
      <p:bldP spid="50" grpId="0" animBg="1"/>
      <p:bldP spid="53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63354914_35a74ee9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10639"/>
            <a:ext cx="6705600" cy="4023360"/>
          </a:xfrm>
          <a:prstGeom prst="rect">
            <a:avLst/>
          </a:prstGeom>
        </p:spPr>
      </p:pic>
      <p:pic>
        <p:nvPicPr>
          <p:cNvPr id="3" name="Picture 2" descr="metric10_41624_l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6473" y="5419724"/>
            <a:ext cx="6667500" cy="600075"/>
          </a:xfrm>
          <a:prstGeom prst="rect">
            <a:avLst/>
          </a:prstGeom>
          <a:solidFill>
            <a:srgbClr val="0070C0"/>
          </a:solidFill>
          <a:ln w="12700"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4" name="Picture 3" descr="metric10_41624_lg.gif"/>
          <p:cNvPicPr>
            <a:picLocks noChangeAspect="1"/>
          </p:cNvPicPr>
          <p:nvPr/>
        </p:nvPicPr>
        <p:blipFill>
          <a:blip r:embed="rId3" cstate="print"/>
          <a:srcRect t="-1587" r="29143"/>
          <a:stretch>
            <a:fillRect/>
          </a:stretch>
        </p:blipFill>
        <p:spPr>
          <a:xfrm rot="5400000">
            <a:off x="-1600200" y="3352800"/>
            <a:ext cx="4724401" cy="609599"/>
          </a:xfrm>
          <a:prstGeom prst="rect">
            <a:avLst/>
          </a:prstGeom>
          <a:solidFill>
            <a:srgbClr val="0070C0"/>
          </a:solidFill>
          <a:ln w="12700"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152400" y="152400"/>
            <a:ext cx="8839200" cy="609600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evsjv‡`‡ki cZvKvi meyR As‡ki AvKvi †Kgb?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5332412"/>
            <a:ext cx="67056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1295400"/>
            <a:ext cx="67056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-876300" y="3314700"/>
            <a:ext cx="4038600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5828506" y="3313906"/>
            <a:ext cx="4038600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 flipH="1">
            <a:off x="457200" y="5029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 flipH="1">
            <a:off x="7848600" y="5029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L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 flipH="1">
            <a:off x="457200" y="990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 flipH="1">
            <a:off x="7772400" y="990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16" name="Rectangle 15"/>
          <p:cNvSpPr/>
          <p:nvPr/>
        </p:nvSpPr>
        <p:spPr>
          <a:xfrm>
            <a:off x="3429000" y="5486400"/>
            <a:ext cx="21336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10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-38099" y="3238500"/>
            <a:ext cx="15240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6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52800" y="838200"/>
            <a:ext cx="21336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10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 rot="16200000">
            <a:off x="7429500" y="3238500"/>
            <a:ext cx="15240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6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0" y="6019800"/>
            <a:ext cx="9067800" cy="6096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evsjv‡`‡ki cZvKvi meyR As‡ki AvKvi AvqZvKvi|</a:t>
            </a:r>
          </a:p>
        </p:txBody>
      </p:sp>
      <p:sp>
        <p:nvSpPr>
          <p:cNvPr id="22" name="Arc 21"/>
          <p:cNvSpPr/>
          <p:nvPr/>
        </p:nvSpPr>
        <p:spPr>
          <a:xfrm>
            <a:off x="295275" y="4419600"/>
            <a:ext cx="1685925" cy="1873250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Arc 22"/>
          <p:cNvSpPr/>
          <p:nvPr/>
        </p:nvSpPr>
        <p:spPr>
          <a:xfrm rot="16200000">
            <a:off x="7027863" y="4249738"/>
            <a:ext cx="1685925" cy="1873250"/>
          </a:xfrm>
          <a:prstGeom prst="arc">
            <a:avLst>
              <a:gd name="adj1" fmla="val 15774183"/>
              <a:gd name="adj2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Arc 23"/>
          <p:cNvSpPr/>
          <p:nvPr/>
        </p:nvSpPr>
        <p:spPr>
          <a:xfrm rot="4963783">
            <a:off x="269010" y="627691"/>
            <a:ext cx="1685925" cy="1873250"/>
          </a:xfrm>
          <a:prstGeom prst="arc">
            <a:avLst>
              <a:gd name="adj1" fmla="val 15545316"/>
              <a:gd name="adj2" fmla="val 382453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Arc 24"/>
          <p:cNvSpPr/>
          <p:nvPr/>
        </p:nvSpPr>
        <p:spPr>
          <a:xfrm rot="11055844">
            <a:off x="6925308" y="441085"/>
            <a:ext cx="1685925" cy="1873250"/>
          </a:xfrm>
          <a:prstGeom prst="arc">
            <a:avLst>
              <a:gd name="adj1" fmla="val 15662903"/>
              <a:gd name="adj2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 flipH="1">
            <a:off x="6096000" y="16002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90</a:t>
            </a:r>
            <a:r>
              <a:rPr lang="en-US" sz="4000" b="1" dirty="0">
                <a:latin typeface="Times New Roman"/>
                <a:cs typeface="Times New Roman"/>
              </a:rPr>
              <a:t>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 flipH="1">
            <a:off x="6248400" y="42672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90</a:t>
            </a:r>
            <a:r>
              <a:rPr lang="en-US" sz="4000" b="1" dirty="0">
                <a:latin typeface="Times New Roman"/>
                <a:cs typeface="Times New Roman"/>
              </a:rPr>
              <a:t>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 flipH="1">
            <a:off x="2057400" y="16002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90</a:t>
            </a:r>
            <a:r>
              <a:rPr lang="en-US" sz="4000" b="1" dirty="0">
                <a:latin typeface="Times New Roman"/>
                <a:cs typeface="Times New Roman"/>
              </a:rPr>
              <a:t>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 flipH="1">
            <a:off x="1752600" y="41910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90</a:t>
            </a:r>
            <a:r>
              <a:rPr lang="en-US" sz="4000" b="1" dirty="0">
                <a:latin typeface="Times New Roman"/>
                <a:cs typeface="Times New Roman"/>
              </a:rPr>
              <a:t>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1"/>
      <p:bldP spid="12" grpId="1"/>
      <p:bldP spid="13" grpId="1"/>
      <p:bldP spid="14" grpId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04060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"/>
            <a:ext cx="8001000" cy="6629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0" y="2514600"/>
            <a:ext cx="2133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eM©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C:\Documents and Settings\User\My Documents\Draft Images\protractor.gif"/>
          <p:cNvPicPr>
            <a:picLocks noChangeAspect="1" noChangeArrowheads="1"/>
          </p:cNvPicPr>
          <p:nvPr/>
        </p:nvPicPr>
        <p:blipFill>
          <a:blip r:embed="rId2"/>
          <a:srcRect l="2638" t="6731" r="6097" b="8372"/>
          <a:stretch>
            <a:fillRect/>
          </a:stretch>
        </p:blipFill>
        <p:spPr>
          <a:xfrm>
            <a:off x="4693920" y="3216876"/>
            <a:ext cx="3634740" cy="1964725"/>
          </a:xfrm>
          <a:prstGeom prst="rect">
            <a:avLst/>
          </a:prstGeom>
          <a:noFill/>
        </p:spPr>
      </p:pic>
      <p:pic>
        <p:nvPicPr>
          <p:cNvPr id="38" name="Picture 2" descr="C:\Documents and Settings\User\My Documents\Draft Images\protractor.gif"/>
          <p:cNvPicPr>
            <a:picLocks noChangeAspect="1" noChangeArrowheads="1"/>
          </p:cNvPicPr>
          <p:nvPr/>
        </p:nvPicPr>
        <p:blipFill>
          <a:blip r:embed="rId2"/>
          <a:srcRect l="2638" t="6731" r="6097" b="8372"/>
          <a:stretch>
            <a:fillRect/>
          </a:stretch>
        </p:blipFill>
        <p:spPr>
          <a:xfrm>
            <a:off x="754380" y="3200401"/>
            <a:ext cx="3634740" cy="1964725"/>
          </a:xfrm>
          <a:prstGeom prst="rect">
            <a:avLst/>
          </a:prstGeom>
          <a:noFill/>
        </p:spPr>
      </p:pic>
      <p:pic>
        <p:nvPicPr>
          <p:cNvPr id="35" name="Picture 34" descr="metric10_41624_lg.gif"/>
          <p:cNvPicPr>
            <a:picLocks noChangeAspect="1"/>
          </p:cNvPicPr>
          <p:nvPr/>
        </p:nvPicPr>
        <p:blipFill>
          <a:blip r:embed="rId3" cstate="print"/>
          <a:srcRect t="-1587" r="29714"/>
          <a:stretch>
            <a:fillRect/>
          </a:stretch>
        </p:blipFill>
        <p:spPr>
          <a:xfrm rot="5400000">
            <a:off x="-163831" y="3067052"/>
            <a:ext cx="4686302" cy="609599"/>
          </a:xfrm>
          <a:prstGeom prst="rect">
            <a:avLst/>
          </a:prstGeom>
          <a:solidFill>
            <a:srgbClr val="0070C0"/>
          </a:solidFill>
          <a:ln w="12700"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34" name="Picture 33" descr="metric10_41624_lg.gif"/>
          <p:cNvPicPr>
            <a:picLocks noChangeAspect="1"/>
          </p:cNvPicPr>
          <p:nvPr/>
        </p:nvPicPr>
        <p:blipFill>
          <a:blip r:embed="rId3" cstate="print"/>
          <a:srcRect r="37714" b="-1587"/>
          <a:stretch>
            <a:fillRect/>
          </a:stretch>
        </p:blipFill>
        <p:spPr>
          <a:xfrm rot="16200000">
            <a:off x="4827270" y="2686052"/>
            <a:ext cx="4152901" cy="609599"/>
          </a:xfrm>
          <a:prstGeom prst="rect">
            <a:avLst/>
          </a:prstGeom>
          <a:solidFill>
            <a:srgbClr val="0070C0"/>
          </a:solidFill>
          <a:ln w="12700"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cxnSp>
        <p:nvCxnSpPr>
          <p:cNvPr id="13" name="Straight Connector 12"/>
          <p:cNvCxnSpPr/>
          <p:nvPr/>
        </p:nvCxnSpPr>
        <p:spPr>
          <a:xfrm>
            <a:off x="2560320" y="1065213"/>
            <a:ext cx="3962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78326" y="3047207"/>
            <a:ext cx="39624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60320" y="5027613"/>
            <a:ext cx="3962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4541520" y="3048001"/>
            <a:ext cx="39624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524000" y="5562600"/>
            <a:ext cx="6172200" cy="533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PZzfz©RwUi me¸‡jv evûi ˆ`N©¨ wK mgvb ?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 flipH="1">
            <a:off x="381000" y="1371600"/>
            <a:ext cx="685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1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 flipH="1">
            <a:off x="1950720" y="4648201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 flipH="1">
            <a:off x="6446520" y="4572001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L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 flipH="1">
            <a:off x="6522720" y="762001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 flipH="1">
            <a:off x="1950720" y="685801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pic>
        <p:nvPicPr>
          <p:cNvPr id="30" name="Picture 29" descr="metric10_41624_lg.gif"/>
          <p:cNvPicPr>
            <a:picLocks noChangeAspect="1"/>
          </p:cNvPicPr>
          <p:nvPr/>
        </p:nvPicPr>
        <p:blipFill>
          <a:blip r:embed="rId3" cstate="print"/>
          <a:srcRect r="29714"/>
          <a:stretch>
            <a:fillRect/>
          </a:stretch>
        </p:blipFill>
        <p:spPr>
          <a:xfrm>
            <a:off x="2522220" y="5114926"/>
            <a:ext cx="4686300" cy="600075"/>
          </a:xfrm>
          <a:prstGeom prst="rect">
            <a:avLst/>
          </a:prstGeom>
          <a:solidFill>
            <a:srgbClr val="0070C0"/>
          </a:solidFill>
          <a:ln w="12700"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31" name="Oval 30"/>
          <p:cNvSpPr/>
          <p:nvPr/>
        </p:nvSpPr>
        <p:spPr>
          <a:xfrm>
            <a:off x="2484120" y="3048001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446520" y="3048001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metric10_41624_lg.gif"/>
          <p:cNvPicPr>
            <a:picLocks noChangeAspect="1"/>
          </p:cNvPicPr>
          <p:nvPr/>
        </p:nvPicPr>
        <p:blipFill>
          <a:blip r:embed="rId3" cstate="print"/>
          <a:srcRect r="37714" b="-1587"/>
          <a:stretch>
            <a:fillRect/>
          </a:stretch>
        </p:blipFill>
        <p:spPr>
          <a:xfrm>
            <a:off x="2522219" y="1143002"/>
            <a:ext cx="4152901" cy="609599"/>
          </a:xfrm>
          <a:prstGeom prst="rect">
            <a:avLst/>
          </a:prstGeom>
          <a:solidFill>
            <a:srgbClr val="0070C0"/>
          </a:solidFill>
          <a:ln w="12700"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41" name="Rectangle 40"/>
          <p:cNvSpPr/>
          <p:nvPr/>
        </p:nvSpPr>
        <p:spPr>
          <a:xfrm rot="16200000">
            <a:off x="6096000" y="2971801"/>
            <a:ext cx="1524000" cy="4572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6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0" name="Rectangle 49"/>
          <p:cNvSpPr/>
          <p:nvPr/>
        </p:nvSpPr>
        <p:spPr>
          <a:xfrm rot="5400000">
            <a:off x="1485900" y="3086100"/>
            <a:ext cx="15240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6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886200" y="5105400"/>
            <a:ext cx="15240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6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810000" y="609600"/>
            <a:ext cx="15240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6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828800" y="5562600"/>
            <a:ext cx="5867400" cy="533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KL = KN = LM = NM =  6 †m.wg.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33400" y="6172200"/>
            <a:ext cx="8382000" cy="533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GB PZzfz©‡Ri cÖ‡Z¨KwU evû mgvb I mgvšÍivj|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2400" y="0"/>
            <a:ext cx="8915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Pj wKfv‡e Avgiv GKwU eM© AvuK‡Z cvwi Zv †`wL|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7" grpId="0"/>
      <p:bldP spid="48" grpId="0"/>
      <p:bldP spid="49" grpId="0"/>
      <p:bldP spid="24" grpId="0"/>
      <p:bldP spid="31" grpId="0" animBg="1"/>
      <p:bldP spid="32" grpId="0" animBg="1"/>
      <p:bldP spid="4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26" grpId="0" animBg="1"/>
      <p:bldP spid="2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Documents and Settings\User\My Documents\Draft Images\protractor.gif"/>
          <p:cNvPicPr>
            <a:picLocks noChangeAspect="1" noChangeArrowheads="1"/>
          </p:cNvPicPr>
          <p:nvPr/>
        </p:nvPicPr>
        <p:blipFill>
          <a:blip r:embed="rId2"/>
          <a:srcRect l="2638" t="6731" r="6097" b="8372"/>
          <a:stretch>
            <a:fillRect/>
          </a:stretch>
        </p:blipFill>
        <p:spPr>
          <a:xfrm rot="10800000">
            <a:off x="4716780" y="1066801"/>
            <a:ext cx="3665220" cy="1981200"/>
          </a:xfrm>
          <a:prstGeom prst="rect">
            <a:avLst/>
          </a:prstGeom>
          <a:noFill/>
        </p:spPr>
      </p:pic>
      <p:pic>
        <p:nvPicPr>
          <p:cNvPr id="43" name="Picture 2" descr="C:\Documents and Settings\User\My Documents\Draft Images\protractor.gif"/>
          <p:cNvPicPr>
            <a:picLocks noChangeAspect="1" noChangeArrowheads="1"/>
          </p:cNvPicPr>
          <p:nvPr/>
        </p:nvPicPr>
        <p:blipFill>
          <a:blip r:embed="rId2"/>
          <a:srcRect l="2638" t="6731" r="6097" b="8372"/>
          <a:stretch>
            <a:fillRect/>
          </a:stretch>
        </p:blipFill>
        <p:spPr>
          <a:xfrm>
            <a:off x="4693920" y="3293076"/>
            <a:ext cx="3634740" cy="1964725"/>
          </a:xfrm>
          <a:prstGeom prst="rect">
            <a:avLst/>
          </a:prstGeom>
          <a:noFill/>
        </p:spPr>
      </p:pic>
      <p:pic>
        <p:nvPicPr>
          <p:cNvPr id="38" name="Picture 2" descr="C:\Documents and Settings\User\My Documents\Draft Images\protractor.gif"/>
          <p:cNvPicPr>
            <a:picLocks noChangeAspect="1" noChangeArrowheads="1"/>
          </p:cNvPicPr>
          <p:nvPr/>
        </p:nvPicPr>
        <p:blipFill>
          <a:blip r:embed="rId2"/>
          <a:srcRect l="2638" t="6731" r="6097" b="8372"/>
          <a:stretch>
            <a:fillRect/>
          </a:stretch>
        </p:blipFill>
        <p:spPr>
          <a:xfrm>
            <a:off x="754380" y="3276601"/>
            <a:ext cx="3634740" cy="1964725"/>
          </a:xfrm>
          <a:prstGeom prst="rect">
            <a:avLst/>
          </a:prstGeom>
          <a:noFill/>
        </p:spPr>
      </p:pic>
      <p:pic>
        <p:nvPicPr>
          <p:cNvPr id="37" name="Picture 2" descr="C:\Documents and Settings\User\My Documents\Draft Images\protractor.gif"/>
          <p:cNvPicPr>
            <a:picLocks noChangeAspect="1" noChangeArrowheads="1"/>
          </p:cNvPicPr>
          <p:nvPr/>
        </p:nvPicPr>
        <p:blipFill>
          <a:blip r:embed="rId2"/>
          <a:srcRect l="2638" t="6731" r="6097" b="8372"/>
          <a:stretch>
            <a:fillRect/>
          </a:stretch>
        </p:blipFill>
        <p:spPr>
          <a:xfrm rot="10800000">
            <a:off x="754380" y="1007075"/>
            <a:ext cx="3634740" cy="1964725"/>
          </a:xfrm>
          <a:prstGeom prst="rect">
            <a:avLst/>
          </a:prstGeom>
          <a:noFill/>
        </p:spPr>
      </p:pic>
      <p:sp>
        <p:nvSpPr>
          <p:cNvPr id="8" name="Arc 7"/>
          <p:cNvSpPr/>
          <p:nvPr/>
        </p:nvSpPr>
        <p:spPr>
          <a:xfrm>
            <a:off x="1722120" y="4267201"/>
            <a:ext cx="1685925" cy="1873250"/>
          </a:xfrm>
          <a:prstGeom prst="arc">
            <a:avLst>
              <a:gd name="adj1" fmla="val 16200000"/>
              <a:gd name="adj2" fmla="val 21206714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Arc 8"/>
          <p:cNvSpPr/>
          <p:nvPr/>
        </p:nvSpPr>
        <p:spPr>
          <a:xfrm rot="15637781">
            <a:off x="5761383" y="4162386"/>
            <a:ext cx="1685925" cy="1873250"/>
          </a:xfrm>
          <a:prstGeom prst="arc">
            <a:avLst>
              <a:gd name="adj1" fmla="val 16679596"/>
              <a:gd name="adj2" fmla="val 384720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Arc 9"/>
          <p:cNvSpPr/>
          <p:nvPr/>
        </p:nvSpPr>
        <p:spPr>
          <a:xfrm rot="4963783">
            <a:off x="1610129" y="246691"/>
            <a:ext cx="1685925" cy="1873250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Arc 10"/>
          <p:cNvSpPr/>
          <p:nvPr/>
        </p:nvSpPr>
        <p:spPr>
          <a:xfrm rot="10602300">
            <a:off x="5660761" y="123103"/>
            <a:ext cx="1685925" cy="1873250"/>
          </a:xfrm>
          <a:prstGeom prst="arc">
            <a:avLst>
              <a:gd name="adj1" fmla="val 16200000"/>
              <a:gd name="adj2" fmla="val 123491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560320" y="1141413"/>
            <a:ext cx="3962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78326" y="3123407"/>
            <a:ext cx="39624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 bwMode="auto">
          <a:xfrm flipH="1">
            <a:off x="5181600" y="3962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90</a:t>
            </a:r>
            <a:r>
              <a:rPr lang="en-US" sz="4000" b="1" dirty="0">
                <a:latin typeface="Times New Roman"/>
                <a:cs typeface="Times New Roman"/>
              </a:rPr>
              <a:t>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 flipH="1">
            <a:off x="4953000" y="13716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90</a:t>
            </a:r>
            <a:r>
              <a:rPr lang="en-US" sz="4000" b="1" dirty="0">
                <a:latin typeface="Times New Roman"/>
                <a:cs typeface="Times New Roman"/>
              </a:rPr>
              <a:t>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 flipH="1">
            <a:off x="3124200" y="13716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90</a:t>
            </a:r>
            <a:r>
              <a:rPr lang="en-US" sz="4000" b="1" dirty="0">
                <a:latin typeface="Times New Roman"/>
                <a:cs typeface="Times New Roman"/>
              </a:rPr>
              <a:t>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 flipH="1">
            <a:off x="3124200" y="40386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90</a:t>
            </a:r>
            <a:r>
              <a:rPr lang="en-US" sz="4000" b="1" dirty="0">
                <a:latin typeface="Times New Roman"/>
                <a:cs typeface="Times New Roman"/>
              </a:rPr>
              <a:t>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60320" y="5103813"/>
            <a:ext cx="3962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4541520" y="3124201"/>
            <a:ext cx="39624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 txBox="1">
            <a:spLocks/>
          </p:cNvSpPr>
          <p:nvPr/>
        </p:nvSpPr>
        <p:spPr bwMode="auto">
          <a:xfrm flipH="1">
            <a:off x="655320" y="2590801"/>
            <a:ext cx="685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2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 flipH="1">
            <a:off x="1950720" y="4724401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 flipH="1">
            <a:off x="6446520" y="4648201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L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 flipH="1">
            <a:off x="6522720" y="838201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 flipH="1">
            <a:off x="1950720" y="762001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41" name="Rectangle 40"/>
          <p:cNvSpPr/>
          <p:nvPr/>
        </p:nvSpPr>
        <p:spPr>
          <a:xfrm rot="16200000">
            <a:off x="6096000" y="3048001"/>
            <a:ext cx="1524000" cy="4572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6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0" name="Rectangle 49"/>
          <p:cNvSpPr/>
          <p:nvPr/>
        </p:nvSpPr>
        <p:spPr>
          <a:xfrm rot="5400000">
            <a:off x="1485900" y="3162300"/>
            <a:ext cx="15240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6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886200" y="5181600"/>
            <a:ext cx="15240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6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810000" y="685800"/>
            <a:ext cx="15240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6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81000" y="76200"/>
            <a:ext cx="8534400" cy="533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Pj e‡M©i cÖ‡Z¨KwU †KvY Pvu`vi mvnv‡h¨ †g‡c †`wL|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09600" y="5638800"/>
            <a:ext cx="80772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TonnySushreeMJ"/>
                <a:cs typeface="TonnySushreeMJ"/>
              </a:rPr>
              <a:t>&lt;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NKL = </a:t>
            </a:r>
            <a:r>
              <a:rPr lang="en-US" sz="4000" b="1" dirty="0">
                <a:solidFill>
                  <a:schemeClr val="tx1"/>
                </a:solidFill>
                <a:latin typeface="TonnySushreeMJ"/>
                <a:cs typeface="TonnySushreeMJ"/>
              </a:rPr>
              <a:t>&lt;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KLM = </a:t>
            </a:r>
            <a:r>
              <a:rPr lang="en-US" sz="4000" b="1" dirty="0">
                <a:solidFill>
                  <a:schemeClr val="tx1"/>
                </a:solidFill>
                <a:latin typeface="TonnySushreeMJ"/>
                <a:cs typeface="TonnySushreeMJ"/>
              </a:rPr>
              <a:t>&lt;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LMN = </a:t>
            </a:r>
            <a:r>
              <a:rPr lang="en-US" sz="4000" b="1" dirty="0">
                <a:solidFill>
                  <a:schemeClr val="tx1"/>
                </a:solidFill>
                <a:latin typeface="TonnySushreeMJ"/>
                <a:cs typeface="TonnySushreeMJ"/>
              </a:rPr>
              <a:t>&lt;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MNK = 90</a:t>
            </a:r>
            <a:r>
              <a:rPr lang="en-US" sz="4000" b="1" dirty="0">
                <a:solidFill>
                  <a:schemeClr val="tx1"/>
                </a:solidFill>
                <a:latin typeface="Times New Roman"/>
                <a:cs typeface="Times New Roman"/>
              </a:rPr>
              <a:t>°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9600" y="6248400"/>
            <a:ext cx="8077200" cy="6096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e‡M©i cÖ‡Z¨KwU †KvY mg‡KvY ev 90</a:t>
            </a:r>
            <a:r>
              <a:rPr lang="en-US" sz="4400" b="1" dirty="0">
                <a:solidFill>
                  <a:srgbClr val="1D0F71"/>
                </a:solidFill>
                <a:latin typeface="Times New Roman"/>
                <a:cs typeface="Times New Roman"/>
              </a:rPr>
              <a:t>°</a:t>
            </a:r>
            <a:r>
              <a:rPr lang="en-US" sz="44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44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5" grpId="0"/>
      <p:bldP spid="26" grpId="0"/>
      <p:bldP spid="27" grpId="0"/>
      <p:bldP spid="28" grpId="0"/>
      <p:bldP spid="47" grpId="0"/>
      <p:bldP spid="48" grpId="0"/>
      <p:bldP spid="49" grpId="0"/>
      <p:bldP spid="24" grpId="0"/>
      <p:bldP spid="41" grpId="0" animBg="1"/>
      <p:bldP spid="50" grpId="0" animBg="1"/>
      <p:bldP spid="51" grpId="0" animBg="1"/>
      <p:bldP spid="52" grpId="0" animBg="1"/>
      <p:bldP spid="40" grpId="0" animBg="1"/>
      <p:bldP spid="54" grpId="0" animBg="1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metric10_41624_lg.gif"/>
          <p:cNvPicPr>
            <a:picLocks noChangeAspect="1"/>
          </p:cNvPicPr>
          <p:nvPr/>
        </p:nvPicPr>
        <p:blipFill>
          <a:blip r:embed="rId2" cstate="print"/>
          <a:srcRect t="-455" r="9235"/>
          <a:stretch>
            <a:fillRect/>
          </a:stretch>
        </p:blipFill>
        <p:spPr>
          <a:xfrm rot="2687751">
            <a:off x="1466247" y="3190050"/>
            <a:ext cx="6059103" cy="602807"/>
          </a:xfrm>
          <a:prstGeom prst="rect">
            <a:avLst/>
          </a:prstGeom>
          <a:solidFill>
            <a:srgbClr val="0070C0"/>
          </a:solidFill>
          <a:ln w="12700"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31" name="Picture 30" descr="metric10_41624_lg.gif"/>
          <p:cNvPicPr>
            <a:picLocks noChangeAspect="1"/>
          </p:cNvPicPr>
          <p:nvPr/>
        </p:nvPicPr>
        <p:blipFill>
          <a:blip r:embed="rId2" cstate="print"/>
          <a:srcRect r="9646" b="9710"/>
          <a:stretch>
            <a:fillRect/>
          </a:stretch>
        </p:blipFill>
        <p:spPr>
          <a:xfrm rot="18900052">
            <a:off x="1899073" y="2967535"/>
            <a:ext cx="6031653" cy="541810"/>
          </a:xfrm>
          <a:prstGeom prst="rect">
            <a:avLst/>
          </a:prstGeom>
          <a:solidFill>
            <a:srgbClr val="0070C0"/>
          </a:solidFill>
          <a:ln w="12700"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8" name="Arc 7"/>
          <p:cNvSpPr/>
          <p:nvPr/>
        </p:nvSpPr>
        <p:spPr>
          <a:xfrm>
            <a:off x="1722120" y="4267201"/>
            <a:ext cx="1685925" cy="1873250"/>
          </a:xfrm>
          <a:prstGeom prst="arc">
            <a:avLst>
              <a:gd name="adj1" fmla="val 16200000"/>
              <a:gd name="adj2" fmla="val 21206714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Arc 8"/>
          <p:cNvSpPr/>
          <p:nvPr/>
        </p:nvSpPr>
        <p:spPr>
          <a:xfrm rot="15637781">
            <a:off x="5761383" y="4162386"/>
            <a:ext cx="1685925" cy="1873250"/>
          </a:xfrm>
          <a:prstGeom prst="arc">
            <a:avLst>
              <a:gd name="adj1" fmla="val 16679596"/>
              <a:gd name="adj2" fmla="val 384720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Arc 9"/>
          <p:cNvSpPr/>
          <p:nvPr/>
        </p:nvSpPr>
        <p:spPr>
          <a:xfrm rot="4963783">
            <a:off x="1610129" y="246691"/>
            <a:ext cx="1685925" cy="1873250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Arc 10"/>
          <p:cNvSpPr/>
          <p:nvPr/>
        </p:nvSpPr>
        <p:spPr>
          <a:xfrm rot="10602300">
            <a:off x="5660761" y="123103"/>
            <a:ext cx="1685925" cy="1873250"/>
          </a:xfrm>
          <a:prstGeom prst="arc">
            <a:avLst>
              <a:gd name="adj1" fmla="val 16200000"/>
              <a:gd name="adj2" fmla="val 123491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560320" y="1141413"/>
            <a:ext cx="3962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78326" y="3123407"/>
            <a:ext cx="39624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 bwMode="auto">
          <a:xfrm flipH="1">
            <a:off x="4953000" y="44196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90</a:t>
            </a:r>
            <a:r>
              <a:rPr lang="en-US" sz="4000" b="1" dirty="0">
                <a:latin typeface="Times New Roman"/>
                <a:cs typeface="Times New Roman"/>
              </a:rPr>
              <a:t>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 flipH="1">
            <a:off x="4953000" y="13716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90</a:t>
            </a:r>
            <a:r>
              <a:rPr lang="en-US" sz="4000" b="1" dirty="0">
                <a:latin typeface="Times New Roman"/>
                <a:cs typeface="Times New Roman"/>
              </a:rPr>
              <a:t>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 flipH="1">
            <a:off x="3124200" y="13716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90</a:t>
            </a:r>
            <a:r>
              <a:rPr lang="en-US" sz="4000" b="1" dirty="0">
                <a:latin typeface="Times New Roman"/>
                <a:cs typeface="Times New Roman"/>
              </a:rPr>
              <a:t>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 flipH="1">
            <a:off x="2514600" y="37338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90</a:t>
            </a:r>
            <a:r>
              <a:rPr lang="en-US" sz="4000" b="1" dirty="0">
                <a:latin typeface="Times New Roman"/>
                <a:cs typeface="Times New Roman"/>
              </a:rPr>
              <a:t>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60320" y="5103813"/>
            <a:ext cx="3962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4541520" y="3124201"/>
            <a:ext cx="39624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 txBox="1">
            <a:spLocks/>
          </p:cNvSpPr>
          <p:nvPr/>
        </p:nvSpPr>
        <p:spPr bwMode="auto">
          <a:xfrm flipH="1">
            <a:off x="655320" y="2590801"/>
            <a:ext cx="685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3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 flipH="1">
            <a:off x="1905000" y="4648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 flipH="1">
            <a:off x="6446520" y="4648201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L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 flipH="1">
            <a:off x="6522720" y="838201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 flipH="1">
            <a:off x="1950720" y="762001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>
                <a:latin typeface="SutonnyMJ" pitchFamily="2" charset="0"/>
                <a:cs typeface="SutonnyMJ" pitchFamily="2" charset="0"/>
              </a:rPr>
              <a:t>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/>
          </a:p>
        </p:txBody>
      </p:sp>
      <p:sp>
        <p:nvSpPr>
          <p:cNvPr id="41" name="Rectangle 40"/>
          <p:cNvSpPr/>
          <p:nvPr/>
        </p:nvSpPr>
        <p:spPr>
          <a:xfrm rot="16200000">
            <a:off x="6019800" y="2895600"/>
            <a:ext cx="1524000" cy="4572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6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0" name="Rectangle 49"/>
          <p:cNvSpPr/>
          <p:nvPr/>
        </p:nvSpPr>
        <p:spPr>
          <a:xfrm rot="5400000">
            <a:off x="1485900" y="3162300"/>
            <a:ext cx="15240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6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05200" y="4648200"/>
            <a:ext cx="14478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6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810000" y="685800"/>
            <a:ext cx="15240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6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9600" y="76200"/>
            <a:ext cx="7772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Pj Avq‡Zi KY© `ywU ‡¯‹j w`‡q †g‡c †`wL|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560320" y="1143000"/>
            <a:ext cx="3992880" cy="396240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2590800" y="1143000"/>
            <a:ext cx="3962400" cy="396240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38800" y="2133600"/>
            <a:ext cx="1447800" cy="158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562600" y="4114800"/>
            <a:ext cx="1447800" cy="158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162800" y="1905000"/>
            <a:ext cx="18288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8.5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086600" y="4038600"/>
            <a:ext cx="19050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1D0F7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8.5 †m.wg.</a:t>
            </a:r>
            <a:r>
              <a:rPr lang="en-US" sz="4000" b="1" dirty="0">
                <a:solidFill>
                  <a:srgbClr val="1D0F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1D0F71"/>
              </a:solidFill>
            </a:endParaRPr>
          </a:p>
          <a:p>
            <a:pPr algn="ctr"/>
            <a:r>
              <a:rPr lang="en-US" sz="3600" b="1" dirty="0">
                <a:solidFill>
                  <a:srgbClr val="1D0F7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219200" y="5334000"/>
            <a:ext cx="6477000" cy="4572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KY© KM = KY© LN = 8.5 †m.wg.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0" y="5943600"/>
            <a:ext cx="914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‡h PZzfz©‡Ri cÖ‡Z¨KwU evû mgvb I mgvšÍivj Ges †KvY¸‡jv mg‡KvY, ZvB eM©|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5" grpId="0"/>
      <p:bldP spid="26" grpId="0"/>
      <p:bldP spid="27" grpId="0"/>
      <p:bldP spid="28" grpId="0"/>
      <p:bldP spid="47" grpId="0"/>
      <p:bldP spid="48" grpId="0"/>
      <p:bldP spid="49" grpId="0"/>
      <p:bldP spid="24" grpId="0"/>
      <p:bldP spid="41" grpId="0" animBg="1"/>
      <p:bldP spid="50" grpId="0" animBg="1"/>
      <p:bldP spid="51" grpId="0" animBg="1"/>
      <p:bldP spid="52" grpId="0" animBg="1"/>
      <p:bldP spid="30" grpId="0" animBg="1"/>
      <p:bldP spid="45" grpId="0" animBg="1"/>
      <p:bldP spid="53" grpId="0" animBg="1"/>
      <p:bldP spid="65" grpId="0" animBg="1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ket-of-flowers-for-cinzia-the-panther-36634.jpg"/>
          <p:cNvPicPr>
            <a:picLocks noChangeAspect="1"/>
          </p:cNvPicPr>
          <p:nvPr/>
        </p:nvPicPr>
        <p:blipFill>
          <a:blip r:embed="rId2" cstate="print">
            <a:lum bright="2000" contrast="24000"/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2514600" y="457200"/>
            <a:ext cx="4429156" cy="1500174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g~j¨vqb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3048000"/>
            <a:ext cx="8229600" cy="175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1| GKwU eM© AvuK hvi cÖwZ evûi ˆ`N¨© 4 †m.wg.|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(K) cÖ‡Z¨K K‡Y©i ˆ`N¨© †g‡c LvZvq wjL|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0147038.jpg"/>
          <p:cNvPicPr>
            <a:picLocks noChangeAspect="1"/>
          </p:cNvPicPr>
          <p:nvPr/>
        </p:nvPicPr>
        <p:blipFill>
          <a:blip r:embed="rId2"/>
          <a:srcRect l="9035" t="1714" r="3193" b="14286"/>
          <a:stretch>
            <a:fillRect/>
          </a:stretch>
        </p:blipFill>
        <p:spPr>
          <a:xfrm>
            <a:off x="0" y="0"/>
            <a:ext cx="3962400" cy="2514600"/>
          </a:xfrm>
          <a:prstGeom prst="rect">
            <a:avLst/>
          </a:prstGeom>
        </p:spPr>
      </p:pic>
      <p:pic>
        <p:nvPicPr>
          <p:cNvPr id="3" name="Picture 2" descr="THF00226.jpg"/>
          <p:cNvPicPr>
            <a:picLocks noChangeAspect="1"/>
          </p:cNvPicPr>
          <p:nvPr/>
        </p:nvPicPr>
        <p:blipFill>
          <a:blip r:embed="rId3"/>
          <a:srcRect l="18991" t="7936" r="25089" b="34921"/>
          <a:stretch>
            <a:fillRect/>
          </a:stretch>
        </p:blipFill>
        <p:spPr>
          <a:xfrm>
            <a:off x="4768850" y="0"/>
            <a:ext cx="4375150" cy="2438400"/>
          </a:xfrm>
          <a:prstGeom prst="rect">
            <a:avLst/>
          </a:prstGeom>
        </p:spPr>
      </p:pic>
      <p:pic>
        <p:nvPicPr>
          <p:cNvPr id="4" name="Picture 3" descr="k7010969.jpg"/>
          <p:cNvPicPr>
            <a:picLocks noChangeAspect="1"/>
          </p:cNvPicPr>
          <p:nvPr/>
        </p:nvPicPr>
        <p:blipFill>
          <a:blip r:embed="rId4"/>
          <a:srcRect l="10638" t="13843" r="12766" b="12991"/>
          <a:stretch>
            <a:fillRect/>
          </a:stretch>
        </p:blipFill>
        <p:spPr>
          <a:xfrm>
            <a:off x="457200" y="2895600"/>
            <a:ext cx="3352800" cy="2904066"/>
          </a:xfrm>
          <a:prstGeom prst="rect">
            <a:avLst/>
          </a:prstGeom>
        </p:spPr>
      </p:pic>
      <p:pic>
        <p:nvPicPr>
          <p:cNvPr id="5" name="Picture 4" descr="Picture25.jpg"/>
          <p:cNvPicPr>
            <a:picLocks noChangeAspect="1"/>
          </p:cNvPicPr>
          <p:nvPr/>
        </p:nvPicPr>
        <p:blipFill>
          <a:blip r:embed="rId5"/>
          <a:srcRect l="11062" t="7116" r="8344"/>
          <a:stretch>
            <a:fillRect/>
          </a:stretch>
        </p:blipFill>
        <p:spPr>
          <a:xfrm>
            <a:off x="4953000" y="2590800"/>
            <a:ext cx="3886200" cy="29839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6172200"/>
            <a:ext cx="7696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Qwe‡Z Avgiv wK‡mi AvK…wZ †`L‡Z †cjvg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vender-dreaming-948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Picture 4" descr="adore-the-yellow-roses-2491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95400"/>
            <a:ext cx="7832361" cy="5029200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prst="angle"/>
          </a:sp3d>
        </p:spPr>
      </p:pic>
      <p:sp>
        <p:nvSpPr>
          <p:cNvPr id="4" name="Rectangle 3"/>
          <p:cNvSpPr/>
          <p:nvPr/>
        </p:nvSpPr>
        <p:spPr>
          <a:xfrm>
            <a:off x="1981200" y="2971800"/>
            <a:ext cx="58674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ab¨ev`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67400"/>
            <a:ext cx="7696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Qwe‡Z Avgiv wK‡mi AvK…wZ †`L‡Z †cjvg ?</a:t>
            </a:r>
          </a:p>
        </p:txBody>
      </p:sp>
      <p:pic>
        <p:nvPicPr>
          <p:cNvPr id="7" name="Picture 6" descr="Bangladesh-50-Taka-2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0"/>
            <a:ext cx="3949521" cy="1752600"/>
          </a:xfrm>
          <a:prstGeom prst="rect">
            <a:avLst/>
          </a:prstGeom>
        </p:spPr>
      </p:pic>
      <p:pic>
        <p:nvPicPr>
          <p:cNvPr id="5" name="Picture 4" descr="u102063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04800"/>
            <a:ext cx="3545541" cy="5334000"/>
          </a:xfrm>
          <a:prstGeom prst="rect">
            <a:avLst/>
          </a:prstGeom>
        </p:spPr>
      </p:pic>
      <p:pic>
        <p:nvPicPr>
          <p:cNvPr id="8" name="Picture 7" descr="k95803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04800"/>
            <a:ext cx="4470850" cy="2971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0" y="609600"/>
            <a:ext cx="3505200" cy="20574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38800" y="685800"/>
            <a:ext cx="2743200" cy="47244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3400" y="3733800"/>
            <a:ext cx="3962400" cy="1905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82584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29202" y="2223598"/>
            <a:ext cx="2867972" cy="4821576"/>
          </a:xfrm>
          <a:prstGeom prst="rect">
            <a:avLst/>
          </a:prstGeom>
        </p:spPr>
      </p:pic>
      <p:pic>
        <p:nvPicPr>
          <p:cNvPr id="3" name="Picture 2" descr="k82584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276600"/>
            <a:ext cx="2743200" cy="2743200"/>
          </a:xfrm>
          <a:prstGeom prst="rect">
            <a:avLst/>
          </a:prstGeom>
        </p:spPr>
      </p:pic>
      <p:pic>
        <p:nvPicPr>
          <p:cNvPr id="5" name="Picture 4" descr="k17935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103905" y="-760504"/>
            <a:ext cx="2593791" cy="457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5000" y="3276600"/>
            <a:ext cx="2743200" cy="2667000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00" y="304800"/>
            <a:ext cx="4419600" cy="2438400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3200400"/>
            <a:ext cx="4724400" cy="2819400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k258327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04800"/>
            <a:ext cx="2543475" cy="2438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400" y="304800"/>
            <a:ext cx="2490260" cy="2362200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800" y="6172200"/>
            <a:ext cx="7696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PZzfz©R ¸‡jvi evû¸‡jv wK GKB mgvb?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Panna's docoment\Picture\A Flower\Picture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1473869" y="107123"/>
            <a:ext cx="6629400" cy="135732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lumMod val="50000"/>
                <a:alpha val="6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Dc¯’vcbvq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735" y="2813231"/>
            <a:ext cx="3657600" cy="707886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onnyBanglaOMJ" pitchFamily="2" charset="0"/>
                <a:cs typeface="TonnyBanglaOMJ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AB62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AB62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AB62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মমিনুল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AB62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AB62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AB62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onnyBanglaOMJ" pitchFamily="2" charset="0"/>
              <a:cs typeface="TonnyBangla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669" y="5578525"/>
            <a:ext cx="67818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mnKv</a:t>
            </a:r>
            <a:r>
              <a:rPr lang="en-US" sz="3600" b="1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36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wkÿK</a:t>
            </a:r>
          </a:p>
          <a:p>
            <a:r>
              <a:rPr lang="en-US" sz="3600" b="1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আতলাশপুর</a:t>
            </a:r>
            <a:r>
              <a:rPr lang="en-US" sz="36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miKvwi cÖv_wgK we`¨</a:t>
            </a:r>
            <a:r>
              <a:rPr lang="en-US" sz="3600" b="1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5A2004-8A38-46F3-9BD6-A4BD54636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94" y="1357611"/>
            <a:ext cx="3646517" cy="4099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8187"/>
          </a:xfrm>
          <a:prstGeom prst="rect">
            <a:avLst/>
          </a:prstGeom>
        </p:spPr>
      </p:pic>
      <p:sp>
        <p:nvSpPr>
          <p:cNvPr id="2" name="Down Arrow Callout 1"/>
          <p:cNvSpPr/>
          <p:nvPr/>
        </p:nvSpPr>
        <p:spPr>
          <a:xfrm>
            <a:off x="2514600" y="838200"/>
            <a:ext cx="3886200" cy="16764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99FF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 cwiwPwZ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590800"/>
            <a:ext cx="7924800" cy="320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99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‡kÖwY:cÂg</a:t>
            </a:r>
          </a:p>
          <a:p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welq: cÖv_wgK MwYZ</a:t>
            </a:r>
          </a:p>
          <a:p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cv‡Vi wk‡ivbvg: R¨vwgwZ</a:t>
            </a:r>
          </a:p>
          <a:p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cvV¨vsk: PZzfz©R|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253755-.jpg"/>
          <p:cNvPicPr>
            <a:picLocks noChangeAspect="1"/>
          </p:cNvPicPr>
          <p:nvPr/>
        </p:nvPicPr>
        <p:blipFill>
          <a:blip r:embed="rId2">
            <a:lum bright="-23000" contrast="35000"/>
          </a:blip>
          <a:stretch>
            <a:fillRect/>
          </a:stretch>
        </p:blipFill>
        <p:spPr>
          <a:xfrm>
            <a:off x="76200" y="76200"/>
            <a:ext cx="8915399" cy="6648075"/>
          </a:xfrm>
          <a:prstGeom prst="rect">
            <a:avLst/>
          </a:prstGeom>
        </p:spPr>
      </p:pic>
      <p:sp>
        <p:nvSpPr>
          <p:cNvPr id="18" name="Down Ribbon 17"/>
          <p:cNvSpPr/>
          <p:nvPr/>
        </p:nvSpPr>
        <p:spPr>
          <a:xfrm>
            <a:off x="152400" y="838200"/>
            <a:ext cx="8763000" cy="914400"/>
          </a:xfrm>
          <a:prstGeom prst="ribbon">
            <a:avLst/>
          </a:prstGeom>
          <a:solidFill>
            <a:srgbClr val="FF99FF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AR©b Dc‡hvMx †hvM¨Zv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3352800"/>
            <a:ext cx="8153400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SutonnyMJ" pitchFamily="2" charset="0"/>
                <a:cs typeface="SutonnyMJ" pitchFamily="2" charset="0"/>
              </a:rPr>
              <a:t> mvgšÍwiK, i¤^m, AvqZ I e‡M©i ˆewkó¨ m¤ú‡K© aviYv jvf Ki‡e Ges G‡`i g‡a¨ cv_K¨© wPwýZ Ki‡Z cvi‡e|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145635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8534400" cy="6705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" y="3276600"/>
            <a:ext cx="8001000" cy="1676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1| AvqZ I e‡M©i ˆewkó¨ m¤ú‡K© ej‡Z cvi‡e Ges G‡`i g‡a¨ cv_©K¨ wPwýZ Ki‡Z cvi‡e|</a:t>
            </a:r>
          </a:p>
          <a:p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609600" y="1066800"/>
            <a:ext cx="5486400" cy="1143000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wkLb dj  </a:t>
            </a:r>
          </a:p>
        </p:txBody>
      </p:sp>
      <p:pic>
        <p:nvPicPr>
          <p:cNvPr id="5" name="Picture 4" descr="k64416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81000"/>
            <a:ext cx="2057400" cy="215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flomaster12060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609600"/>
            <a:ext cx="2743200" cy="2743200"/>
          </a:xfrm>
          <a:prstGeom prst="rect">
            <a:avLst/>
          </a:prstGeom>
        </p:spPr>
      </p:pic>
      <p:pic>
        <p:nvPicPr>
          <p:cNvPr id="3" name="Picture 2" descr="5263354914_35a74ee94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09600"/>
            <a:ext cx="4572000" cy="2743200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762000" y="3505200"/>
            <a:ext cx="4648200" cy="2590800"/>
          </a:xfrm>
          <a:prstGeom prst="parallelogram">
            <a:avLst>
              <a:gd name="adj" fmla="val 0"/>
            </a:avLst>
          </a:prstGeom>
          <a:gradFill>
            <a:gsLst>
              <a:gs pos="0">
                <a:schemeClr val="accent2">
                  <a:lumMod val="50000"/>
                  <a:alpha val="9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arallelogram 5"/>
          <p:cNvSpPr/>
          <p:nvPr/>
        </p:nvSpPr>
        <p:spPr>
          <a:xfrm>
            <a:off x="5638800" y="3505200"/>
            <a:ext cx="2667000" cy="2590800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3505200"/>
            <a:ext cx="4648200" cy="259080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62000" y="3505200"/>
            <a:ext cx="4648200" cy="259080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638800" y="3505200"/>
            <a:ext cx="2667000" cy="2590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38800" y="3505200"/>
            <a:ext cx="2667000" cy="2590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metric10_41624_lg.gif"/>
          <p:cNvPicPr>
            <a:picLocks noChangeAspect="1"/>
          </p:cNvPicPr>
          <p:nvPr/>
        </p:nvPicPr>
        <p:blipFill>
          <a:blip r:embed="rId4" cstate="print"/>
          <a:srcRect r="47429" b="-1587"/>
          <a:stretch>
            <a:fillRect/>
          </a:stretch>
        </p:blipFill>
        <p:spPr>
          <a:xfrm>
            <a:off x="5638800" y="6096000"/>
            <a:ext cx="3505200" cy="609600"/>
          </a:xfrm>
          <a:prstGeom prst="rect">
            <a:avLst/>
          </a:prstGeom>
          <a:solidFill>
            <a:srgbClr val="0070C0"/>
          </a:solidFill>
          <a:ln w="12700"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2" name="Picture 11" descr="metric10_41624_lg.gif"/>
          <p:cNvPicPr>
            <a:picLocks noChangeAspect="1"/>
          </p:cNvPicPr>
          <p:nvPr/>
        </p:nvPicPr>
        <p:blipFill>
          <a:blip r:embed="rId4" cstate="print"/>
          <a:srcRect r="58286" b="11111"/>
          <a:stretch>
            <a:fillRect/>
          </a:stretch>
        </p:blipFill>
        <p:spPr>
          <a:xfrm rot="16200000">
            <a:off x="7258050" y="4476751"/>
            <a:ext cx="2781301" cy="533399"/>
          </a:xfrm>
          <a:prstGeom prst="rect">
            <a:avLst/>
          </a:prstGeom>
          <a:solidFill>
            <a:srgbClr val="0070C0"/>
          </a:solidFill>
          <a:ln w="12700"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3" name="Picture 12" descr="metric10_41624_lg.gif"/>
          <p:cNvPicPr>
            <a:picLocks noChangeAspect="1"/>
          </p:cNvPicPr>
          <p:nvPr/>
        </p:nvPicPr>
        <p:blipFill>
          <a:blip r:embed="rId4" cstate="print"/>
          <a:srcRect r="28571" b="-12698"/>
          <a:stretch>
            <a:fillRect/>
          </a:stretch>
        </p:blipFill>
        <p:spPr>
          <a:xfrm>
            <a:off x="723900" y="6181725"/>
            <a:ext cx="4762500" cy="676275"/>
          </a:xfrm>
          <a:prstGeom prst="rect">
            <a:avLst/>
          </a:prstGeom>
          <a:solidFill>
            <a:srgbClr val="0070C0"/>
          </a:solidFill>
          <a:ln w="12700"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6" name="Picture 15" descr="metric10_41624_lg.gif"/>
          <p:cNvPicPr>
            <a:picLocks noChangeAspect="1"/>
          </p:cNvPicPr>
          <p:nvPr/>
        </p:nvPicPr>
        <p:blipFill>
          <a:blip r:embed="rId4" cstate="print"/>
          <a:srcRect r="49143" b="-1587"/>
          <a:stretch>
            <a:fillRect/>
          </a:stretch>
        </p:blipFill>
        <p:spPr>
          <a:xfrm rot="5400000">
            <a:off x="-1314450" y="4857750"/>
            <a:ext cx="3390901" cy="609599"/>
          </a:xfrm>
          <a:prstGeom prst="rect">
            <a:avLst/>
          </a:prstGeom>
          <a:solidFill>
            <a:srgbClr val="0070C0"/>
          </a:solidFill>
          <a:ln w="12700"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18" name="Rectangle 17"/>
          <p:cNvSpPr/>
          <p:nvPr/>
        </p:nvSpPr>
        <p:spPr>
          <a:xfrm>
            <a:off x="2362200" y="2438400"/>
            <a:ext cx="4800600" cy="213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AvR‡Ki cvV</a:t>
            </a:r>
          </a:p>
          <a:p>
            <a:pPr algn="ctr"/>
            <a:r>
              <a:rPr lang="en-US" sz="6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AvqZ I eM©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2380</TotalTime>
  <Words>948</Words>
  <Application>Microsoft Office PowerPoint</Application>
  <PresentationFormat>On-screen Show (4:3)</PresentationFormat>
  <Paragraphs>218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Century Schoolbook</vt:lpstr>
      <vt:lpstr>NikoshBAN</vt:lpstr>
      <vt:lpstr>SutonnyMJ</vt:lpstr>
      <vt:lpstr>Times New Roman</vt:lpstr>
      <vt:lpstr>TonnyBanglaOMJ</vt:lpstr>
      <vt:lpstr>TonnySushreeMJ</vt:lpstr>
      <vt:lpstr>Wingdings</vt:lpstr>
      <vt:lpstr>Wingdings 2</vt:lpstr>
      <vt:lpstr>Office Theme</vt:lpstr>
      <vt:lpstr>1_Oriel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317</cp:revision>
  <dcterms:created xsi:type="dcterms:W3CDTF">2012-06-09T04:10:05Z</dcterms:created>
  <dcterms:modified xsi:type="dcterms:W3CDTF">2020-07-07T10:02:34Z</dcterms:modified>
</cp:coreProperties>
</file>