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93" r:id="rId2"/>
    <p:sldId id="394" r:id="rId3"/>
    <p:sldId id="398" r:id="rId4"/>
    <p:sldId id="259" r:id="rId5"/>
    <p:sldId id="403" r:id="rId6"/>
    <p:sldId id="404" r:id="rId7"/>
    <p:sldId id="406" r:id="rId8"/>
    <p:sldId id="407" r:id="rId9"/>
    <p:sldId id="405" r:id="rId10"/>
    <p:sldId id="266" r:id="rId11"/>
    <p:sldId id="268" r:id="rId12"/>
    <p:sldId id="270" r:id="rId13"/>
    <p:sldId id="401" r:id="rId14"/>
    <p:sldId id="402" r:id="rId15"/>
    <p:sldId id="272" r:id="rId16"/>
    <p:sldId id="400" r:id="rId17"/>
    <p:sldId id="276" r:id="rId18"/>
    <p:sldId id="278" r:id="rId19"/>
    <p:sldId id="280" r:id="rId20"/>
    <p:sldId id="395" r:id="rId21"/>
    <p:sldId id="396" r:id="rId22"/>
    <p:sldId id="289" r:id="rId23"/>
    <p:sldId id="287" r:id="rId24"/>
    <p:sldId id="291" r:id="rId25"/>
    <p:sldId id="303" r:id="rId26"/>
    <p:sldId id="3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5BCCEB"/>
    <a:srgbClr val="F12FCC"/>
    <a:srgbClr val="66FFFF"/>
    <a:srgbClr val="29DAE3"/>
    <a:srgbClr val="FF3300"/>
    <a:srgbClr val="9F1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3396" autoAdjust="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6835-432C-4464-BF0D-08E6878B7BFB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E46A-5708-4D0F-991B-CE60456158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9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5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2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63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3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3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0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92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389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93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914E-6E0A-44EF-B1A1-F9E6992A4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5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72070"/>
            <a:ext cx="5410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5772" y="1905000"/>
            <a:ext cx="2209800" cy="3733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ছিল রাজা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রাজার তিন মেয়ে। শিমুল, বকুল,পারুল।আর এক ছিল রানি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10130DD-4AB3-47FA-A3D6-1DDFC91D6A80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2B93B-5F42-4516-9437-201C6EC1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9213"/>
            <a:ext cx="5133975" cy="3894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33600" y="4973372"/>
            <a:ext cx="533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 একদিন জানতে চাইলেন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মেয়েরা তাকে কেমন ভালবাসে।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24875-7B55-4DF2-8C39-19E387E43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r="35833" b="25000"/>
          <a:stretch/>
        </p:blipFill>
        <p:spPr>
          <a:xfrm>
            <a:off x="5838216" y="1055078"/>
            <a:ext cx="2848583" cy="365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4147B-47C4-4EBB-97FD-6096344E6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990600"/>
            <a:ext cx="4771417" cy="372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15EC75C-E8AA-4386-B96A-A929F750F891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5562600"/>
            <a:ext cx="8100646" cy="83800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বড় কন্যা শিমুল বলল, সে রাজাকে চিনির মত ভালবাসে</a:t>
            </a:r>
            <a:r>
              <a:rPr lang="bn-BD" sz="3200" dirty="0"/>
              <a:t>।</a:t>
            </a:r>
            <a:r>
              <a:rPr lang="bn-BD" sz="2000" dirty="0"/>
              <a:t> 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EB065E-113F-4589-869F-E455EA9E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9" y="304800"/>
            <a:ext cx="8077200" cy="503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110FDFC2-E1E0-4BEE-B4F9-9D294B6B2AA5}"/>
              </a:ext>
            </a:extLst>
          </p:cNvPr>
          <p:cNvSpPr/>
          <p:nvPr/>
        </p:nvSpPr>
        <p:spPr>
          <a:xfrm>
            <a:off x="23446" y="-152400"/>
            <a:ext cx="9157448" cy="70104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8B076ED-C69C-4405-92E6-A340F9F1BB43}"/>
              </a:ext>
            </a:extLst>
          </p:cNvPr>
          <p:cNvSpPr/>
          <p:nvPr/>
        </p:nvSpPr>
        <p:spPr>
          <a:xfrm>
            <a:off x="23446" y="-152400"/>
            <a:ext cx="9157448" cy="70104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015C043A-9B7D-4BEC-B907-1FA73FCB8B77}"/>
              </a:ext>
            </a:extLst>
          </p:cNvPr>
          <p:cNvSpPr/>
          <p:nvPr/>
        </p:nvSpPr>
        <p:spPr>
          <a:xfrm>
            <a:off x="381000" y="5410200"/>
            <a:ext cx="8534400" cy="95491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মেজ কন্যা বকুল বলল, সে মিষ্টির মত ভালবাসে।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51E58-D14B-4D96-BC93-0E96BA1F9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598"/>
            <a:ext cx="7772400" cy="496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159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A93FF342-ECC7-4223-87CC-D7299E6259FE}"/>
              </a:ext>
            </a:extLst>
          </p:cNvPr>
          <p:cNvSpPr/>
          <p:nvPr/>
        </p:nvSpPr>
        <p:spPr>
          <a:xfrm>
            <a:off x="23446" y="-152400"/>
            <a:ext cx="9157448" cy="70104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668DDEE2-F7D5-4CBE-B751-057463EC541E}"/>
              </a:ext>
            </a:extLst>
          </p:cNvPr>
          <p:cNvSpPr/>
          <p:nvPr/>
        </p:nvSpPr>
        <p:spPr>
          <a:xfrm>
            <a:off x="457200" y="5103055"/>
            <a:ext cx="8382000" cy="1447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আর ছোট কন্যা পারুল বলল, সে রাজাকে নুনের মত ভালবাসে।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F4D67-A478-4555-AEDB-CECFE722C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7145"/>
            <a:ext cx="807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2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95400" y="5105399"/>
            <a:ext cx="6879771" cy="14229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শুনে রাজা রেগে গেলেন। বললেন, পারুলকে বনবাসে দাও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bn-BD" sz="2000" dirty="0"/>
              <a:t>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AFD87-F010-4670-B2D3-4A104AC10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381000"/>
            <a:ext cx="6879771" cy="46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A0487AD4-C19A-4277-AE7E-1F25851C1BA8}"/>
              </a:ext>
            </a:extLst>
          </p:cNvPr>
          <p:cNvSpPr/>
          <p:nvPr/>
        </p:nvSpPr>
        <p:spPr>
          <a:xfrm>
            <a:off x="23446" y="-152400"/>
            <a:ext cx="9157448" cy="70104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865B9-F052-46AE-917F-091EF72C2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67874"/>
            <a:ext cx="7315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3AB51D-475A-4DA2-8970-DEAA2A6A3234}"/>
              </a:ext>
            </a:extLst>
          </p:cNvPr>
          <p:cNvSpPr/>
          <p:nvPr/>
        </p:nvSpPr>
        <p:spPr>
          <a:xfrm>
            <a:off x="1219200" y="5363674"/>
            <a:ext cx="6184635" cy="1021556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পারুলকে বনবাসে দেয়া হল।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53479F5-AB1E-48C4-B233-DE4ECCA80DD7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6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59976" y="5638210"/>
            <a:ext cx="8610600" cy="73210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তারা পারুলের জন্য সুন্দর বাড়ি বানাল। তৈরি করল ফুলের বাগান।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4FF77-478A-481F-84F0-1A4F80E18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9530"/>
            <a:ext cx="7353300" cy="419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355D10E-C67B-48E4-9F19-97B8CAF7E3EB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pic>
        <p:nvPicPr>
          <p:cNvPr id="8" name="Picture 7" descr="peacock-anima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6" y="367966"/>
            <a:ext cx="3052689" cy="2468880"/>
          </a:xfrm>
          <a:prstGeom prst="rect">
            <a:avLst/>
          </a:prstGeom>
        </p:spPr>
      </p:pic>
      <p:pic>
        <p:nvPicPr>
          <p:cNvPr id="5" name="Picture 4" descr="WHITE RABBIT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29882" y="3181350"/>
            <a:ext cx="3584918" cy="32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-Doe-A-Deer-flora-and-fauna-18591410-1280-800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 flipH="1">
            <a:off x="4114800" y="400050"/>
            <a:ext cx="4056185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5159912" y="3268980"/>
            <a:ext cx="2971800" cy="32766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ময়ূর,হরিণ, খরগোশ এলো রাজার কন্যা পারুলকে দেখতে</a:t>
            </a:r>
            <a:r>
              <a:rPr lang="bn-BD" sz="3200" dirty="0"/>
              <a:t>। </a:t>
            </a:r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A690932-5FAC-46E6-BF86-AD616C5F3FD6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xed-Fruits-10-PJK9KFQL8M-1600x1200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48287" y="533400"/>
            <a:ext cx="823397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85800" y="5334000"/>
            <a:ext cx="7831020" cy="82530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তারা পারুলের জন্য এনে দিলো নানা ফলমূল।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5ED4758-6364-4756-856F-555372E7F2BA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558756" y="874635"/>
            <a:ext cx="373379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0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558756" y="2627517"/>
            <a:ext cx="4724392" cy="2831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rmolu UL"/>
                <a:cs typeface="NikoshBAN" pitchFamily="2" charset="0"/>
              </a:rPr>
              <a:t>শামিমারা</a:t>
            </a:r>
            <a:r>
              <a:rPr lang="en-US" sz="2800" b="1" dirty="0">
                <a:latin typeface="Nirmolu UL"/>
                <a:cs typeface="NikoshBAN" pitchFamily="2" charset="0"/>
              </a:rPr>
              <a:t> </a:t>
            </a:r>
            <a:r>
              <a:rPr lang="en-US" sz="2800" b="1" dirty="0" err="1">
                <a:latin typeface="Nirmolu UL"/>
                <a:cs typeface="NikoshBAN" pitchFamily="2" charset="0"/>
              </a:rPr>
              <a:t>বেগম</a:t>
            </a:r>
            <a:endParaRPr lang="bn-IN" sz="2800" b="1" dirty="0">
              <a:latin typeface="Nirmolu UL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800" b="1" dirty="0" err="1">
                <a:latin typeface="Nirmolu UL"/>
                <a:cs typeface="NikoshBAN" pitchFamily="2" charset="0"/>
              </a:rPr>
              <a:t>টাউন</a:t>
            </a:r>
            <a:r>
              <a:rPr lang="en-US" sz="2800" b="1" dirty="0">
                <a:latin typeface="Nirmolu UL"/>
                <a:cs typeface="NikoshBAN" pitchFamily="2" charset="0"/>
              </a:rPr>
              <a:t> </a:t>
            </a:r>
            <a:r>
              <a:rPr lang="en-US" sz="2800" b="1" dirty="0" err="1">
                <a:latin typeface="Nirmolu UL"/>
                <a:cs typeface="NikoshBAN" pitchFamily="2" charset="0"/>
              </a:rPr>
              <a:t>মডেল</a:t>
            </a:r>
            <a:r>
              <a:rPr lang="en-US" sz="2800" b="1" dirty="0">
                <a:latin typeface="Nirmolu UL"/>
                <a:cs typeface="NikoshBAN" pitchFamily="2" charset="0"/>
              </a:rPr>
              <a:t> </a:t>
            </a:r>
            <a:r>
              <a:rPr lang="en-US" sz="2800" b="1" dirty="0" err="1">
                <a:latin typeface="Nirmolu UL"/>
                <a:cs typeface="NikoshBAN" pitchFamily="2" charset="0"/>
              </a:rPr>
              <a:t>বালক</a:t>
            </a:r>
            <a:r>
              <a:rPr lang="bn-IN" sz="2800" b="1" dirty="0">
                <a:latin typeface="Nirmolu UL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2800" b="1" dirty="0" err="1">
                <a:latin typeface="Nirmolu UL"/>
                <a:cs typeface="NikoshBAN" pitchFamily="2" charset="0"/>
              </a:rPr>
              <a:t>হবিগঞ্জ</a:t>
            </a:r>
            <a:r>
              <a:rPr lang="en-US" sz="2800" b="1" dirty="0">
                <a:latin typeface="Nirmolu UL"/>
                <a:cs typeface="NikoshBAN" pitchFamily="2" charset="0"/>
              </a:rPr>
              <a:t> </a:t>
            </a:r>
            <a:r>
              <a:rPr lang="en-US" sz="2800" b="1" dirty="0" err="1">
                <a:latin typeface="Nirmolu UL"/>
                <a:cs typeface="NikoshBAN" pitchFamily="2" charset="0"/>
              </a:rPr>
              <a:t>সদর,হবিগঞ্জ</a:t>
            </a:r>
            <a:r>
              <a:rPr lang="en-US" sz="2800" b="1" dirty="0">
                <a:latin typeface="Nirmolu UL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latin typeface="Nirmolu UL"/>
                <a:cs typeface="NikoshBAN" pitchFamily="2" charset="0"/>
              </a:rPr>
              <a:t>       </a:t>
            </a:r>
            <a:endParaRPr lang="bn-BD" sz="2800" b="1" dirty="0">
              <a:latin typeface="Nirmolu UL"/>
              <a:cs typeface="NikoshBAN" pitchFamily="2" charset="0"/>
            </a:endParaRPr>
          </a:p>
          <a:p>
            <a:endParaRPr lang="en-US" sz="1000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5486393" y="1821702"/>
            <a:ext cx="0" cy="38315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5257800" y="2015866"/>
            <a:ext cx="0" cy="34431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5715000" y="1981200"/>
            <a:ext cx="0" cy="34431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2BF32E5B-1102-4024-B137-1023D3FB86F4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8EE02-14EA-4EF4-B316-A03C7D359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02" y="782810"/>
            <a:ext cx="1854200" cy="48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19400"/>
            <a:ext cx="6781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7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E4686EC-0DC0-4795-80F6-514B83FAA745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10585D-A821-4F58-96AD-94ECF273FCA5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76400" y="1706491"/>
            <a:ext cx="57912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প্রশ্নগুলোর উত্তর দাওঃ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86865"/>
            <a:ext cx="412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(জোড়ায় কাজ)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2FA35A3-7636-4CB3-948D-425CDE8CD7BB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D4425-A23D-43B4-8CE8-DA27B0BCC5C0}"/>
              </a:ext>
            </a:extLst>
          </p:cNvPr>
          <p:cNvSpPr/>
          <p:nvPr/>
        </p:nvSpPr>
        <p:spPr>
          <a:xfrm>
            <a:off x="952500" y="3078539"/>
            <a:ext cx="7239000" cy="30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 ছোট মেয়ের নাম কী?</a:t>
            </a:r>
          </a:p>
          <a:p>
            <a:pPr marL="342900" indent="-342900" algn="ctr">
              <a:buAutoNum type="arabicParenR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রেগে গেলেন কেন?</a:t>
            </a:r>
          </a:p>
          <a:p>
            <a:pPr marL="342900" indent="-342900" algn="ctr">
              <a:buAutoNum type="arabicParenR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বনবাস বলতে কি বুঝায়?</a:t>
            </a:r>
          </a:p>
          <a:p>
            <a:pPr marL="342900" indent="-342900" algn="ctr">
              <a:buAutoNum type="arabicParenR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38400" y="636538"/>
            <a:ext cx="38100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866782"/>
            <a:ext cx="5181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ল্প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ল্প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ল  +  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918937"/>
            <a:ext cx="2725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র- স্থ=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87875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395496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bn-BD" sz="3200" dirty="0"/>
              <a:t>ষ্ট=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94555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ঙ্গে-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9455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49455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ঙ+গ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300" y="395644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+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88815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স+ থ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F3C0E30-B463-4527-AB84-DF5DD44ADF01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371733"/>
            <a:ext cx="4953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শব্দগুলোর অর্থ লেখঃ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0" y="2057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উজির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2" y="214117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মন্ত্রী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0" y="29718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158" y="29718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শাসক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0" y="3962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বনবাসী=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2878" y="3962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যে বনে বাস করে।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85FAAFA-52F9-4BC1-AE2D-B864F5DA2C44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B08E9-C55B-4395-97A8-BC9BA917D315}"/>
              </a:ext>
            </a:extLst>
          </p:cNvPr>
          <p:cNvSpPr txBox="1"/>
          <p:nvPr/>
        </p:nvSpPr>
        <p:spPr>
          <a:xfrm>
            <a:off x="2438400" y="360535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GB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/>
      <p:bldP spid="6" grpId="0"/>
      <p:bldP spid="9" grpId="0"/>
      <p:bldP spid="10" grpId="0"/>
      <p:bldP spid="1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522055"/>
            <a:ext cx="467258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3A074D9-2009-4305-904F-4DD20AD34053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205DEF-8EDE-454D-AB35-BC9FD8B45AE2}"/>
              </a:ext>
            </a:extLst>
          </p:cNvPr>
          <p:cNvSpPr/>
          <p:nvPr/>
        </p:nvSpPr>
        <p:spPr>
          <a:xfrm>
            <a:off x="1447800" y="2971800"/>
            <a:ext cx="6553200" cy="259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 তিন কন্যার মধ্যে কাকে তোমার বেশি পছন্দ এবং কেন?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বাক্যে লিখে আনবে।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CBBF8110-9F0B-4387-B74F-CA3C42ABC1C2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9D21C-BB06-43D9-AC4F-787B891D27CB}"/>
              </a:ext>
            </a:extLst>
          </p:cNvPr>
          <p:cNvSpPr/>
          <p:nvPr/>
        </p:nvSpPr>
        <p:spPr>
          <a:xfrm>
            <a:off x="762000" y="838200"/>
            <a:ext cx="7620000" cy="533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6046C-B72A-41DC-9623-EA0BBA4D1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57437"/>
            <a:ext cx="601979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599" y="575102"/>
            <a:ext cx="42862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1200"/>
            <a:ext cx="6324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পাঠ্যাংশঃঅনেক দিন আগে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---------হলো বনবাসে।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FDAF4-E7E2-4E64-B87D-4DC2AC23B36A}"/>
              </a:ext>
            </a:extLst>
          </p:cNvPr>
          <p:cNvSpPr txBox="1"/>
          <p:nvPr/>
        </p:nvSpPr>
        <p:spPr>
          <a:xfrm>
            <a:off x="1329397" y="2286000"/>
            <a:ext cx="16881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Frame 8"/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108" y="600567"/>
            <a:ext cx="4114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NZ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887013" y="2160559"/>
            <a:ext cx="735652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২.৩.১২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প্রশ্নের উত্তর লিখতে পারবে।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BAF48E2-1E3B-4A2E-90EF-75C5CD6FB0EF}"/>
              </a:ext>
            </a:extLst>
          </p:cNvPr>
          <p:cNvSpPr/>
          <p:nvPr/>
        </p:nvSpPr>
        <p:spPr>
          <a:xfrm>
            <a:off x="-13448" y="0"/>
            <a:ext cx="9157448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9E7A76-0FB6-4E5F-A33C-E7154D8321C1}"/>
              </a:ext>
            </a:extLst>
          </p:cNvPr>
          <p:cNvSpPr txBox="1"/>
          <p:nvPr/>
        </p:nvSpPr>
        <p:spPr>
          <a:xfrm>
            <a:off x="1447800" y="3048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দেখি......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0543F-98D1-4EAE-A82F-C7A7238C1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38300"/>
            <a:ext cx="4953000" cy="358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CFFCC-6A11-4426-AEC2-58020804A78D}"/>
              </a:ext>
            </a:extLst>
          </p:cNvPr>
          <p:cNvSpPr txBox="1"/>
          <p:nvPr/>
        </p:nvSpPr>
        <p:spPr>
          <a:xfrm>
            <a:off x="1676400" y="5715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রাজা আর রণী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2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646AB-4492-4114-B207-36DB55D73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5943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AEE99-9AE9-4587-BF03-5C992A64A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A89806-6754-4DC4-A805-AB4250F81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114800" cy="632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38C8C-3065-47B4-88CB-DC4FB517F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228600"/>
            <a:ext cx="42576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1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0E64E5-4B3C-47E7-B230-18EF78A3D58F}"/>
              </a:ext>
            </a:extLst>
          </p:cNvPr>
          <p:cNvSpPr/>
          <p:nvPr/>
        </p:nvSpPr>
        <p:spPr>
          <a:xfrm>
            <a:off x="1143000" y="762000"/>
            <a:ext cx="7162800" cy="1143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হচ্ছে...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386B78-8E89-4C68-8E86-9FC1F62CF357}"/>
              </a:ext>
            </a:extLst>
          </p:cNvPr>
          <p:cNvSpPr/>
          <p:nvPr/>
        </p:nvSpPr>
        <p:spPr>
          <a:xfrm>
            <a:off x="1329489" y="2971800"/>
            <a:ext cx="6789821" cy="2362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ও তাঁর তিন কন্যা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7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1299</TotalTime>
  <Words>318</Words>
  <Application>Microsoft Office PowerPoint</Application>
  <PresentationFormat>On-screen Show (4:3)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Century Gothic</vt:lpstr>
      <vt:lpstr>Garamond</vt:lpstr>
      <vt:lpstr>NikoshBAN</vt:lpstr>
      <vt:lpstr>Nirmolu UL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user</cp:lastModifiedBy>
  <cp:revision>267</cp:revision>
  <dcterms:created xsi:type="dcterms:W3CDTF">2006-08-16T00:00:00Z</dcterms:created>
  <dcterms:modified xsi:type="dcterms:W3CDTF">2020-07-07T09:22:13Z</dcterms:modified>
</cp:coreProperties>
</file>