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64" r:id="rId3"/>
    <p:sldId id="258" r:id="rId4"/>
    <p:sldId id="277" r:id="rId5"/>
    <p:sldId id="257" r:id="rId6"/>
    <p:sldId id="310" r:id="rId7"/>
    <p:sldId id="309" r:id="rId8"/>
    <p:sldId id="311" r:id="rId9"/>
    <p:sldId id="319" r:id="rId10"/>
    <p:sldId id="320" r:id="rId11"/>
    <p:sldId id="321" r:id="rId12"/>
    <p:sldId id="322" r:id="rId13"/>
    <p:sldId id="323" r:id="rId14"/>
    <p:sldId id="324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2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6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2AF2-DA46-49B9-AA7B-7B15FF5A98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2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045030"/>
            <a:ext cx="11919857" cy="35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1" y="1215889"/>
            <a:ext cx="11711753" cy="39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" y="828373"/>
            <a:ext cx="12017528" cy="33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" y="447934"/>
            <a:ext cx="11824284" cy="199318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3" y="2585864"/>
            <a:ext cx="11546597" cy="35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4" y="1350344"/>
            <a:ext cx="11809349" cy="35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46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7" y="163285"/>
            <a:ext cx="12071813" cy="64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35" y="0"/>
            <a:ext cx="9560379" cy="68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60" y="137621"/>
            <a:ext cx="3416526" cy="65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79" y="125646"/>
            <a:ext cx="3303857" cy="6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49" y="-1"/>
            <a:ext cx="7216546" cy="66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9715" y="-83127"/>
            <a:ext cx="8040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Teachers’ Dream</a:t>
            </a:r>
            <a:r>
              <a:rPr lang="en-US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Online School</a:t>
            </a:r>
            <a:endParaRPr lang="en-US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12192000" cy="61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" y="751113"/>
            <a:ext cx="11786711" cy="550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4" y="1153284"/>
            <a:ext cx="11174923" cy="310847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083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5016" y="-110837"/>
            <a:ext cx="8602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</a:t>
            </a:r>
            <a:r>
              <a:rPr lang="en-US" sz="6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School</a:t>
            </a:r>
            <a:endParaRPr lang="en-US" sz="6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13436"/>
            <a:ext cx="863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Avkv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wcÖq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wÎcyiv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cÖavb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wkÿK</a:t>
            </a:r>
            <a:endParaRPr lang="en-US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LvMovcyi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miKvwi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cÖv_wgK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we`¨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vjq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LvMovQwo </a:t>
            </a:r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m`i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Dc‡Rjv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  <a:endParaRPr lang="en-US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0"/>
            <a:ext cx="4341091" cy="4650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77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111934"/>
            <a:ext cx="5421745" cy="66298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6327" y="1560945"/>
            <a:ext cx="6825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Aa¨vq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t 9</a:t>
            </a:r>
          </a:p>
          <a:p>
            <a:pPr algn="ctr"/>
            <a:r>
              <a:rPr lang="en-US" sz="5400" dirty="0" err="1" smtClean="0">
                <a:latin typeface="SutonnyMJ" pitchFamily="2" charset="0"/>
              </a:rPr>
              <a:t>welqe</a:t>
            </a:r>
            <a:r>
              <a:rPr lang="en-US" sz="5400" dirty="0">
                <a:latin typeface="SutonnyMJ" pitchFamily="2" charset="0"/>
              </a:rPr>
              <a:t>¯‘ t </a:t>
            </a:r>
            <a:r>
              <a:rPr lang="en-US" sz="5400" i="1" dirty="0" smtClean="0">
                <a:latin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</a:rPr>
              <a:t>`</a:t>
            </a:r>
            <a:r>
              <a:rPr lang="en-US" sz="5400" dirty="0" err="1" smtClean="0">
                <a:latin typeface="SutonnyMJ" pitchFamily="2" charset="0"/>
              </a:rPr>
              <a:t>kwgK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fMœvsk</a:t>
            </a:r>
            <a:endParaRPr lang="en-US" sz="5400" dirty="0" smtClean="0">
              <a:latin typeface="SutonnyMJ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cvV¨vsk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t 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9.1 `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kwgK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fMœvs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k</a:t>
            </a:r>
            <a:endParaRPr lang="en-US" sz="54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</a:rPr>
              <a:t>c„ôv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</a:rPr>
              <a:t> t 103-104 </a:t>
            </a:r>
            <a:endParaRPr lang="en-US" sz="54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2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43" y="498764"/>
            <a:ext cx="119851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</a:rPr>
              <a:t>wkLbdj</a:t>
            </a:r>
            <a:r>
              <a:rPr lang="en-US" sz="3200" dirty="0" smtClean="0">
                <a:latin typeface="SutonnyMJ" pitchFamily="2" charset="0"/>
              </a:rPr>
              <a:t> t </a:t>
            </a:r>
            <a:r>
              <a:rPr lang="en-US" sz="3200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endParaRPr lang="en-US" sz="3200" dirty="0" smtClean="0">
              <a:latin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</a:rPr>
              <a:t>21.1.1 `</a:t>
            </a:r>
            <a:r>
              <a:rPr lang="en-US" sz="4000" dirty="0" err="1" smtClean="0">
                <a:latin typeface="SutonnyMJ" pitchFamily="2" charset="0"/>
              </a:rPr>
              <a:t>kgvsk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kZvsk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BZ¨vw</a:t>
            </a:r>
            <a:r>
              <a:rPr lang="en-US" sz="4000" dirty="0" smtClean="0">
                <a:latin typeface="SutonnyMJ" pitchFamily="2" charset="0"/>
              </a:rPr>
              <a:t>`‡K `</a:t>
            </a:r>
            <a:r>
              <a:rPr lang="en-US" sz="4000" dirty="0" err="1" smtClean="0">
                <a:latin typeface="SutonnyMJ" pitchFamily="2" charset="0"/>
              </a:rPr>
              <a:t>kwgK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fMœvskiƒ‡c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wPb‡Z</a:t>
            </a:r>
            <a:r>
              <a:rPr lang="en-US" sz="4000" dirty="0" smtClean="0">
                <a:latin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</a:rPr>
              <a:t>21.2.1  A‡¼ †</a:t>
            </a:r>
            <a:r>
              <a:rPr lang="en-US" sz="4000" dirty="0" err="1" smtClean="0">
                <a:latin typeface="SutonnyMJ" pitchFamily="2" charset="0"/>
              </a:rPr>
              <a:t>jLv</a:t>
            </a:r>
            <a:r>
              <a:rPr lang="en-US" sz="4000" dirty="0" smtClean="0">
                <a:latin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</a:rPr>
              <a:t>kwgK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fMœvsk‡K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co‡Z</a:t>
            </a:r>
            <a:r>
              <a:rPr lang="en-US" sz="4000" dirty="0" smtClean="0">
                <a:latin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</a:rPr>
              <a:t>K_vq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wjL‡Z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</a:rPr>
              <a:t>21.2.2 </a:t>
            </a:r>
            <a:r>
              <a:rPr lang="en-US" sz="4000" dirty="0" err="1" smtClean="0">
                <a:latin typeface="SutonnyMJ" pitchFamily="2" charset="0"/>
              </a:rPr>
              <a:t>K_vq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</a:rPr>
              <a:t>jLv</a:t>
            </a:r>
            <a:r>
              <a:rPr lang="en-US" sz="4000" dirty="0" smtClean="0">
                <a:latin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</a:rPr>
              <a:t>kwgK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fMœvsk‡K</a:t>
            </a:r>
            <a:r>
              <a:rPr lang="en-US" sz="4000" dirty="0" smtClean="0">
                <a:latin typeface="SutonnyMJ" pitchFamily="2" charset="0"/>
              </a:rPr>
              <a:t> A‡¼ </a:t>
            </a:r>
            <a:r>
              <a:rPr lang="en-US" sz="4000" dirty="0" err="1" smtClean="0">
                <a:latin typeface="SutonnyMJ" pitchFamily="2" charset="0"/>
              </a:rPr>
              <a:t>wjL‡Z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</a:rPr>
              <a:t>21.3.1  `</a:t>
            </a:r>
            <a:r>
              <a:rPr lang="en-US" sz="4000" dirty="0" err="1" smtClean="0">
                <a:latin typeface="SutonnyMJ" pitchFamily="2" charset="0"/>
              </a:rPr>
              <a:t>kwgK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fMœvs‡k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e¨eüZ</a:t>
            </a:r>
            <a:r>
              <a:rPr lang="en-US" sz="4000" dirty="0" smtClean="0">
                <a:latin typeface="SutonnyMJ" pitchFamily="2" charset="0"/>
              </a:rPr>
              <a:t> A‡¼i ¯’</a:t>
            </a:r>
            <a:r>
              <a:rPr lang="en-US" sz="4000" dirty="0" err="1" smtClean="0">
                <a:latin typeface="SutonnyMJ" pitchFamily="2" charset="0"/>
              </a:rPr>
              <a:t>vbxq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co‡Z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K_vq</a:t>
            </a:r>
            <a:r>
              <a:rPr lang="en-US" sz="4000" dirty="0" smtClean="0">
                <a:latin typeface="SutonnyMJ" pitchFamily="2" charset="0"/>
              </a:rPr>
              <a:t> I       A‡¼ </a:t>
            </a:r>
            <a:r>
              <a:rPr lang="en-US" sz="4000" dirty="0" err="1" smtClean="0">
                <a:latin typeface="SutonnyMJ" pitchFamily="2" charset="0"/>
              </a:rPr>
              <a:t>wjL‡Z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  <a:p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9" y="592666"/>
            <a:ext cx="11386435" cy="45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17" y="97971"/>
            <a:ext cx="10047021" cy="6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85" y="-117102"/>
            <a:ext cx="5594244" cy="59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7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68"/>
            <a:ext cx="11936598" cy="51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60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105</Words>
  <Application>Microsoft Office PowerPoint</Application>
  <PresentationFormat>Widescreen</PresentationFormat>
  <Paragraphs>15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134</cp:revision>
  <dcterms:created xsi:type="dcterms:W3CDTF">2020-05-03T05:31:39Z</dcterms:created>
  <dcterms:modified xsi:type="dcterms:W3CDTF">2020-07-07T12:13:38Z</dcterms:modified>
</cp:coreProperties>
</file>