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9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3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843B-880D-4C27-B937-A066456C336E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078C-AFA4-4ED6-AF95-BAE769EE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11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4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3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57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05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6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42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17374"/>
            <a:ext cx="12578443" cy="707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2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Alfaz Nayan</cp:lastModifiedBy>
  <cp:revision>6</cp:revision>
  <dcterms:created xsi:type="dcterms:W3CDTF">2020-07-05T12:40:16Z</dcterms:created>
  <dcterms:modified xsi:type="dcterms:W3CDTF">2020-07-07T15:54:31Z</dcterms:modified>
</cp:coreProperties>
</file>