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6AC3C-D8BA-4F3A-AE07-F71ADD427516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E99B2-37CD-46D3-8FC5-BAF4C9C53B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মাই্‌ক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, ২। 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আলোকিত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, ৩।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সম্ভাব্য</a:t>
            </a:r>
            <a:r>
              <a:rPr lang="en-US" sz="1600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aseline="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1600" baseline="0">
                <a:latin typeface="NikoshBAN" pitchFamily="2" charset="0"/>
                <a:cs typeface="NikoshBAN" pitchFamily="2" charset="0"/>
              </a:rPr>
              <a:t>।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99B2-37CD-46D3-8FC5-BAF4C9C53B5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আমি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ঘোষণা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দিব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99B2-37CD-46D3-8FC5-BAF4C9C53B5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পাঠ</a:t>
            </a:r>
            <a:r>
              <a:rPr lang="en-US" baseline="0" dirty="0"/>
              <a:t> </a:t>
            </a:r>
            <a:r>
              <a:rPr lang="en-US" baseline="0" dirty="0" err="1"/>
              <a:t>সংশ্লিষ্ট</a:t>
            </a:r>
            <a:r>
              <a:rPr lang="en-US" baseline="0" dirty="0"/>
              <a:t> </a:t>
            </a:r>
            <a:r>
              <a:rPr lang="en-US" baseline="0" dirty="0" err="1"/>
              <a:t>ছবি</a:t>
            </a:r>
            <a:r>
              <a:rPr lang="en-US" baseline="0" dirty="0"/>
              <a:t> </a:t>
            </a:r>
            <a:r>
              <a:rPr lang="en-US" baseline="0" dirty="0" err="1"/>
              <a:t>দেখিয়ে</a:t>
            </a:r>
            <a:r>
              <a:rPr lang="en-US" baseline="0" dirty="0"/>
              <a:t> </a:t>
            </a:r>
            <a:r>
              <a:rPr lang="en-US" baseline="0" dirty="0" err="1"/>
              <a:t>কিছু</a:t>
            </a:r>
            <a:r>
              <a:rPr lang="en-US" baseline="0" dirty="0"/>
              <a:t>  </a:t>
            </a:r>
            <a:r>
              <a:rPr lang="en-US" baseline="0" dirty="0" err="1"/>
              <a:t>প্রশ্ন</a:t>
            </a:r>
            <a:r>
              <a:rPr lang="en-US" baseline="0" dirty="0"/>
              <a:t> </a:t>
            </a:r>
            <a:r>
              <a:rPr lang="en-US" baseline="0" dirty="0" err="1"/>
              <a:t>করবো</a:t>
            </a:r>
            <a:r>
              <a:rPr lang="en-US" baseline="0" dirty="0"/>
              <a:t>।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মনোযোগসহকারে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২মিনিট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বলবো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প্রশ্নগুলোর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>
                <a:latin typeface="NikoshBAN" pitchFamily="2" charset="0"/>
                <a:cs typeface="NikoshBAN" pitchFamily="2" charset="0"/>
              </a:rPr>
              <a:t>বলব</a:t>
            </a:r>
            <a:r>
              <a:rPr lang="en-US" baseline="0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99B2-37CD-46D3-8FC5-BAF4C9C53B5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বোর্ডে</a:t>
            </a:r>
            <a:r>
              <a:rPr lang="en-US" baseline="0" dirty="0"/>
              <a:t> </a:t>
            </a:r>
            <a:r>
              <a:rPr lang="en-US" baseline="0" dirty="0" err="1"/>
              <a:t>একটি</a:t>
            </a:r>
            <a:r>
              <a:rPr lang="en-US" baseline="0" dirty="0"/>
              <a:t> </a:t>
            </a:r>
            <a:r>
              <a:rPr lang="en-US" baseline="0" dirty="0" err="1"/>
              <a:t>ছক</a:t>
            </a:r>
            <a:r>
              <a:rPr lang="en-US" baseline="0" dirty="0"/>
              <a:t> </a:t>
            </a:r>
            <a:r>
              <a:rPr lang="en-US" baseline="0" dirty="0" err="1"/>
              <a:t>এঁকে</a:t>
            </a:r>
            <a:r>
              <a:rPr lang="en-US" baseline="0" dirty="0"/>
              <a:t> </a:t>
            </a:r>
            <a:r>
              <a:rPr lang="en-US" baseline="0" dirty="0" err="1"/>
              <a:t>শিক্ষার্থীদেরকে</a:t>
            </a:r>
            <a:r>
              <a:rPr lang="en-US" baseline="0" dirty="0"/>
              <a:t> </a:t>
            </a:r>
            <a:r>
              <a:rPr lang="en-US" baseline="0" dirty="0" err="1"/>
              <a:t>ছকটি</a:t>
            </a:r>
            <a:r>
              <a:rPr lang="en-US" baseline="0" dirty="0"/>
              <a:t> </a:t>
            </a:r>
            <a:r>
              <a:rPr lang="en-US" baseline="0" dirty="0" err="1"/>
              <a:t>আঁকতে</a:t>
            </a:r>
            <a:r>
              <a:rPr lang="en-US" baseline="0" dirty="0"/>
              <a:t> </a:t>
            </a:r>
            <a:r>
              <a:rPr lang="en-US" baseline="0" dirty="0" err="1"/>
              <a:t>বলব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99B2-37CD-46D3-8FC5-BAF4C9C53B5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আমি</a:t>
            </a:r>
            <a:r>
              <a:rPr lang="en-US" dirty="0"/>
              <a:t> </a:t>
            </a:r>
            <a:r>
              <a:rPr lang="en-US" dirty="0" err="1"/>
              <a:t>শিক্ষার্থীদের</a:t>
            </a:r>
            <a:r>
              <a:rPr lang="en-US" dirty="0"/>
              <a:t> </a:t>
            </a:r>
            <a:r>
              <a:rPr lang="en-US" dirty="0" err="1"/>
              <a:t>প্রশ্নটি</a:t>
            </a:r>
            <a:r>
              <a:rPr lang="en-US" baseline="0" dirty="0"/>
              <a:t> </a:t>
            </a:r>
            <a:r>
              <a:rPr lang="en-US" baseline="0" dirty="0" err="1"/>
              <a:t>জিজ্ঞেস</a:t>
            </a:r>
            <a:r>
              <a:rPr lang="en-US" baseline="0" dirty="0"/>
              <a:t> </a:t>
            </a:r>
            <a:r>
              <a:rPr lang="en-US" baseline="0" dirty="0" err="1"/>
              <a:t>করবো</a:t>
            </a:r>
            <a:r>
              <a:rPr lang="en-US" baseline="0" dirty="0"/>
              <a:t> </a:t>
            </a:r>
            <a:r>
              <a:rPr lang="en-US" baseline="0" dirty="0" err="1"/>
              <a:t>এবং</a:t>
            </a:r>
            <a:r>
              <a:rPr lang="en-US" baseline="0" dirty="0"/>
              <a:t> </a:t>
            </a:r>
            <a:r>
              <a:rPr lang="en-US" baseline="0" dirty="0" err="1"/>
              <a:t>যেসব</a:t>
            </a:r>
            <a:r>
              <a:rPr lang="en-US" baseline="0" dirty="0"/>
              <a:t> </a:t>
            </a:r>
            <a:r>
              <a:rPr lang="en-US" baseline="0" dirty="0" err="1"/>
              <a:t>শিক্ষার্থীরা</a:t>
            </a:r>
            <a:r>
              <a:rPr lang="en-US" baseline="0" dirty="0"/>
              <a:t> </a:t>
            </a:r>
            <a:r>
              <a:rPr lang="en-US" baseline="0" dirty="0" err="1"/>
              <a:t>বলতে</a:t>
            </a:r>
            <a:r>
              <a:rPr lang="en-US" baseline="0" dirty="0"/>
              <a:t> </a:t>
            </a:r>
            <a:r>
              <a:rPr lang="en-US" baseline="0" dirty="0" err="1"/>
              <a:t>পারবেনা</a:t>
            </a:r>
            <a:r>
              <a:rPr lang="en-US" baseline="0" dirty="0"/>
              <a:t> </a:t>
            </a:r>
            <a:r>
              <a:rPr lang="en-US" baseline="0" dirty="0" err="1"/>
              <a:t>তাদেরকে</a:t>
            </a:r>
            <a:r>
              <a:rPr lang="en-US" baseline="0" dirty="0"/>
              <a:t> </a:t>
            </a:r>
            <a:r>
              <a:rPr lang="en-US" baseline="0" dirty="0" err="1"/>
              <a:t>আমি</a:t>
            </a:r>
            <a:r>
              <a:rPr lang="en-US" baseline="0" dirty="0"/>
              <a:t> </a:t>
            </a:r>
            <a:r>
              <a:rPr lang="en-US" baseline="0" dirty="0" err="1"/>
              <a:t>নিজে</a:t>
            </a:r>
            <a:r>
              <a:rPr lang="en-US" baseline="0" dirty="0"/>
              <a:t> </a:t>
            </a:r>
            <a:r>
              <a:rPr lang="en-US" baseline="0" dirty="0" err="1"/>
              <a:t>এবং</a:t>
            </a:r>
            <a:r>
              <a:rPr lang="en-US" baseline="0" dirty="0"/>
              <a:t> </a:t>
            </a:r>
            <a:r>
              <a:rPr lang="en-US" baseline="0" dirty="0" err="1"/>
              <a:t>পারগ</a:t>
            </a:r>
            <a:r>
              <a:rPr lang="en-US" baseline="0" dirty="0"/>
              <a:t> </a:t>
            </a:r>
            <a:r>
              <a:rPr lang="en-US" baseline="0" dirty="0" err="1"/>
              <a:t>শক্ষার্থী</a:t>
            </a:r>
            <a:r>
              <a:rPr lang="en-US" baseline="0" dirty="0"/>
              <a:t> </a:t>
            </a:r>
            <a:r>
              <a:rPr lang="en-US" baseline="0" dirty="0" err="1"/>
              <a:t>দিয়ে</a:t>
            </a:r>
            <a:r>
              <a:rPr lang="en-US" baseline="0" dirty="0"/>
              <a:t> </a:t>
            </a:r>
            <a:r>
              <a:rPr lang="en-US" baseline="0" dirty="0" err="1"/>
              <a:t>সহায়তা</a:t>
            </a:r>
            <a:r>
              <a:rPr lang="en-US" baseline="0" dirty="0"/>
              <a:t> </a:t>
            </a:r>
            <a:r>
              <a:rPr lang="en-US" baseline="0" dirty="0" err="1"/>
              <a:t>করে</a:t>
            </a:r>
            <a:r>
              <a:rPr lang="en-US" baseline="0" dirty="0"/>
              <a:t> </a:t>
            </a:r>
            <a:r>
              <a:rPr lang="en-US" baseline="0" dirty="0" err="1"/>
              <a:t>নিরাময়ের</a:t>
            </a:r>
            <a:r>
              <a:rPr lang="en-US" baseline="0" dirty="0"/>
              <a:t> </a:t>
            </a:r>
            <a:r>
              <a:rPr lang="en-US" baseline="0" dirty="0" err="1"/>
              <a:t>ব্যবস্থা</a:t>
            </a:r>
            <a:r>
              <a:rPr lang="en-US" baseline="0" dirty="0"/>
              <a:t> </a:t>
            </a:r>
            <a:r>
              <a:rPr lang="en-US" baseline="0" dirty="0" err="1"/>
              <a:t>করবো</a:t>
            </a:r>
            <a:r>
              <a:rPr lang="en-US" baseline="0" dirty="0"/>
              <a:t>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E99B2-37CD-46D3-8FC5-BAF4C9C53B5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A3CD-1AD2-420F-8B62-A536E591605F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5508A-1B50-42AE-A05C-4902E65139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7858180" cy="18620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i="1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 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481262"/>
            <a:ext cx="7786742" cy="359094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7215238" cy="52322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পাঠ্যবইয়ের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স্থাপন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143800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/>
              <a:t>শিক্ষার্থীদের</a:t>
            </a:r>
            <a:r>
              <a:rPr lang="en-US" sz="2000" dirty="0"/>
              <a:t> </a:t>
            </a:r>
            <a:r>
              <a:rPr lang="en-US" sz="2000" dirty="0" err="1"/>
              <a:t>পাঠ্যবইয়ের</a:t>
            </a:r>
            <a:r>
              <a:rPr lang="en-US" sz="2000" dirty="0"/>
              <a:t>   </a:t>
            </a:r>
            <a:r>
              <a:rPr lang="en-US" sz="2000" dirty="0" err="1"/>
              <a:t>পৃষ্ঠাটি</a:t>
            </a:r>
            <a:r>
              <a:rPr lang="en-US" sz="2000" dirty="0"/>
              <a:t> </a:t>
            </a:r>
            <a:r>
              <a:rPr lang="en-US" sz="2000" dirty="0" err="1"/>
              <a:t>খুলতে</a:t>
            </a:r>
            <a:r>
              <a:rPr lang="en-US" sz="2000" dirty="0"/>
              <a:t> </a:t>
            </a:r>
            <a:r>
              <a:rPr lang="en-US" sz="2000" dirty="0" err="1"/>
              <a:t>বলব</a:t>
            </a:r>
            <a:r>
              <a:rPr lang="en-US" sz="2000" dirty="0"/>
              <a:t> </a:t>
            </a:r>
            <a:r>
              <a:rPr lang="en-US" sz="2000" dirty="0" err="1"/>
              <a:t>এবং</a:t>
            </a:r>
            <a:r>
              <a:rPr lang="en-US" sz="2000" dirty="0"/>
              <a:t> </a:t>
            </a:r>
            <a:r>
              <a:rPr lang="en-US" sz="2000" dirty="0" err="1"/>
              <a:t>নিরবে</a:t>
            </a:r>
            <a:r>
              <a:rPr lang="en-US" sz="2000" dirty="0"/>
              <a:t> ২/৩ </a:t>
            </a:r>
            <a:r>
              <a:rPr lang="en-US" sz="2000" dirty="0" err="1"/>
              <a:t>পড়তে</a:t>
            </a:r>
            <a:r>
              <a:rPr lang="en-US" sz="2000" dirty="0"/>
              <a:t> </a:t>
            </a:r>
            <a:r>
              <a:rPr lang="en-US" sz="2000" dirty="0" err="1"/>
              <a:t>বলব</a:t>
            </a:r>
            <a:r>
              <a:rPr lang="en-US" sz="2000" dirty="0"/>
              <a:t>।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0158" t="28952" r="30189" b="49088"/>
          <a:stretch>
            <a:fillRect/>
          </a:stretch>
        </p:blipFill>
        <p:spPr bwMode="auto">
          <a:xfrm>
            <a:off x="857224" y="2357430"/>
            <a:ext cx="7143800" cy="36433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1571612"/>
            <a:ext cx="5786478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3643314"/>
            <a:ext cx="6215106" cy="52322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১। </a:t>
            </a:r>
            <a:r>
              <a:rPr lang="en-US" sz="2800" dirty="0" err="1"/>
              <a:t>কয়েকটি</a:t>
            </a:r>
            <a:r>
              <a:rPr lang="en-US" sz="2800" dirty="0"/>
              <a:t> </a:t>
            </a:r>
            <a:r>
              <a:rPr lang="en-US" sz="2800" dirty="0" err="1"/>
              <a:t>শক্তির</a:t>
            </a:r>
            <a:r>
              <a:rPr lang="en-US" sz="2800" dirty="0"/>
              <a:t> </a:t>
            </a:r>
            <a:r>
              <a:rPr lang="en-US" sz="2800" dirty="0" err="1"/>
              <a:t>উৎসের</a:t>
            </a:r>
            <a:r>
              <a:rPr lang="en-US" sz="2800" dirty="0"/>
              <a:t> </a:t>
            </a:r>
            <a:r>
              <a:rPr lang="en-US" sz="2800" dirty="0" err="1"/>
              <a:t>নাম</a:t>
            </a:r>
            <a:r>
              <a:rPr lang="en-US" sz="2800" dirty="0"/>
              <a:t> </a:t>
            </a:r>
            <a:r>
              <a:rPr lang="en-US" sz="2800" dirty="0" err="1"/>
              <a:t>বল</a:t>
            </a:r>
            <a:r>
              <a:rPr lang="en-US" sz="2800" dirty="0"/>
              <a:t>?</a:t>
            </a:r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5E6821-8511-46BE-BD0B-FDA487204BFA}"/>
              </a:ext>
            </a:extLst>
          </p:cNvPr>
          <p:cNvSpPr txBox="1"/>
          <p:nvPr/>
        </p:nvSpPr>
        <p:spPr>
          <a:xfrm>
            <a:off x="523022" y="764704"/>
            <a:ext cx="6336704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কয়েকটি শক্তি উৎসের নামঃ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C367FD-8520-4CEE-A6F7-EAE98672824D}"/>
              </a:ext>
            </a:extLst>
          </p:cNvPr>
          <p:cNvSpPr txBox="1"/>
          <p:nvPr/>
        </p:nvSpPr>
        <p:spPr>
          <a:xfrm>
            <a:off x="523022" y="2636912"/>
            <a:ext cx="7848872" cy="258532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যান্ত্রিক শক্তি,তাপ শক্তি,শব্দ শক্তি,আলোক শক্তি,রাসায়নিক শক্তি ইত্যাদি।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0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548680"/>
            <a:ext cx="2880320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71678"/>
            <a:ext cx="82153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q"/>
            </a:pP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আজকে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ফেরার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পথে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দেখবে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তিনটির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571480"/>
            <a:ext cx="6143668" cy="1200329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i="1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i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3" name="Picture 2" descr="image 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429288" cy="3857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3A88ECFE-FC18-44A7-95D2-9C6A18F0F866}"/>
              </a:ext>
            </a:extLst>
          </p:cNvPr>
          <p:cNvGrpSpPr/>
          <p:nvPr/>
        </p:nvGrpSpPr>
        <p:grpSpPr>
          <a:xfrm>
            <a:off x="571472" y="836712"/>
            <a:ext cx="8143932" cy="5897111"/>
            <a:chOff x="571472" y="836712"/>
            <a:chExt cx="8143932" cy="5897111"/>
          </a:xfrm>
        </p:grpSpPr>
        <p:sp>
          <p:nvSpPr>
            <p:cNvPr id="2" name="TextBox 1"/>
            <p:cNvSpPr txBox="1"/>
            <p:nvPr/>
          </p:nvSpPr>
          <p:spPr>
            <a:xfrm>
              <a:off x="4973948" y="1802517"/>
              <a:ext cx="2835451" cy="1107996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dirty="0">
                  <a:latin typeface="NikoshBAN" pitchFamily="2" charset="0"/>
                  <a:cs typeface="NikoshBAN" pitchFamily="2" charset="0"/>
                </a:rPr>
                <a:t>পরিচিতি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71472" y="3933056"/>
              <a:ext cx="8143932" cy="280076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নামঃ</a:t>
              </a:r>
              <a:r>
                <a:rPr lang="bn-BD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অংথুইপ্রু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দেওয়ান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সহকারি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শিক্ষক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বড়ডলু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কুঞ্জুরীপাড়া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সরকারি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প্রাথমিক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বিদ্যালয়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  <a:p>
              <a:r>
                <a:rPr lang="en-US" sz="4400" dirty="0" err="1">
                  <a:latin typeface="NikoshBAN" pitchFamily="2" charset="0"/>
                  <a:cs typeface="NikoshBAN" pitchFamily="2" charset="0"/>
                </a:rPr>
                <a:t>মানিকছড়ি,খাগড়াছড়ি</a:t>
              </a:r>
              <a:r>
                <a:rPr lang="en-US" sz="4400" dirty="0">
                  <a:latin typeface="NikoshBAN" pitchFamily="2" charset="0"/>
                  <a:cs typeface="NikoshBAN" pitchFamily="2" charset="0"/>
                </a:rPr>
                <a:t> ।</a:t>
              </a: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5CDE99BD-C4B3-4490-A0FF-7DE5BF1CFD57}"/>
                </a:ext>
              </a:extLst>
            </p:cNvPr>
            <p:cNvSpPr/>
            <p:nvPr/>
          </p:nvSpPr>
          <p:spPr>
            <a:xfrm>
              <a:off x="1227902" y="836712"/>
              <a:ext cx="2942151" cy="2800767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188640"/>
            <a:ext cx="7429552" cy="132343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9952" y="2018202"/>
            <a:ext cx="4867474" cy="440120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প্রা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ম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ক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৫ম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শ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্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ি </a:t>
            </a:r>
          </a:p>
          <a:p>
            <a:r>
              <a:rPr lang="as-IN" sz="4000" dirty="0">
                <a:latin typeface="NikoshBAN" pitchFamily="2" charset="0"/>
                <a:cs typeface="NikoshBAN" pitchFamily="2" charset="0"/>
              </a:rPr>
              <a:t>প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াঠ্যাং</a:t>
            </a:r>
            <a:r>
              <a:rPr lang="as-IN" sz="4000" dirty="0">
                <a:latin typeface="NikoshBAN" pitchFamily="2" charset="0"/>
                <a:cs typeface="NikoshBAN" pitchFamily="2" charset="0"/>
              </a:rPr>
              <a:t>শ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ঃ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চারপাশের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শক্তিসমূহ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err="1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মিনিট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03E5CF5-DF5E-4220-AAA3-12ECDD31B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37209" t="16647" r="37209" b="21761"/>
          <a:stretch>
            <a:fillRect/>
          </a:stretch>
        </p:blipFill>
        <p:spPr bwMode="auto">
          <a:xfrm>
            <a:off x="323528" y="2018202"/>
            <a:ext cx="3386229" cy="443434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2214554"/>
            <a:ext cx="7858180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>
                <a:latin typeface="NikoshBAN" pitchFamily="2" charset="0"/>
                <a:cs typeface="NikoshBAN" pitchFamily="2" charset="0"/>
              </a:rPr>
              <a:t> ১৬.২.১-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00232" y="500042"/>
            <a:ext cx="4929222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ফলঃ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ransition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86808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পূর্বজ্ঞান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যাচাই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28596" y="1643050"/>
            <a:ext cx="8358246" cy="492922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images ১০২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1857364"/>
            <a:ext cx="2729932" cy="1528762"/>
          </a:xfrm>
          <a:prstGeom prst="rect">
            <a:avLst/>
          </a:prstGeom>
          <a:ln>
            <a:solidFill>
              <a:srgbClr val="00B0F0"/>
            </a:solidFill>
          </a:ln>
        </p:spPr>
      </p:pic>
      <p:pic>
        <p:nvPicPr>
          <p:cNvPr id="10" name="Picture 9" descr="images ১০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4744" y="1857364"/>
            <a:ext cx="1857388" cy="1571635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71472" y="3929066"/>
            <a:ext cx="8072494" cy="2308324"/>
          </a:xfrm>
          <a:prstGeom prst="rect">
            <a:avLst/>
          </a:prstGeo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১।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পাচ্ছ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২।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অন্ধকারে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মোমবাতি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জ্বালালে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 ৩। ৩নং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চুলায়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জ্বলছে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                     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28662" y="350043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NikoshBAN" pitchFamily="2" charset="0"/>
                <a:cs typeface="NikoshBAN" pitchFamily="2" charset="0"/>
              </a:rPr>
              <a:t>১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নং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000496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২নং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143636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৩নং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2198" y="450057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57818" y="4000504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মাইক,মোমবাতি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43570" y="542926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আগুন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00694" y="471488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আলোকিত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17" name="Picture 16" descr="image 10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24" y="1785926"/>
            <a:ext cx="2643206" cy="164306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D50C8C4-591E-4EB2-B838-54DD2114AC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69" y="1072477"/>
            <a:ext cx="3150282" cy="2356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9B41BB-3624-4E27-B51B-2EF5AFE1D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24" y="4221088"/>
            <a:ext cx="3028950" cy="19465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4EE3DF-8CEE-4A65-80D5-D6B65C78CF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522" y="1199721"/>
            <a:ext cx="3664467" cy="219899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053C0AE-1FCC-4F55-B31C-75A09CB0B50F}"/>
              </a:ext>
            </a:extLst>
          </p:cNvPr>
          <p:cNvSpPr txBox="1"/>
          <p:nvPr/>
        </p:nvSpPr>
        <p:spPr>
          <a:xfrm>
            <a:off x="1178589" y="3428999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EBA377-E641-4D68-BB93-246F4DFDA652}"/>
              </a:ext>
            </a:extLst>
          </p:cNvPr>
          <p:cNvSpPr txBox="1"/>
          <p:nvPr/>
        </p:nvSpPr>
        <p:spPr>
          <a:xfrm>
            <a:off x="5561972" y="3429000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3C81A3-B625-4ED4-B04D-3F036B5AC122}"/>
              </a:ext>
            </a:extLst>
          </p:cNvPr>
          <p:cNvSpPr txBox="1"/>
          <p:nvPr/>
        </p:nvSpPr>
        <p:spPr>
          <a:xfrm>
            <a:off x="683568" y="6273225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DF64C8F-F4F7-4903-9D8A-96B3457A78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281" y="4258245"/>
            <a:ext cx="3028950" cy="187220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3171F4C-75E6-4624-BB49-C0E0119F8A03}"/>
              </a:ext>
            </a:extLst>
          </p:cNvPr>
          <p:cNvSpPr txBox="1"/>
          <p:nvPr/>
        </p:nvSpPr>
        <p:spPr>
          <a:xfrm>
            <a:off x="5165929" y="6300609"/>
            <a:ext cx="2736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61D95-DBB4-46B3-ADB0-8778002B74F6}"/>
              </a:ext>
            </a:extLst>
          </p:cNvPr>
          <p:cNvSpPr txBox="1"/>
          <p:nvPr/>
        </p:nvSpPr>
        <p:spPr>
          <a:xfrm>
            <a:off x="229024" y="106235"/>
            <a:ext cx="647282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 ও বলি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24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3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571480"/>
            <a:ext cx="642942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ঘোষণা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703C3E-6402-44A4-88F1-C67EE7850638}"/>
              </a:ext>
            </a:extLst>
          </p:cNvPr>
          <p:cNvSpPr txBox="1"/>
          <p:nvPr/>
        </p:nvSpPr>
        <p:spPr>
          <a:xfrm>
            <a:off x="1187624" y="2197893"/>
            <a:ext cx="583264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41237" t="66526" r="41237" b="13004"/>
          <a:stretch>
            <a:fillRect/>
          </a:stretch>
        </p:blipFill>
        <p:spPr bwMode="auto">
          <a:xfrm>
            <a:off x="1285852" y="1142984"/>
            <a:ext cx="6286544" cy="3357586"/>
          </a:xfrm>
          <a:prstGeom prst="rect">
            <a:avLst/>
          </a:prstGeom>
          <a:noFill/>
          <a:ln w="9525">
            <a:solidFill>
              <a:schemeClr val="accent6"/>
            </a:solidFill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85852" y="214290"/>
            <a:ext cx="6286544" cy="76944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উপকরন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প্রদর্শন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5500702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                           </a:t>
            </a:r>
          </a:p>
          <a:p>
            <a:r>
              <a:rPr lang="en-US" sz="24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কোথা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?                 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86182" y="57150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607220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357290" y="4643446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মনোযোগসহকারে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তারপর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প্রশ্নগু্লোর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72066" y="5429264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ছয়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86380" y="5857892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93774"/>
            <a:ext cx="250375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7429552" cy="271464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928662" y="2285992"/>
            <a:ext cx="74295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28662" y="2928934"/>
            <a:ext cx="74295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28662" y="3714752"/>
            <a:ext cx="74295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358216" y="307101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4787108" y="307101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00100" y="1785926"/>
            <a:ext cx="2643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যেভাবে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9058" y="1785926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রূপ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57950" y="1785926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উৎস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2976" y="2428868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বাইসাইকেলের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6182" y="235743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86512" y="235743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খাদ্য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00100" y="307181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সৌর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প্যানেলের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57620" y="307181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আলোক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86512" y="3000372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সূর্য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71538" y="3857628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NikoshBAN" pitchFamily="2" charset="0"/>
                <a:cs typeface="NikoshBAN" pitchFamily="2" charset="0"/>
              </a:rPr>
              <a:t>হর্ণের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মাধ্যমে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7620" y="378619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শক্তি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7950" y="385762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>
                <a:latin typeface="NikoshBAN" pitchFamily="2" charset="0"/>
                <a:cs typeface="NikoshBAN" pitchFamily="2" charset="0"/>
              </a:rPr>
              <a:t>কম্পন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4D0F8C7-EA70-46CA-BE86-7CBB3E0E4B92}"/>
              </a:ext>
            </a:extLst>
          </p:cNvPr>
          <p:cNvSpPr txBox="1"/>
          <p:nvPr/>
        </p:nvSpPr>
        <p:spPr>
          <a:xfrm>
            <a:off x="4499992" y="330287"/>
            <a:ext cx="250375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০৫ মিনিট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24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354</Words>
  <Application>Microsoft Office PowerPoint</Application>
  <PresentationFormat>On-screen Show (4:3)</PresentationFormat>
  <Paragraphs>75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MCTC(R)</dc:creator>
  <cp:lastModifiedBy>User</cp:lastModifiedBy>
  <cp:revision>47</cp:revision>
  <dcterms:created xsi:type="dcterms:W3CDTF">2019-03-27T08:00:10Z</dcterms:created>
  <dcterms:modified xsi:type="dcterms:W3CDTF">2020-07-06T15:39:21Z</dcterms:modified>
</cp:coreProperties>
</file>