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4" r:id="rId3"/>
    <p:sldId id="258" r:id="rId4"/>
    <p:sldId id="259" r:id="rId5"/>
    <p:sldId id="260" r:id="rId6"/>
    <p:sldId id="261" r:id="rId7"/>
    <p:sldId id="271" r:id="rId8"/>
    <p:sldId id="263" r:id="rId9"/>
    <p:sldId id="265" r:id="rId10"/>
    <p:sldId id="266" r:id="rId11"/>
    <p:sldId id="262" r:id="rId12"/>
    <p:sldId id="267" r:id="rId13"/>
    <p:sldId id="268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87102" autoAdjust="0"/>
  </p:normalViewPr>
  <p:slideViewPr>
    <p:cSldViewPr>
      <p:cViewPr varScale="1">
        <p:scale>
          <a:sx n="79" d="100"/>
          <a:sy n="79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DE7D-B319-4F3C-B935-08C2AE8FA90C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606F3-7650-4C9B-94FC-2453883F8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06F3-7650-4C9B-94FC-2453883F82C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ZC3RV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362200"/>
            <a:ext cx="76200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72390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OUT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3979027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352800"/>
            <a:ext cx="2514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/>
              <a:t>ফল</a:t>
            </a:r>
            <a:endParaRPr lang="en-US" sz="11500" dirty="0"/>
          </a:p>
        </p:txBody>
      </p:sp>
      <p:pic>
        <p:nvPicPr>
          <p:cNvPr id="7" name="Picture 6" descr="BENEB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57200"/>
            <a:ext cx="35814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3657600"/>
            <a:ext cx="243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CA01RC6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752365"/>
          </a:xfrm>
          <a:prstGeom prst="rect">
            <a:avLst/>
          </a:prstGeom>
        </p:spPr>
      </p:pic>
      <p:pic>
        <p:nvPicPr>
          <p:cNvPr id="4" name="Picture 3" descr="imagesCAVVEGQ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91000"/>
            <a:ext cx="5181600" cy="2667000"/>
          </a:xfrm>
          <a:prstGeom prst="rect">
            <a:avLst/>
          </a:prstGeom>
        </p:spPr>
      </p:pic>
      <p:pic>
        <p:nvPicPr>
          <p:cNvPr id="5" name="Picture 4" descr="imagesCAAMFS2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04800"/>
            <a:ext cx="3900488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276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আম গাছ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3733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মানুষ</a:t>
            </a:r>
            <a:r>
              <a:rPr lang="bn-BD" sz="2800" dirty="0" smtClean="0"/>
              <a:t>        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55626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5943600" cy="264687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581400"/>
            <a:ext cx="6324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  প্রাকৃতিক পরিবেশ কি ?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২।পাখি একটি ---- পরিবেশর উপাদান ।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105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৩।ছবি টি দেখ ও চিন্তা কর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al-Scenery-in-Grand-Anse-Beach-Carribean-From-Top-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"/>
            <a:ext cx="71374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257800"/>
            <a:ext cx="73152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দৃশ্যর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8200"/>
            <a:ext cx="4876800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895600"/>
            <a:ext cx="6019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৫টি প্রাকৃতিক পরিবেশর নাম লেখ 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14400"/>
            <a:ext cx="44958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458200" cy="646331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একটি প্রাকৃতিক পরিবেশের ছবি এঁকে আনবে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391400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74031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438400"/>
            <a:ext cx="7543800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90600"/>
            <a:ext cx="8686800" cy="384720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r>
              <a:rPr lang="bn-BD" sz="3200" b="1" i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অংথুইপ্রু দেওয়ান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bn-BD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বড়ডলু কুঞ্জুরীপাড়া </a:t>
            </a:r>
            <a:r>
              <a:rPr lang="bn-BD" sz="28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r>
              <a:rPr lang="bn-IN" sz="28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8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মানিকছড়ি, খাগড়াছড়ি।</a:t>
            </a:r>
          </a:p>
          <a:p>
            <a:pPr algn="ctr"/>
            <a:r>
              <a:rPr lang="bn-IN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01552382948</a:t>
            </a:r>
            <a:endParaRPr lang="bn-IN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aungthuipru83@gmail.com</a:t>
            </a:r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INFiNIE\Desktop\New folder\screenshot_1_159376195031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828800"/>
            <a:ext cx="16002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7086600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  শ্রেণী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 অধ্যায়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প্রাকৃতিক পরিবেশ 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২৪/০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২০২০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ইং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৩০ মিনিট</a:t>
            </a: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610600" cy="23698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 পরিবেশ কি তা বলতে পারবে।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২।প্রাকৃতিক পরিবেশ কাকে বলে তা ব্যাখা করতে পারবে 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৩।প্রাকৃতিক পরিবেশের উপাদান গুলির নাম লিখতে পারবে ।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0"/>
            <a:ext cx="54721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620001" cy="4467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7150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6629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dirty="0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581400"/>
            <a:ext cx="5334000" cy="1107996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  পরিবেশ 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6172200" cy="156966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শিক্ষকের  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590800"/>
            <a:ext cx="6650892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5867400"/>
            <a:ext cx="3886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 দৃশ্যের ছবি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8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ভিডিও চিত্র 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95400"/>
            <a:ext cx="4495800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দলীয় কাজ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3124200"/>
            <a:ext cx="7467600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পরিবেশর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৫টি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155</Words>
  <Application>Microsoft Office PowerPoint</Application>
  <PresentationFormat>On-screen Show (4:3)</PresentationFormat>
  <Paragraphs>42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বাংলাদেশ একটি ছোট দেশ আমি দেশকে ভালবাসি</dc:title>
  <dc:creator>pti feni</dc:creator>
  <cp:lastModifiedBy>INFiNIE</cp:lastModifiedBy>
  <cp:revision>109</cp:revision>
  <dcterms:created xsi:type="dcterms:W3CDTF">2006-08-16T00:00:00Z</dcterms:created>
  <dcterms:modified xsi:type="dcterms:W3CDTF">2020-07-07T10:13:42Z</dcterms:modified>
</cp:coreProperties>
</file>