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7" r:id="rId3"/>
    <p:sldId id="290" r:id="rId4"/>
    <p:sldId id="291" r:id="rId5"/>
    <p:sldId id="258" r:id="rId6"/>
    <p:sldId id="259" r:id="rId7"/>
    <p:sldId id="256" r:id="rId8"/>
    <p:sldId id="260" r:id="rId9"/>
    <p:sldId id="261" r:id="rId10"/>
    <p:sldId id="262" r:id="rId11"/>
    <p:sldId id="263" r:id="rId12"/>
    <p:sldId id="276" r:id="rId13"/>
    <p:sldId id="268" r:id="rId14"/>
    <p:sldId id="264" r:id="rId15"/>
    <p:sldId id="265" r:id="rId16"/>
    <p:sldId id="266" r:id="rId17"/>
    <p:sldId id="267" r:id="rId18"/>
    <p:sldId id="293" r:id="rId19"/>
    <p:sldId id="271" r:id="rId20"/>
    <p:sldId id="272" r:id="rId21"/>
    <p:sldId id="269" r:id="rId22"/>
    <p:sldId id="270" r:id="rId23"/>
    <p:sldId id="273" r:id="rId24"/>
    <p:sldId id="274" r:id="rId25"/>
    <p:sldId id="275" r:id="rId26"/>
    <p:sldId id="292" r:id="rId27"/>
    <p:sldId id="277" r:id="rId28"/>
    <p:sldId id="278" r:id="rId29"/>
    <p:sldId id="279" r:id="rId30"/>
    <p:sldId id="280" r:id="rId31"/>
    <p:sldId id="281" r:id="rId32"/>
    <p:sldId id="282" r:id="rId33"/>
    <p:sldId id="286" r:id="rId34"/>
    <p:sldId id="288" r:id="rId35"/>
    <p:sldId id="285" r:id="rId36"/>
    <p:sldId id="28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BF3D6-1705-4472-8D7C-B27B23F8F1F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C66EBA-3252-4895-AC1E-386197BF5F49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>
          <a:off x="3367768" y="1703287"/>
          <a:ext cx="2146289" cy="2213841"/>
        </a:xfrm>
        <a:prstGeom prst="ellipse">
          <a:avLst/>
        </a:prstGeom>
        <a:solidFill>
          <a:srgbClr val="C00000"/>
        </a:soli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bn-BD" sz="40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২য় খলিফা</a:t>
          </a:r>
          <a:endParaRPr lang="en-US" sz="40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DE5F53EF-9A9F-4FFF-8CEA-E7FB9C7489AA}" type="parTrans" cxnId="{38668749-372A-4D3F-ABB8-1FD41C382DBE}">
      <dgm:prSet/>
      <dgm:spPr/>
      <dgm:t>
        <a:bodyPr/>
        <a:lstStyle/>
        <a:p>
          <a:endParaRPr lang="en-US"/>
        </a:p>
      </dgm:t>
    </dgm:pt>
    <dgm:pt modelId="{A29F6062-5584-48CC-8AAC-8E0B8A90BBE7}" type="sibTrans" cxnId="{38668749-372A-4D3F-ABB8-1FD41C382DBE}">
      <dgm:prSet/>
      <dgm:spPr/>
      <dgm:t>
        <a:bodyPr/>
        <a:lstStyle/>
        <a:p>
          <a:endParaRPr lang="en-US"/>
        </a:p>
      </dgm:t>
    </dgm:pt>
    <dgm:pt modelId="{7E7BD818-8CBB-4C3D-988D-74EA3AB67D43}">
      <dgm:prSet phldrT="[Text]" custT="1"/>
      <dgm:spPr>
        <a:xfrm>
          <a:off x="3538967" y="3616"/>
          <a:ext cx="1803890" cy="116877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bn-BD" sz="3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জন্মঃ ৫৮৩ খ্রিঃ</a:t>
          </a:r>
          <a:endParaRPr lang="en-US" sz="3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1A886BAC-8359-445A-9FEA-7FFC5B29E7BF}" type="parTrans" cxnId="{1422D4FA-34A7-4560-B8DA-77EEC436E9CB}">
      <dgm:prSet/>
      <dgm:spPr>
        <a:xfrm rot="16200000">
          <a:off x="4300225" y="1197438"/>
          <a:ext cx="281373" cy="496730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0661E30-632B-4F2C-A7EC-A3098ABB3380}" type="sibTrans" cxnId="{1422D4FA-34A7-4560-B8DA-77EEC436E9CB}">
      <dgm:prSet/>
      <dgm:spPr/>
      <dgm:t>
        <a:bodyPr/>
        <a:lstStyle/>
        <a:p>
          <a:endParaRPr lang="en-US"/>
        </a:p>
      </dgm:t>
    </dgm:pt>
    <dgm:pt modelId="{1057C904-914F-4F02-96C1-A87D78693D06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xfrm>
          <a:off x="5795469" y="1788992"/>
          <a:ext cx="1895090" cy="1168777"/>
        </a:xfrm>
        <a:prstGeom prst="ellipse">
          <a:avLst/>
        </a:prstGeom>
        <a:solidFill>
          <a:srgbClr val="F79646">
            <a:lumMod val="75000"/>
          </a:srgbClr>
        </a:solidFill>
        <a:ln w="25400" cap="flat" cmpd="sng" algn="ctr">
          <a:solidFill>
            <a:srgbClr val="8064A2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bn-BD" sz="24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মাতাঃ হানতামা</a:t>
          </a:r>
          <a:endParaRPr lang="en-US" sz="24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31FE125A-0751-4A29-8769-0AE965E54B8D}" type="parTrans" cxnId="{3B281C48-332F-4FBD-A686-38E6E9423BD1}">
      <dgm:prSet/>
      <dgm:spPr>
        <a:xfrm rot="20955348">
          <a:off x="5569758" y="2330189"/>
          <a:ext cx="183964" cy="496730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21FA75E-EEB8-41DE-99D9-520CB12481DD}" type="sibTrans" cxnId="{3B281C48-332F-4FBD-A686-38E6E9423BD1}">
      <dgm:prSet/>
      <dgm:spPr/>
      <dgm:t>
        <a:bodyPr/>
        <a:lstStyle/>
        <a:p>
          <a:endParaRPr lang="en-US"/>
        </a:p>
      </dgm:t>
    </dgm:pt>
    <dgm:pt modelId="{C425B36A-D118-4A78-A514-5E6F3F51A9C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4648202" y="4165226"/>
          <a:ext cx="1486824" cy="1168777"/>
        </a:xfrm>
        <a:prstGeom prst="ellipse">
          <a:avLst/>
        </a:prstGeom>
        <a:solidFill>
          <a:srgbClr val="92D050"/>
        </a:soli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bn-BD" sz="1800" b="1" dirty="0">
              <a:solidFill>
                <a:sysClr val="windowText" lastClr="000000"/>
              </a:solidFill>
              <a:latin typeface="NikoshBAN" pitchFamily="2" charset="0"/>
              <a:ea typeface="+mn-ea"/>
              <a:cs typeface="NikoshBAN" pitchFamily="2" charset="0"/>
            </a:rPr>
            <a:t>ইসলাম ধর্ম গ্রহণঃ</a:t>
          </a:r>
        </a:p>
        <a:p>
          <a:r>
            <a:rPr lang="bn-BD" sz="1800" b="1" dirty="0">
              <a:solidFill>
                <a:sysClr val="windowText" lastClr="000000"/>
              </a:solidFill>
              <a:latin typeface="NikoshBAN" pitchFamily="2" charset="0"/>
              <a:ea typeface="+mn-ea"/>
              <a:cs typeface="NikoshBAN" pitchFamily="2" charset="0"/>
            </a:rPr>
            <a:t> ৬১৬ খ্রিঃ</a:t>
          </a:r>
          <a:endParaRPr lang="en-US" sz="1800" b="1" dirty="0">
            <a:solidFill>
              <a:sysClr val="windowText" lastClr="000000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1424B024-E4E4-457C-AA13-1DB7FE941E70}" type="parTrans" cxnId="{6EABB5D6-92AA-41A2-8A3C-F29E229F77D1}">
      <dgm:prSet/>
      <dgm:spPr>
        <a:xfrm rot="3833148">
          <a:off x="4901834" y="3746712"/>
          <a:ext cx="239807" cy="496730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D2BA501-61D3-4D7F-B0F2-B7D4B8140C99}" type="sibTrans" cxnId="{6EABB5D6-92AA-41A2-8A3C-F29E229F77D1}">
      <dgm:prSet/>
      <dgm:spPr/>
      <dgm:t>
        <a:bodyPr/>
        <a:lstStyle/>
        <a:p>
          <a:endParaRPr lang="en-US"/>
        </a:p>
      </dgm:t>
    </dgm:pt>
    <dgm:pt modelId="{4EB4CA38-A3CA-4CF5-A21C-6E9C305BB4F4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xfrm>
          <a:off x="2209807" y="635393"/>
          <a:ext cx="1382663" cy="1269607"/>
        </a:xfrm>
        <a:prstGeom prst="ellipse">
          <a:avLst/>
        </a:prstGeom>
        <a:solidFill>
          <a:sysClr val="windowText" lastClr="000000"/>
        </a:solidFill>
        <a:ln w="25400" cap="flat" cmpd="sng" algn="ctr">
          <a:solidFill>
            <a:sysClr val="windowText" lastClr="000000">
              <a:shade val="50000"/>
            </a:sysClr>
          </a:solidFill>
          <a:prstDash val="solid"/>
        </a:ln>
        <a:effectLst/>
      </dgm:spPr>
      <dgm:t>
        <a:bodyPr/>
        <a:lstStyle/>
        <a:p>
          <a:r>
            <a:rPr lang="bn-BD" b="1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মৃত্যঃ </a:t>
          </a:r>
        </a:p>
        <a:p>
          <a:r>
            <a:rPr lang="bn-BD" b="1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 ৬৪৪ </a:t>
          </a:r>
          <a:r>
            <a:rPr lang="bn-BD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খ্রিঃ</a:t>
          </a:r>
          <a:endParaRPr lang="en-US" b="1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2F9275E6-2D21-4883-9C26-101D652A6A79}" type="parTrans" cxnId="{25F66B60-20DA-4E1E-968C-BB1D3F143F4A}">
      <dgm:prSet/>
      <dgm:spPr>
        <a:xfrm rot="13500264">
          <a:off x="3410995" y="1644896"/>
          <a:ext cx="226222" cy="496730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772DF83-D84E-4D55-AA74-3DC371F699AA}" type="sibTrans" cxnId="{25F66B60-20DA-4E1E-968C-BB1D3F143F4A}">
      <dgm:prSet/>
      <dgm:spPr/>
      <dgm:t>
        <a:bodyPr/>
        <a:lstStyle/>
        <a:p>
          <a:endParaRPr lang="en-US"/>
        </a:p>
      </dgm:t>
    </dgm:pt>
    <dgm:pt modelId="{D02A2678-FC75-4367-BF06-D810EECEBA5D}">
      <dgm:prSet custT="1"/>
      <dgm:spPr>
        <a:xfrm rot="950408">
          <a:off x="5773616" y="3263356"/>
          <a:ext cx="2108625" cy="1168777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bn-BD" sz="2400" b="1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বংশঃ কুরাইশ বংশের আদ্দিয়া গোত্রে</a:t>
          </a:r>
          <a:endParaRPr lang="en-US" sz="2400" b="1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DC85941F-F58B-45FB-B21A-9D71656CFCA9}" type="parTrans" cxnId="{6398829F-7F15-4B24-910A-B39520841F57}">
      <dgm:prSet/>
      <dgm:spPr>
        <a:xfrm rot="1409556">
          <a:off x="5541282" y="3111522"/>
          <a:ext cx="328506" cy="496730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FA02FB0-ACA0-47EA-9AAB-4A983106911B}" type="sibTrans" cxnId="{6398829F-7F15-4B24-910A-B39520841F57}">
      <dgm:prSet/>
      <dgm:spPr/>
      <dgm:t>
        <a:bodyPr/>
        <a:lstStyle/>
        <a:p>
          <a:endParaRPr lang="en-US"/>
        </a:p>
      </dgm:t>
    </dgm:pt>
    <dgm:pt modelId="{91C55549-D3F5-406B-AFA8-0A9DD23ABFAF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5257801" y="533400"/>
          <a:ext cx="1416183" cy="1282931"/>
        </a:xfrm>
        <a:prstGeom prst="ellipse">
          <a:avLst/>
        </a:prstGeom>
        <a:solidFill>
          <a:srgbClr val="C0504D"/>
        </a:solidFill>
        <a:ln w="25400" cap="flat" cmpd="sng" algn="ctr">
          <a:solidFill>
            <a:srgbClr val="C0504D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bn-BD" b="1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পিতাঃ খাত্তাব বিন নুফাইল বিন ওজ্জা</a:t>
          </a:r>
          <a:endParaRPr lang="en-US" b="1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938CADF5-F1EC-417A-896A-2321F52C12CE}" type="parTrans" cxnId="{BA070389-0767-4851-82D6-47CE3873F5E5}">
      <dgm:prSet/>
      <dgm:spPr>
        <a:xfrm rot="18780000">
          <a:off x="5216103" y="1595507"/>
          <a:ext cx="251861" cy="496730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F11180B-063B-4FB9-B96F-F0AC1ACE901D}" type="sibTrans" cxnId="{BA070389-0767-4851-82D6-47CE3873F5E5}">
      <dgm:prSet/>
      <dgm:spPr/>
      <dgm:t>
        <a:bodyPr/>
        <a:lstStyle/>
        <a:p>
          <a:endParaRPr lang="en-US"/>
        </a:p>
      </dgm:t>
    </dgm:pt>
    <dgm:pt modelId="{E66F8F77-C3F7-4D2B-8AE4-6143F244B05B}">
      <dgm:prSet/>
      <dgm:spPr>
        <a:xfrm>
          <a:off x="1219196" y="1981196"/>
          <a:ext cx="1980340" cy="1168777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bn-BD" b="1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শাসনকালঃ</a:t>
          </a:r>
        </a:p>
        <a:p>
          <a:r>
            <a:rPr lang="bn-BD" b="1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৬৩৪ – ৬৪৪ </a:t>
          </a:r>
          <a:r>
            <a:rPr lang="bn-BD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খ্রিঃ</a:t>
          </a:r>
          <a:endParaRPr lang="en-US" b="1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B27055D6-F6AA-485E-AD1F-141811F00EA7}" type="parTrans" cxnId="{C37C3336-C384-4044-BA0F-7CEEA9722732}">
      <dgm:prSet/>
      <dgm:spPr>
        <a:xfrm rot="11175348">
          <a:off x="3230306" y="2434714"/>
          <a:ext cx="101778" cy="496730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EC12BCD-9FE5-424F-8DDD-D81954ED3097}" type="sibTrans" cxnId="{C37C3336-C384-4044-BA0F-7CEEA9722732}">
      <dgm:prSet/>
      <dgm:spPr/>
      <dgm:t>
        <a:bodyPr/>
        <a:lstStyle/>
        <a:p>
          <a:endParaRPr lang="en-US"/>
        </a:p>
      </dgm:t>
    </dgm:pt>
    <dgm:pt modelId="{6FF68E65-CE5C-4F0A-9B9D-485D9E042E32}">
      <dgm:prSet custT="1"/>
      <dgm:spPr>
        <a:xfrm>
          <a:off x="1731378" y="3336920"/>
          <a:ext cx="1570100" cy="116877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bn-BD" sz="2400" b="1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‘ফারুক’ উপাধি লাভ</a:t>
          </a:r>
          <a:endParaRPr lang="en-US" sz="2400" b="1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28B0AE12-EA07-4AD0-86D8-89E0D8D9BE02}" type="parTrans" cxnId="{1A09A32D-9C0D-4ABD-8994-2E7DBAF93266}">
      <dgm:prSet/>
      <dgm:spPr>
        <a:xfrm rot="9000000">
          <a:off x="3213619" y="3205457"/>
          <a:ext cx="225038" cy="496730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1766739-B4ED-4377-9AFA-2944286E8CB1}" type="sibTrans" cxnId="{1A09A32D-9C0D-4ABD-8994-2E7DBAF93266}">
      <dgm:prSet/>
      <dgm:spPr/>
      <dgm:t>
        <a:bodyPr/>
        <a:lstStyle/>
        <a:p>
          <a:endParaRPr lang="en-US"/>
        </a:p>
      </dgm:t>
    </dgm:pt>
    <dgm:pt modelId="{6547CD20-BAF6-4F71-BB56-E1FC0E58E023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xfrm>
          <a:off x="2971800" y="4314006"/>
          <a:ext cx="1418147" cy="1168777"/>
        </a:xfrm>
        <a:prstGeom prst="ellipse">
          <a:avLst/>
        </a:prstGeom>
        <a:gradFill rotWithShape="1">
          <a:gsLst>
            <a:gs pos="0">
              <a:srgbClr val="8064A2">
                <a:shade val="51000"/>
                <a:satMod val="130000"/>
              </a:srgbClr>
            </a:gs>
            <a:gs pos="80000">
              <a:srgbClr val="8064A2">
                <a:shade val="93000"/>
                <a:satMod val="130000"/>
              </a:srgbClr>
            </a:gs>
            <a:gs pos="100000">
              <a:srgbClr val="8064A2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bn-BD" sz="18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৩৩ বছর বয়সে ইসলাম গ্রহণ</a:t>
          </a:r>
          <a:endParaRPr lang="en-US" sz="18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gm:t>
    </dgm:pt>
    <dgm:pt modelId="{6705972D-D33F-4ABB-9108-0260F4C3A81F}" type="parTrans" cxnId="{F58D37F5-9EB4-40BF-8A64-2BEE5042E3AE}">
      <dgm:prSet/>
      <dgm:spPr>
        <a:xfrm rot="6600000">
          <a:off x="3838067" y="3836828"/>
          <a:ext cx="277575" cy="496730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8C3B3F8-25F3-438E-A59F-06778AD6162D}" type="sibTrans" cxnId="{F58D37F5-9EB4-40BF-8A64-2BEE5042E3AE}">
      <dgm:prSet/>
      <dgm:spPr/>
      <dgm:t>
        <a:bodyPr/>
        <a:lstStyle/>
        <a:p>
          <a:endParaRPr lang="en-US"/>
        </a:p>
      </dgm:t>
    </dgm:pt>
    <dgm:pt modelId="{B3C37BED-0CE0-4BC0-A64A-D5206330E645}" type="pres">
      <dgm:prSet presAssocID="{95DBF3D6-1705-4472-8D7C-B27B23F8F1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4C4CD3-62ED-4667-884E-4A5F08E1F3B9}" type="pres">
      <dgm:prSet presAssocID="{B6C66EBA-3252-4895-AC1E-386197BF5F49}" presName="centerShape" presStyleLbl="node0" presStyleIdx="0" presStyleCnt="1" custScaleX="170872" custScaleY="176250"/>
      <dgm:spPr/>
      <dgm:t>
        <a:bodyPr/>
        <a:lstStyle/>
        <a:p>
          <a:endParaRPr lang="en-US"/>
        </a:p>
      </dgm:t>
    </dgm:pt>
    <dgm:pt modelId="{A04533C8-E41E-4919-A610-79BF35531D6B}" type="pres">
      <dgm:prSet presAssocID="{1A886BAC-8359-445A-9FEA-7FFC5B29E7BF}" presName="parTrans" presStyleLbl="sibTrans2D1" presStyleIdx="0" presStyleCnt="9"/>
      <dgm:spPr/>
      <dgm:t>
        <a:bodyPr/>
        <a:lstStyle/>
        <a:p>
          <a:endParaRPr lang="en-US"/>
        </a:p>
      </dgm:t>
    </dgm:pt>
    <dgm:pt modelId="{FC7A1BB4-ADE9-4637-B1C5-08DB80A1D3C9}" type="pres">
      <dgm:prSet presAssocID="{1A886BAC-8359-445A-9FEA-7FFC5B29E7BF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0801BFE2-7740-40A9-8B84-72D3935CCE12}" type="pres">
      <dgm:prSet presAssocID="{7E7BD818-8CBB-4C3D-988D-74EA3AB67D43}" presName="node" presStyleLbl="node1" presStyleIdx="0" presStyleCnt="9" custScaleX="154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7FE88-0E84-4F0E-AEAA-62DC5DAB28B5}" type="pres">
      <dgm:prSet presAssocID="{938CADF5-F1EC-417A-896A-2321F52C12CE}" presName="parTrans" presStyleLbl="sibTrans2D1" presStyleIdx="1" presStyleCnt="9"/>
      <dgm:spPr/>
      <dgm:t>
        <a:bodyPr/>
        <a:lstStyle/>
        <a:p>
          <a:endParaRPr lang="en-US"/>
        </a:p>
      </dgm:t>
    </dgm:pt>
    <dgm:pt modelId="{CA8823E7-DA51-4DBF-9F9A-2DB7A48E4AE6}" type="pres">
      <dgm:prSet presAssocID="{938CADF5-F1EC-417A-896A-2321F52C12CE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D172618D-1947-4A0E-9F8C-CBB52FF5F408}" type="pres">
      <dgm:prSet presAssocID="{91C55549-D3F5-406B-AFA8-0A9DD23ABFAF}" presName="node" presStyleLbl="node1" presStyleIdx="1" presStyleCnt="9" custScaleX="121168" custScaleY="109767" custRadScaleRad="100623" custRadScaleInc="15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F3D8D-65C7-4A74-8BB9-6BDC07255B6E}" type="pres">
      <dgm:prSet presAssocID="{31FE125A-0751-4A29-8769-0AE965E54B8D}" presName="parTrans" presStyleLbl="sibTrans2D1" presStyleIdx="2" presStyleCnt="9"/>
      <dgm:spPr/>
      <dgm:t>
        <a:bodyPr/>
        <a:lstStyle/>
        <a:p>
          <a:endParaRPr lang="en-US"/>
        </a:p>
      </dgm:t>
    </dgm:pt>
    <dgm:pt modelId="{2847BE4C-FBEA-4EDA-AB2F-2557921844D3}" type="pres">
      <dgm:prSet presAssocID="{31FE125A-0751-4A29-8769-0AE965E54B8D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96D8137D-B3C8-4B62-8152-564933220307}" type="pres">
      <dgm:prSet presAssocID="{1057C904-914F-4F02-96C1-A87D78693D06}" presName="node" presStyleLbl="node1" presStyleIdx="2" presStyleCnt="9" custScaleX="162143" custRadScaleRad="105444" custRadScaleInc="-3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5682B-59E8-4DE2-A6A5-6F4F3144303A}" type="pres">
      <dgm:prSet presAssocID="{DC85941F-F58B-45FB-B21A-9D71656CFCA9}" presName="parTrans" presStyleLbl="sibTrans2D1" presStyleIdx="3" presStyleCnt="9"/>
      <dgm:spPr/>
      <dgm:t>
        <a:bodyPr/>
        <a:lstStyle/>
        <a:p>
          <a:endParaRPr lang="en-US"/>
        </a:p>
      </dgm:t>
    </dgm:pt>
    <dgm:pt modelId="{ED903376-AB3E-4468-8A4D-8E49E5E1FA56}" type="pres">
      <dgm:prSet presAssocID="{DC85941F-F58B-45FB-B21A-9D71656CFCA9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B1789CF1-531A-4F1B-A613-E35F7C561216}" type="pres">
      <dgm:prSet presAssocID="{D02A2678-FC75-4367-BF06-D810EECEBA5D}" presName="node" presStyleLbl="node1" presStyleIdx="3" presStyleCnt="9" custAng="950408" custScaleX="180413" custRadScaleRad="117125" custRadScaleInc="-32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C62E8-EFF9-48A5-B7E7-E974B4F026AF}" type="pres">
      <dgm:prSet presAssocID="{1424B024-E4E4-457C-AA13-1DB7FE941E70}" presName="parTrans" presStyleLbl="sibTrans2D1" presStyleIdx="4" presStyleCnt="9"/>
      <dgm:spPr/>
      <dgm:t>
        <a:bodyPr/>
        <a:lstStyle/>
        <a:p>
          <a:endParaRPr lang="en-US"/>
        </a:p>
      </dgm:t>
    </dgm:pt>
    <dgm:pt modelId="{5E909EA3-7E62-4E2D-87F9-F153F15DCA42}" type="pres">
      <dgm:prSet presAssocID="{1424B024-E4E4-457C-AA13-1DB7FE941E70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6EAC40AC-D3C3-4A8C-A5BA-07504902DFEA}" type="pres">
      <dgm:prSet presAssocID="{C425B36A-D118-4A78-A514-5E6F3F51A9CB}" presName="node" presStyleLbl="node1" presStyleIdx="4" presStyleCnt="9" custScaleX="127212" custRadScaleRad="97196" custRadScaleInc="-30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A621E-47D8-42CC-8103-257D2F36E4A2}" type="pres">
      <dgm:prSet presAssocID="{6705972D-D33F-4ABB-9108-0260F4C3A81F}" presName="parTrans" presStyleLbl="sibTrans2D1" presStyleIdx="5" presStyleCnt="9"/>
      <dgm:spPr/>
      <dgm:t>
        <a:bodyPr/>
        <a:lstStyle/>
        <a:p>
          <a:endParaRPr lang="en-US"/>
        </a:p>
      </dgm:t>
    </dgm:pt>
    <dgm:pt modelId="{272AA80B-52DF-40D0-BAF8-52FCA6CB36A6}" type="pres">
      <dgm:prSet presAssocID="{6705972D-D33F-4ABB-9108-0260F4C3A81F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FFBDF945-FF23-492A-81E4-C52D48471845}" type="pres">
      <dgm:prSet presAssocID="{6547CD20-BAF6-4F71-BB56-E1FC0E58E023}" presName="node" presStyleLbl="node1" presStyleIdx="5" presStyleCnt="9" custScaleX="121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2B095-437F-4292-89D4-FE8772618C8D}" type="pres">
      <dgm:prSet presAssocID="{28B0AE12-EA07-4AD0-86D8-89E0D8D9BE02}" presName="parTrans" presStyleLbl="sibTrans2D1" presStyleIdx="6" presStyleCnt="9"/>
      <dgm:spPr/>
      <dgm:t>
        <a:bodyPr/>
        <a:lstStyle/>
        <a:p>
          <a:endParaRPr lang="en-US"/>
        </a:p>
      </dgm:t>
    </dgm:pt>
    <dgm:pt modelId="{43F0318D-6B6F-48B5-A68B-C77C57D156E2}" type="pres">
      <dgm:prSet presAssocID="{28B0AE12-EA07-4AD0-86D8-89E0D8D9BE02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5CFB8B0A-85F3-4086-970E-7118BE4EAA70}" type="pres">
      <dgm:prSet presAssocID="{6FF68E65-CE5C-4F0A-9B9D-485D9E042E32}" presName="node" presStyleLbl="node1" presStyleIdx="6" presStyleCnt="9" custScaleX="134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33C74-DD70-4490-9CB5-BF4DFCFFFB0A}" type="pres">
      <dgm:prSet presAssocID="{B27055D6-F6AA-485E-AD1F-141811F00EA7}" presName="parTrans" presStyleLbl="sibTrans2D1" presStyleIdx="7" presStyleCnt="9"/>
      <dgm:spPr/>
      <dgm:t>
        <a:bodyPr/>
        <a:lstStyle/>
        <a:p>
          <a:endParaRPr lang="en-US"/>
        </a:p>
      </dgm:t>
    </dgm:pt>
    <dgm:pt modelId="{0CEBFA3C-BDFC-42C9-84F9-21C581482870}" type="pres">
      <dgm:prSet presAssocID="{B27055D6-F6AA-485E-AD1F-141811F00EA7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EEEE07E4-FCA6-491A-98C7-16BBA4EE6AA6}" type="pres">
      <dgm:prSet presAssocID="{E66F8F77-C3F7-4D2B-8AE4-6143F244B05B}" presName="node" presStyleLbl="node1" presStyleIdx="7" presStyleCnt="9" custScaleX="169437" custRadScaleRad="101022" custRadScaleInc="-18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38BBB-E343-4887-A606-EA8BF6B8030F}" type="pres">
      <dgm:prSet presAssocID="{2F9275E6-2D21-4883-9C26-101D652A6A79}" presName="parTrans" presStyleLbl="sibTrans2D1" presStyleIdx="8" presStyleCnt="9"/>
      <dgm:spPr/>
      <dgm:t>
        <a:bodyPr/>
        <a:lstStyle/>
        <a:p>
          <a:endParaRPr lang="en-US"/>
        </a:p>
      </dgm:t>
    </dgm:pt>
    <dgm:pt modelId="{57FA0DD6-5F6F-4D40-9D01-C709A782692F}" type="pres">
      <dgm:prSet presAssocID="{2F9275E6-2D21-4883-9C26-101D652A6A79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718C9633-8326-4114-82A9-851E5BF630A4}" type="pres">
      <dgm:prSet presAssocID="{4EB4CA38-A3CA-4CF5-A21C-6E9C305BB4F4}" presName="node" presStyleLbl="node1" presStyleIdx="8" presStyleCnt="9" custScaleX="118300" custScaleY="108627" custRadScaleRad="97999" custRadScaleInc="-24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622E33-6D73-4887-9170-CD18AF31BA05}" type="presOf" srcId="{DC85941F-F58B-45FB-B21A-9D71656CFCA9}" destId="{ED903376-AB3E-4468-8A4D-8E49E5E1FA56}" srcOrd="1" destOrd="0" presId="urn:microsoft.com/office/officeart/2005/8/layout/radial5"/>
    <dgm:cxn modelId="{C37C3336-C384-4044-BA0F-7CEEA9722732}" srcId="{B6C66EBA-3252-4895-AC1E-386197BF5F49}" destId="{E66F8F77-C3F7-4D2B-8AE4-6143F244B05B}" srcOrd="7" destOrd="0" parTransId="{B27055D6-F6AA-485E-AD1F-141811F00EA7}" sibTransId="{8EC12BCD-9FE5-424F-8DDD-D81954ED3097}"/>
    <dgm:cxn modelId="{35880D42-2E0D-4888-91DD-7B572127D86A}" type="presOf" srcId="{1424B024-E4E4-457C-AA13-1DB7FE941E70}" destId="{5E909EA3-7E62-4E2D-87F9-F153F15DCA42}" srcOrd="1" destOrd="0" presId="urn:microsoft.com/office/officeart/2005/8/layout/radial5"/>
    <dgm:cxn modelId="{1E293A05-6214-4635-81BF-51A78DD8381A}" type="presOf" srcId="{31FE125A-0751-4A29-8769-0AE965E54B8D}" destId="{BFDF3D8D-65C7-4A74-8BB9-6BDC07255B6E}" srcOrd="0" destOrd="0" presId="urn:microsoft.com/office/officeart/2005/8/layout/radial5"/>
    <dgm:cxn modelId="{0461B54D-E1A2-49E1-B685-2FD1C9876752}" type="presOf" srcId="{B27055D6-F6AA-485E-AD1F-141811F00EA7}" destId="{0CEBFA3C-BDFC-42C9-84F9-21C581482870}" srcOrd="1" destOrd="0" presId="urn:microsoft.com/office/officeart/2005/8/layout/radial5"/>
    <dgm:cxn modelId="{8F5C5C94-3499-464A-9E7A-26FF95F31217}" type="presOf" srcId="{6547CD20-BAF6-4F71-BB56-E1FC0E58E023}" destId="{FFBDF945-FF23-492A-81E4-C52D48471845}" srcOrd="0" destOrd="0" presId="urn:microsoft.com/office/officeart/2005/8/layout/radial5"/>
    <dgm:cxn modelId="{A8587980-B56D-4A27-B6A9-016175C09E0F}" type="presOf" srcId="{6705972D-D33F-4ABB-9108-0260F4C3A81F}" destId="{27BA621E-47D8-42CC-8103-257D2F36E4A2}" srcOrd="0" destOrd="0" presId="urn:microsoft.com/office/officeart/2005/8/layout/radial5"/>
    <dgm:cxn modelId="{30931D96-2E3A-4DCB-9D8B-54413565834F}" type="presOf" srcId="{4EB4CA38-A3CA-4CF5-A21C-6E9C305BB4F4}" destId="{718C9633-8326-4114-82A9-851E5BF630A4}" srcOrd="0" destOrd="0" presId="urn:microsoft.com/office/officeart/2005/8/layout/radial5"/>
    <dgm:cxn modelId="{48D221B6-A3CD-485E-8DF9-46C5B1ECFAEC}" type="presOf" srcId="{1A886BAC-8359-445A-9FEA-7FFC5B29E7BF}" destId="{A04533C8-E41E-4919-A610-79BF35531D6B}" srcOrd="0" destOrd="0" presId="urn:microsoft.com/office/officeart/2005/8/layout/radial5"/>
    <dgm:cxn modelId="{19D7210B-0702-4678-BCCC-3FEAC7665DBC}" type="presOf" srcId="{B27055D6-F6AA-485E-AD1F-141811F00EA7}" destId="{37A33C74-DD70-4490-9CB5-BF4DFCFFFB0A}" srcOrd="0" destOrd="0" presId="urn:microsoft.com/office/officeart/2005/8/layout/radial5"/>
    <dgm:cxn modelId="{0635A606-717E-4617-9D8A-DDDECAA994D7}" type="presOf" srcId="{2F9275E6-2D21-4883-9C26-101D652A6A79}" destId="{4BD38BBB-E343-4887-A606-EA8BF6B8030F}" srcOrd="0" destOrd="0" presId="urn:microsoft.com/office/officeart/2005/8/layout/radial5"/>
    <dgm:cxn modelId="{CDC13F1E-9FF9-4CB4-93DA-7CF7099375C0}" type="presOf" srcId="{1A886BAC-8359-445A-9FEA-7FFC5B29E7BF}" destId="{FC7A1BB4-ADE9-4637-B1C5-08DB80A1D3C9}" srcOrd="1" destOrd="0" presId="urn:microsoft.com/office/officeart/2005/8/layout/radial5"/>
    <dgm:cxn modelId="{E442277D-5AE3-4523-8D1B-1181D7770CA5}" type="presOf" srcId="{1057C904-914F-4F02-96C1-A87D78693D06}" destId="{96D8137D-B3C8-4B62-8152-564933220307}" srcOrd="0" destOrd="0" presId="urn:microsoft.com/office/officeart/2005/8/layout/radial5"/>
    <dgm:cxn modelId="{6EABB5D6-92AA-41A2-8A3C-F29E229F77D1}" srcId="{B6C66EBA-3252-4895-AC1E-386197BF5F49}" destId="{C425B36A-D118-4A78-A514-5E6F3F51A9CB}" srcOrd="4" destOrd="0" parTransId="{1424B024-E4E4-457C-AA13-1DB7FE941E70}" sibTransId="{DD2BA501-61D3-4D7F-B0F2-B7D4B8140C99}"/>
    <dgm:cxn modelId="{464A4CA9-2E3C-4774-83A5-0943176F29CB}" type="presOf" srcId="{28B0AE12-EA07-4AD0-86D8-89E0D8D9BE02}" destId="{4B32B095-437F-4292-89D4-FE8772618C8D}" srcOrd="0" destOrd="0" presId="urn:microsoft.com/office/officeart/2005/8/layout/radial5"/>
    <dgm:cxn modelId="{9C2DB183-1418-46B7-8A2E-13E727621523}" type="presOf" srcId="{6705972D-D33F-4ABB-9108-0260F4C3A81F}" destId="{272AA80B-52DF-40D0-BAF8-52FCA6CB36A6}" srcOrd="1" destOrd="0" presId="urn:microsoft.com/office/officeart/2005/8/layout/radial5"/>
    <dgm:cxn modelId="{F58D37F5-9EB4-40BF-8A64-2BEE5042E3AE}" srcId="{B6C66EBA-3252-4895-AC1E-386197BF5F49}" destId="{6547CD20-BAF6-4F71-BB56-E1FC0E58E023}" srcOrd="5" destOrd="0" parTransId="{6705972D-D33F-4ABB-9108-0260F4C3A81F}" sibTransId="{88C3B3F8-25F3-438E-A59F-06778AD6162D}"/>
    <dgm:cxn modelId="{CB4B796D-7478-4177-A786-34E71DFE3B7C}" type="presOf" srcId="{938CADF5-F1EC-417A-896A-2321F52C12CE}" destId="{CA8823E7-DA51-4DBF-9F9A-2DB7A48E4AE6}" srcOrd="1" destOrd="0" presId="urn:microsoft.com/office/officeart/2005/8/layout/radial5"/>
    <dgm:cxn modelId="{5E76DAB5-5AE8-49E6-8212-90158EFDBC13}" type="presOf" srcId="{95DBF3D6-1705-4472-8D7C-B27B23F8F1FC}" destId="{B3C37BED-0CE0-4BC0-A64A-D5206330E645}" srcOrd="0" destOrd="0" presId="urn:microsoft.com/office/officeart/2005/8/layout/radial5"/>
    <dgm:cxn modelId="{1A09A32D-9C0D-4ABD-8994-2E7DBAF93266}" srcId="{B6C66EBA-3252-4895-AC1E-386197BF5F49}" destId="{6FF68E65-CE5C-4F0A-9B9D-485D9E042E32}" srcOrd="6" destOrd="0" parTransId="{28B0AE12-EA07-4AD0-86D8-89E0D8D9BE02}" sibTransId="{21766739-B4ED-4377-9AFA-2944286E8CB1}"/>
    <dgm:cxn modelId="{6398829F-7F15-4B24-910A-B39520841F57}" srcId="{B6C66EBA-3252-4895-AC1E-386197BF5F49}" destId="{D02A2678-FC75-4367-BF06-D810EECEBA5D}" srcOrd="3" destOrd="0" parTransId="{DC85941F-F58B-45FB-B21A-9D71656CFCA9}" sibTransId="{7FA02FB0-ACA0-47EA-9AAB-4A983106911B}"/>
    <dgm:cxn modelId="{108AF189-3A32-40BE-931A-549E1482E05E}" type="presOf" srcId="{D02A2678-FC75-4367-BF06-D810EECEBA5D}" destId="{B1789CF1-531A-4F1B-A613-E35F7C561216}" srcOrd="0" destOrd="0" presId="urn:microsoft.com/office/officeart/2005/8/layout/radial5"/>
    <dgm:cxn modelId="{BA070389-0767-4851-82D6-47CE3873F5E5}" srcId="{B6C66EBA-3252-4895-AC1E-386197BF5F49}" destId="{91C55549-D3F5-406B-AFA8-0A9DD23ABFAF}" srcOrd="1" destOrd="0" parTransId="{938CADF5-F1EC-417A-896A-2321F52C12CE}" sibTransId="{CF11180B-063B-4FB9-B96F-F0AC1ACE901D}"/>
    <dgm:cxn modelId="{25F66B60-20DA-4E1E-968C-BB1D3F143F4A}" srcId="{B6C66EBA-3252-4895-AC1E-386197BF5F49}" destId="{4EB4CA38-A3CA-4CF5-A21C-6E9C305BB4F4}" srcOrd="8" destOrd="0" parTransId="{2F9275E6-2D21-4883-9C26-101D652A6A79}" sibTransId="{E772DF83-D84E-4D55-AA74-3DC371F699AA}"/>
    <dgm:cxn modelId="{38668749-372A-4D3F-ABB8-1FD41C382DBE}" srcId="{95DBF3D6-1705-4472-8D7C-B27B23F8F1FC}" destId="{B6C66EBA-3252-4895-AC1E-386197BF5F49}" srcOrd="0" destOrd="0" parTransId="{DE5F53EF-9A9F-4FFF-8CEA-E7FB9C7489AA}" sibTransId="{A29F6062-5584-48CC-8AAC-8E0B8A90BBE7}"/>
    <dgm:cxn modelId="{20460911-E547-491A-A3D9-3F70645D684B}" type="presOf" srcId="{31FE125A-0751-4A29-8769-0AE965E54B8D}" destId="{2847BE4C-FBEA-4EDA-AB2F-2557921844D3}" srcOrd="1" destOrd="0" presId="urn:microsoft.com/office/officeart/2005/8/layout/radial5"/>
    <dgm:cxn modelId="{10ED5A92-84BB-453C-83CC-F948319E103D}" type="presOf" srcId="{E66F8F77-C3F7-4D2B-8AE4-6143F244B05B}" destId="{EEEE07E4-FCA6-491A-98C7-16BBA4EE6AA6}" srcOrd="0" destOrd="0" presId="urn:microsoft.com/office/officeart/2005/8/layout/radial5"/>
    <dgm:cxn modelId="{2508E845-EBA4-474A-984A-DE3E28EFAD73}" type="presOf" srcId="{1424B024-E4E4-457C-AA13-1DB7FE941E70}" destId="{050C62E8-EFF9-48A5-B7E7-E974B4F026AF}" srcOrd="0" destOrd="0" presId="urn:microsoft.com/office/officeart/2005/8/layout/radial5"/>
    <dgm:cxn modelId="{B90AE802-A7B7-4AA0-9E63-F739C76B0721}" type="presOf" srcId="{938CADF5-F1EC-417A-896A-2321F52C12CE}" destId="{A907FE88-0E84-4F0E-AEAA-62DC5DAB28B5}" srcOrd="0" destOrd="0" presId="urn:microsoft.com/office/officeart/2005/8/layout/radial5"/>
    <dgm:cxn modelId="{E0BC54AA-7000-4852-AC06-0BB71C7BBC98}" type="presOf" srcId="{28B0AE12-EA07-4AD0-86D8-89E0D8D9BE02}" destId="{43F0318D-6B6F-48B5-A68B-C77C57D156E2}" srcOrd="1" destOrd="0" presId="urn:microsoft.com/office/officeart/2005/8/layout/radial5"/>
    <dgm:cxn modelId="{F4609C8D-A0C4-4629-AF70-D2D78C8ED5A0}" type="presOf" srcId="{B6C66EBA-3252-4895-AC1E-386197BF5F49}" destId="{844C4CD3-62ED-4667-884E-4A5F08E1F3B9}" srcOrd="0" destOrd="0" presId="urn:microsoft.com/office/officeart/2005/8/layout/radial5"/>
    <dgm:cxn modelId="{048D3EB0-035F-4F89-BA97-E0963C68E7DA}" type="presOf" srcId="{DC85941F-F58B-45FB-B21A-9D71656CFCA9}" destId="{4A65682B-59E8-4DE2-A6A5-6F4F3144303A}" srcOrd="0" destOrd="0" presId="urn:microsoft.com/office/officeart/2005/8/layout/radial5"/>
    <dgm:cxn modelId="{5D7700C2-D6A4-49DC-B452-A12C7BB249AC}" type="presOf" srcId="{C425B36A-D118-4A78-A514-5E6F3F51A9CB}" destId="{6EAC40AC-D3C3-4A8C-A5BA-07504902DFEA}" srcOrd="0" destOrd="0" presId="urn:microsoft.com/office/officeart/2005/8/layout/radial5"/>
    <dgm:cxn modelId="{A5C06C85-D370-4D26-A334-271B1EF9D129}" type="presOf" srcId="{2F9275E6-2D21-4883-9C26-101D652A6A79}" destId="{57FA0DD6-5F6F-4D40-9D01-C709A782692F}" srcOrd="1" destOrd="0" presId="urn:microsoft.com/office/officeart/2005/8/layout/radial5"/>
    <dgm:cxn modelId="{0C393F17-32EB-44A9-A063-1880945936E8}" type="presOf" srcId="{91C55549-D3F5-406B-AFA8-0A9DD23ABFAF}" destId="{D172618D-1947-4A0E-9F8C-CBB52FF5F408}" srcOrd="0" destOrd="0" presId="urn:microsoft.com/office/officeart/2005/8/layout/radial5"/>
    <dgm:cxn modelId="{F0904276-C862-4FF7-9D1E-E37C9849CD73}" type="presOf" srcId="{6FF68E65-CE5C-4F0A-9B9D-485D9E042E32}" destId="{5CFB8B0A-85F3-4086-970E-7118BE4EAA70}" srcOrd="0" destOrd="0" presId="urn:microsoft.com/office/officeart/2005/8/layout/radial5"/>
    <dgm:cxn modelId="{3B281C48-332F-4FBD-A686-38E6E9423BD1}" srcId="{B6C66EBA-3252-4895-AC1E-386197BF5F49}" destId="{1057C904-914F-4F02-96C1-A87D78693D06}" srcOrd="2" destOrd="0" parTransId="{31FE125A-0751-4A29-8769-0AE965E54B8D}" sibTransId="{821FA75E-EEB8-41DE-99D9-520CB12481DD}"/>
    <dgm:cxn modelId="{1422D4FA-34A7-4560-B8DA-77EEC436E9CB}" srcId="{B6C66EBA-3252-4895-AC1E-386197BF5F49}" destId="{7E7BD818-8CBB-4C3D-988D-74EA3AB67D43}" srcOrd="0" destOrd="0" parTransId="{1A886BAC-8359-445A-9FEA-7FFC5B29E7BF}" sibTransId="{F0661E30-632B-4F2C-A7EC-A3098ABB3380}"/>
    <dgm:cxn modelId="{C02B6C7A-9F7A-4D8D-A62B-42541D888510}" type="presOf" srcId="{7E7BD818-8CBB-4C3D-988D-74EA3AB67D43}" destId="{0801BFE2-7740-40A9-8B84-72D3935CCE12}" srcOrd="0" destOrd="0" presId="urn:microsoft.com/office/officeart/2005/8/layout/radial5"/>
    <dgm:cxn modelId="{FC9A2B72-DEDD-4923-A691-6C763BDD6A2F}" type="presParOf" srcId="{B3C37BED-0CE0-4BC0-A64A-D5206330E645}" destId="{844C4CD3-62ED-4667-884E-4A5F08E1F3B9}" srcOrd="0" destOrd="0" presId="urn:microsoft.com/office/officeart/2005/8/layout/radial5"/>
    <dgm:cxn modelId="{BA648350-D3C5-469A-A7C0-972060DA2AA3}" type="presParOf" srcId="{B3C37BED-0CE0-4BC0-A64A-D5206330E645}" destId="{A04533C8-E41E-4919-A610-79BF35531D6B}" srcOrd="1" destOrd="0" presId="urn:microsoft.com/office/officeart/2005/8/layout/radial5"/>
    <dgm:cxn modelId="{AE698948-F84F-467E-94F2-46DC6DD187A5}" type="presParOf" srcId="{A04533C8-E41E-4919-A610-79BF35531D6B}" destId="{FC7A1BB4-ADE9-4637-B1C5-08DB80A1D3C9}" srcOrd="0" destOrd="0" presId="urn:microsoft.com/office/officeart/2005/8/layout/radial5"/>
    <dgm:cxn modelId="{106BC3E1-466D-4283-B2BB-FDB6FCC66671}" type="presParOf" srcId="{B3C37BED-0CE0-4BC0-A64A-D5206330E645}" destId="{0801BFE2-7740-40A9-8B84-72D3935CCE12}" srcOrd="2" destOrd="0" presId="urn:microsoft.com/office/officeart/2005/8/layout/radial5"/>
    <dgm:cxn modelId="{F72DB3C9-2DC4-4B67-AEA5-320321A83DE3}" type="presParOf" srcId="{B3C37BED-0CE0-4BC0-A64A-D5206330E645}" destId="{A907FE88-0E84-4F0E-AEAA-62DC5DAB28B5}" srcOrd="3" destOrd="0" presId="urn:microsoft.com/office/officeart/2005/8/layout/radial5"/>
    <dgm:cxn modelId="{F3E1E299-E9B2-4DB4-AF6D-61DB04A8508A}" type="presParOf" srcId="{A907FE88-0E84-4F0E-AEAA-62DC5DAB28B5}" destId="{CA8823E7-DA51-4DBF-9F9A-2DB7A48E4AE6}" srcOrd="0" destOrd="0" presId="urn:microsoft.com/office/officeart/2005/8/layout/radial5"/>
    <dgm:cxn modelId="{3BEFFF97-A3D5-445C-A0A0-733A56FF5D0C}" type="presParOf" srcId="{B3C37BED-0CE0-4BC0-A64A-D5206330E645}" destId="{D172618D-1947-4A0E-9F8C-CBB52FF5F408}" srcOrd="4" destOrd="0" presId="urn:microsoft.com/office/officeart/2005/8/layout/radial5"/>
    <dgm:cxn modelId="{BD6D7E71-105F-4839-8AA6-79C0EDDB2F19}" type="presParOf" srcId="{B3C37BED-0CE0-4BC0-A64A-D5206330E645}" destId="{BFDF3D8D-65C7-4A74-8BB9-6BDC07255B6E}" srcOrd="5" destOrd="0" presId="urn:microsoft.com/office/officeart/2005/8/layout/radial5"/>
    <dgm:cxn modelId="{A0C8B57A-6893-4EB6-B34E-574BEC093215}" type="presParOf" srcId="{BFDF3D8D-65C7-4A74-8BB9-6BDC07255B6E}" destId="{2847BE4C-FBEA-4EDA-AB2F-2557921844D3}" srcOrd="0" destOrd="0" presId="urn:microsoft.com/office/officeart/2005/8/layout/radial5"/>
    <dgm:cxn modelId="{A654E877-8A97-41FC-88F7-804D83AAB5C2}" type="presParOf" srcId="{B3C37BED-0CE0-4BC0-A64A-D5206330E645}" destId="{96D8137D-B3C8-4B62-8152-564933220307}" srcOrd="6" destOrd="0" presId="urn:microsoft.com/office/officeart/2005/8/layout/radial5"/>
    <dgm:cxn modelId="{F785DDD1-7A17-49EF-A817-02FCE5BE0C71}" type="presParOf" srcId="{B3C37BED-0CE0-4BC0-A64A-D5206330E645}" destId="{4A65682B-59E8-4DE2-A6A5-6F4F3144303A}" srcOrd="7" destOrd="0" presId="urn:microsoft.com/office/officeart/2005/8/layout/radial5"/>
    <dgm:cxn modelId="{3E1B8056-3E55-4654-A557-07053E3521E9}" type="presParOf" srcId="{4A65682B-59E8-4DE2-A6A5-6F4F3144303A}" destId="{ED903376-AB3E-4468-8A4D-8E49E5E1FA56}" srcOrd="0" destOrd="0" presId="urn:microsoft.com/office/officeart/2005/8/layout/radial5"/>
    <dgm:cxn modelId="{FA75601E-636C-4078-B4CA-FCC6DDECB464}" type="presParOf" srcId="{B3C37BED-0CE0-4BC0-A64A-D5206330E645}" destId="{B1789CF1-531A-4F1B-A613-E35F7C561216}" srcOrd="8" destOrd="0" presId="urn:microsoft.com/office/officeart/2005/8/layout/radial5"/>
    <dgm:cxn modelId="{176A13AE-1A25-4D46-A6FC-BB53DB1AF514}" type="presParOf" srcId="{B3C37BED-0CE0-4BC0-A64A-D5206330E645}" destId="{050C62E8-EFF9-48A5-B7E7-E974B4F026AF}" srcOrd="9" destOrd="0" presId="urn:microsoft.com/office/officeart/2005/8/layout/radial5"/>
    <dgm:cxn modelId="{DAA40881-0BFB-4411-B482-02E75D846793}" type="presParOf" srcId="{050C62E8-EFF9-48A5-B7E7-E974B4F026AF}" destId="{5E909EA3-7E62-4E2D-87F9-F153F15DCA42}" srcOrd="0" destOrd="0" presId="urn:microsoft.com/office/officeart/2005/8/layout/radial5"/>
    <dgm:cxn modelId="{4B511386-2EE3-495F-A731-A6E34F83241F}" type="presParOf" srcId="{B3C37BED-0CE0-4BC0-A64A-D5206330E645}" destId="{6EAC40AC-D3C3-4A8C-A5BA-07504902DFEA}" srcOrd="10" destOrd="0" presId="urn:microsoft.com/office/officeart/2005/8/layout/radial5"/>
    <dgm:cxn modelId="{F51B1955-7F74-4823-B0DD-247F57B5F5AC}" type="presParOf" srcId="{B3C37BED-0CE0-4BC0-A64A-D5206330E645}" destId="{27BA621E-47D8-42CC-8103-257D2F36E4A2}" srcOrd="11" destOrd="0" presId="urn:microsoft.com/office/officeart/2005/8/layout/radial5"/>
    <dgm:cxn modelId="{6C59626F-1DE8-42E2-AC12-4A716020B92C}" type="presParOf" srcId="{27BA621E-47D8-42CC-8103-257D2F36E4A2}" destId="{272AA80B-52DF-40D0-BAF8-52FCA6CB36A6}" srcOrd="0" destOrd="0" presId="urn:microsoft.com/office/officeart/2005/8/layout/radial5"/>
    <dgm:cxn modelId="{FA69382D-19F2-4EE0-B3BE-CFF0ECB6057B}" type="presParOf" srcId="{B3C37BED-0CE0-4BC0-A64A-D5206330E645}" destId="{FFBDF945-FF23-492A-81E4-C52D48471845}" srcOrd="12" destOrd="0" presId="urn:microsoft.com/office/officeart/2005/8/layout/radial5"/>
    <dgm:cxn modelId="{D3B2E7B6-CDEC-4FA8-8450-3738015437D2}" type="presParOf" srcId="{B3C37BED-0CE0-4BC0-A64A-D5206330E645}" destId="{4B32B095-437F-4292-89D4-FE8772618C8D}" srcOrd="13" destOrd="0" presId="urn:microsoft.com/office/officeart/2005/8/layout/radial5"/>
    <dgm:cxn modelId="{A5E2AB3A-D45C-4117-8C52-550449FBC2DD}" type="presParOf" srcId="{4B32B095-437F-4292-89D4-FE8772618C8D}" destId="{43F0318D-6B6F-48B5-A68B-C77C57D156E2}" srcOrd="0" destOrd="0" presId="urn:microsoft.com/office/officeart/2005/8/layout/radial5"/>
    <dgm:cxn modelId="{62784B9D-CAA2-465C-AC29-652AEADD2A89}" type="presParOf" srcId="{B3C37BED-0CE0-4BC0-A64A-D5206330E645}" destId="{5CFB8B0A-85F3-4086-970E-7118BE4EAA70}" srcOrd="14" destOrd="0" presId="urn:microsoft.com/office/officeart/2005/8/layout/radial5"/>
    <dgm:cxn modelId="{963FD1C3-0C3A-49AF-A94B-8AA7DB2A0659}" type="presParOf" srcId="{B3C37BED-0CE0-4BC0-A64A-D5206330E645}" destId="{37A33C74-DD70-4490-9CB5-BF4DFCFFFB0A}" srcOrd="15" destOrd="0" presId="urn:microsoft.com/office/officeart/2005/8/layout/radial5"/>
    <dgm:cxn modelId="{3E8B8B8B-133B-4A9B-AF50-7B926F785FA6}" type="presParOf" srcId="{37A33C74-DD70-4490-9CB5-BF4DFCFFFB0A}" destId="{0CEBFA3C-BDFC-42C9-84F9-21C581482870}" srcOrd="0" destOrd="0" presId="urn:microsoft.com/office/officeart/2005/8/layout/radial5"/>
    <dgm:cxn modelId="{C6358742-5710-42C2-9F98-38E03824A720}" type="presParOf" srcId="{B3C37BED-0CE0-4BC0-A64A-D5206330E645}" destId="{EEEE07E4-FCA6-491A-98C7-16BBA4EE6AA6}" srcOrd="16" destOrd="0" presId="urn:microsoft.com/office/officeart/2005/8/layout/radial5"/>
    <dgm:cxn modelId="{B322F7A1-6D6E-4117-9249-18C778E528E3}" type="presParOf" srcId="{B3C37BED-0CE0-4BC0-A64A-D5206330E645}" destId="{4BD38BBB-E343-4887-A606-EA8BF6B8030F}" srcOrd="17" destOrd="0" presId="urn:microsoft.com/office/officeart/2005/8/layout/radial5"/>
    <dgm:cxn modelId="{3B6FC56E-1947-4F3A-BAA6-5DA16AD86DC7}" type="presParOf" srcId="{4BD38BBB-E343-4887-A606-EA8BF6B8030F}" destId="{57FA0DD6-5F6F-4D40-9D01-C709A782692F}" srcOrd="0" destOrd="0" presId="urn:microsoft.com/office/officeart/2005/8/layout/radial5"/>
    <dgm:cxn modelId="{3F91FDCA-9C43-4905-959D-D5785DF39A84}" type="presParOf" srcId="{B3C37BED-0CE0-4BC0-A64A-D5206330E645}" destId="{718C9633-8326-4114-82A9-851E5BF630A4}" srcOrd="18" destOrd="0" presId="urn:microsoft.com/office/officeart/2005/8/layout/radial5"/>
  </dgm:cxnLst>
  <dgm:bg>
    <a:solidFill>
      <a:schemeClr val="accent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9E7314-6FE9-421D-99FE-CF2C03A2519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3C2B36-8952-411B-8DD2-7C4A52BB1D9F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xfrm>
          <a:off x="3352814" y="1371603"/>
          <a:ext cx="1663712" cy="1663712"/>
        </a:xfrm>
        <a:prstGeom prst="ellipse">
          <a:avLst/>
        </a:prstGeom>
        <a:solidFill>
          <a:srgbClr val="002060"/>
        </a:soli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bn-BD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বায়তুল মাল এর শ্রেণি বিভাগ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5F6521A-DCC5-46B0-833E-BDB29A0A7808}" type="parTrans" cxnId="{292344E2-439B-43F6-8D42-CA9CA1AB4056}">
      <dgm:prSet/>
      <dgm:spPr/>
      <dgm:t>
        <a:bodyPr/>
        <a:lstStyle/>
        <a:p>
          <a:endParaRPr lang="en-US"/>
        </a:p>
      </dgm:t>
    </dgm:pt>
    <dgm:pt modelId="{AFB7078F-DF1A-4EC6-8DFB-E413B607A852}" type="sibTrans" cxnId="{292344E2-439B-43F6-8D42-CA9CA1AB4056}">
      <dgm:prSet/>
      <dgm:spPr/>
      <dgm:t>
        <a:bodyPr/>
        <a:lstStyle/>
        <a:p>
          <a:endParaRPr lang="en-US"/>
        </a:p>
      </dgm:t>
    </dgm:pt>
    <dgm:pt modelId="{5F5E4DE8-5257-4EF8-8ADE-B1B5B468941F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2906852" y="2846"/>
          <a:ext cx="2636197" cy="1164598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C0504D">
              <a:shade val="50000"/>
            </a:srgbClr>
          </a:solidFill>
          <a:prstDash val="solid"/>
        </a:ln>
        <a:effectLst/>
      </dgm:spPr>
      <dgm:t>
        <a:bodyPr/>
        <a:lstStyle/>
        <a:p>
          <a:r>
            <a:rPr lang="bn-BD" sz="40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বায়তুল মাল আল খাস</a:t>
          </a:r>
          <a:endParaRPr lang="en-US" sz="40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B8A33D0-793C-49D8-9F92-08FFDB198E32}" type="parTrans" cxnId="{E7EB791A-00D0-45F9-9B5B-442A4C98E7E0}">
      <dgm:prSet/>
      <dgm:spPr/>
      <dgm:t>
        <a:bodyPr/>
        <a:lstStyle/>
        <a:p>
          <a:endParaRPr lang="en-US"/>
        </a:p>
      </dgm:t>
    </dgm:pt>
    <dgm:pt modelId="{7D07732F-E26B-432A-94DF-0CBE9536BA7E}" type="sibTrans" cxnId="{E7EB791A-00D0-45F9-9B5B-442A4C98E7E0}">
      <dgm:prSet/>
      <dgm:spPr>
        <a:xfrm>
          <a:off x="2417887" y="543220"/>
          <a:ext cx="3614127" cy="3614127"/>
        </a:xfrm>
        <a:prstGeom prst="blockArc">
          <a:avLst>
            <a:gd name="adj1" fmla="val 16200000"/>
            <a:gd name="adj2" fmla="val 1800000"/>
            <a:gd name="adj3" fmla="val 464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DB8CECCA-89B1-463C-9B71-390DC6813E7A}">
      <dgm:prSet custT="1"/>
      <dgm:spPr>
        <a:xfrm>
          <a:off x="4693477" y="2650554"/>
          <a:ext cx="2120256" cy="116459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bn-BD" sz="36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বায়তুল মাল আল আস</a:t>
          </a:r>
          <a:endParaRPr lang="en-US" sz="3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6F94CD3-70D7-49D4-87C8-9C47762C3731}" type="parTrans" cxnId="{FAB7A2E5-677D-453C-A5F9-030CEA8D0979}">
      <dgm:prSet/>
      <dgm:spPr/>
      <dgm:t>
        <a:bodyPr/>
        <a:lstStyle/>
        <a:p>
          <a:endParaRPr lang="en-US"/>
        </a:p>
      </dgm:t>
    </dgm:pt>
    <dgm:pt modelId="{99A679DA-768D-4E5B-84A5-B89DA454F48D}" type="sibTrans" cxnId="{FAB7A2E5-677D-453C-A5F9-030CEA8D0979}">
      <dgm:prSet/>
      <dgm:spPr>
        <a:xfrm>
          <a:off x="2417887" y="543220"/>
          <a:ext cx="3614127" cy="3614127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3FA140A2-E50B-4ED9-8331-B6CB182A90EC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xfrm>
          <a:off x="1568266" y="2650554"/>
          <a:ext cx="2256060" cy="1164598"/>
        </a:xfrm>
        <a:prstGeom prst="ellipse">
          <a:avLst/>
        </a:prstGeom>
        <a:gradFill rotWithShape="1">
          <a:gsLst>
            <a:gs pos="0">
              <a:srgbClr val="8064A2">
                <a:shade val="51000"/>
                <a:satMod val="130000"/>
              </a:srgbClr>
            </a:gs>
            <a:gs pos="80000">
              <a:srgbClr val="8064A2">
                <a:shade val="93000"/>
                <a:satMod val="130000"/>
              </a:srgbClr>
            </a:gs>
            <a:gs pos="100000">
              <a:srgbClr val="8064A2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bn-BD" sz="36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বায়তুল মাল আল  মুসলেমিন</a:t>
          </a:r>
          <a:endParaRPr lang="en-US" sz="36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54D32C8-E3B6-41F0-A683-90120506CD2B}" type="parTrans" cxnId="{2A9C9E5C-7251-445D-B1E3-09C1D9108CFB}">
      <dgm:prSet/>
      <dgm:spPr/>
      <dgm:t>
        <a:bodyPr/>
        <a:lstStyle/>
        <a:p>
          <a:endParaRPr lang="en-US"/>
        </a:p>
      </dgm:t>
    </dgm:pt>
    <dgm:pt modelId="{6F1D130C-CBA5-42A6-A289-2CB2484E2CBE}" type="sibTrans" cxnId="{2A9C9E5C-7251-445D-B1E3-09C1D9108CFB}">
      <dgm:prSet/>
      <dgm:spPr>
        <a:xfrm>
          <a:off x="2514601" y="543220"/>
          <a:ext cx="3420699" cy="3614127"/>
        </a:xfrm>
        <a:prstGeom prst="blockArc">
          <a:avLst>
            <a:gd name="adj1" fmla="val 9000000"/>
            <a:gd name="adj2" fmla="val 16200000"/>
            <a:gd name="adj3" fmla="val 464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B4B9064B-04B7-48D4-B4AE-B0BCC796EFEA}" type="pres">
      <dgm:prSet presAssocID="{3C9E7314-6FE9-421D-99FE-CF2C03A2519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0C4C67-9315-43FF-B013-1444E2FB393D}" type="pres">
      <dgm:prSet presAssocID="{BA3C2B36-8952-411B-8DD2-7C4A52BB1D9F}" presName="centerShape" presStyleLbl="node0" presStyleIdx="0" presStyleCnt="1" custScaleX="117789" custScaleY="118549" custLinFactNeighborX="-1141" custLinFactNeighborY="-4159"/>
      <dgm:spPr/>
      <dgm:t>
        <a:bodyPr/>
        <a:lstStyle/>
        <a:p>
          <a:endParaRPr lang="en-US"/>
        </a:p>
      </dgm:t>
    </dgm:pt>
    <dgm:pt modelId="{D4B72D3F-86F6-4F52-AF18-C17D5B2C2EF0}" type="pres">
      <dgm:prSet presAssocID="{5F5E4DE8-5257-4EF8-8ADE-B1B5B468941F}" presName="node" presStyleLbl="node1" presStyleIdx="0" presStyleCnt="3" custScaleX="226361" custRadScaleRad="100379" custRadScaleInc="-10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5D16B1-979A-458B-A43F-5523A4392074}" type="pres">
      <dgm:prSet presAssocID="{5F5E4DE8-5257-4EF8-8ADE-B1B5B468941F}" presName="dummy" presStyleCnt="0"/>
      <dgm:spPr/>
    </dgm:pt>
    <dgm:pt modelId="{9695A1DD-75C9-4C33-8DBC-16050E247E5E}" type="pres">
      <dgm:prSet presAssocID="{7D07732F-E26B-432A-94DF-0CBE9536BA7E}" presName="sibTrans" presStyleLbl="sibTrans2D1" presStyleIdx="0" presStyleCnt="3" custScaleX="90631" custLinFactNeighborX="333" custLinFactNeighborY="333"/>
      <dgm:spPr/>
      <dgm:t>
        <a:bodyPr/>
        <a:lstStyle/>
        <a:p>
          <a:endParaRPr lang="en-US"/>
        </a:p>
      </dgm:t>
    </dgm:pt>
    <dgm:pt modelId="{E8BC8BE2-DB71-469C-9BCE-AD7E5F9063D5}" type="pres">
      <dgm:prSet presAssocID="{DB8CECCA-89B1-463C-9B71-390DC6813E7A}" presName="node" presStyleLbl="node1" presStyleIdx="1" presStyleCnt="3" custScaleX="210653" custScaleY="122483" custRadScaleRad="108887" custRadScaleInc="-12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93738-C694-45C5-9B75-B653EA1F45F8}" type="pres">
      <dgm:prSet presAssocID="{DB8CECCA-89B1-463C-9B71-390DC6813E7A}" presName="dummy" presStyleCnt="0"/>
      <dgm:spPr/>
    </dgm:pt>
    <dgm:pt modelId="{7495AA9C-C540-4E04-9EA6-49CCA90CA67B}" type="pres">
      <dgm:prSet presAssocID="{99A679DA-768D-4E5B-84A5-B89DA454F48D}" presName="sibTrans" presStyleLbl="sibTrans2D1" presStyleIdx="1" presStyleCnt="3" custScaleX="77464" custScaleY="55748" custLinFactNeighborY="2442"/>
      <dgm:spPr/>
      <dgm:t>
        <a:bodyPr/>
        <a:lstStyle/>
        <a:p>
          <a:endParaRPr lang="en-US"/>
        </a:p>
      </dgm:t>
    </dgm:pt>
    <dgm:pt modelId="{89F25BD1-B66A-44AF-BE25-1ADA10C02A14}" type="pres">
      <dgm:prSet presAssocID="{3FA140A2-E50B-4ED9-8331-B6CB182A90EC}" presName="node" presStyleLbl="node1" presStyleIdx="2" presStyleCnt="3" custScaleX="195077" custScaleY="119478" custRadScaleRad="117001" custRadScaleInc="40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0F2A9-D11C-4D83-8EA9-37429795DF8A}" type="pres">
      <dgm:prSet presAssocID="{3FA140A2-E50B-4ED9-8331-B6CB182A90EC}" presName="dummy" presStyleCnt="0"/>
      <dgm:spPr/>
    </dgm:pt>
    <dgm:pt modelId="{AA116028-B0FA-423E-8B1A-46FD4BEBFA8F}" type="pres">
      <dgm:prSet presAssocID="{6F1D130C-CBA5-42A6-A289-2CB2484E2CBE}" presName="sibTrans" presStyleLbl="sibTrans2D1" presStyleIdx="2" presStyleCnt="3" custScaleX="89012" custLinFactNeighborX="-3663" custLinFactNeighborY="-666"/>
      <dgm:spPr/>
      <dgm:t>
        <a:bodyPr/>
        <a:lstStyle/>
        <a:p>
          <a:endParaRPr lang="en-US"/>
        </a:p>
      </dgm:t>
    </dgm:pt>
  </dgm:ptLst>
  <dgm:cxnLst>
    <dgm:cxn modelId="{2F16AD4C-8538-4C2E-B0A7-629C76C068C4}" type="presOf" srcId="{6F1D130C-CBA5-42A6-A289-2CB2484E2CBE}" destId="{AA116028-B0FA-423E-8B1A-46FD4BEBFA8F}" srcOrd="0" destOrd="0" presId="urn:microsoft.com/office/officeart/2005/8/layout/radial6"/>
    <dgm:cxn modelId="{FAB7A2E5-677D-453C-A5F9-030CEA8D0979}" srcId="{BA3C2B36-8952-411B-8DD2-7C4A52BB1D9F}" destId="{DB8CECCA-89B1-463C-9B71-390DC6813E7A}" srcOrd="1" destOrd="0" parTransId="{06F94CD3-70D7-49D4-87C8-9C47762C3731}" sibTransId="{99A679DA-768D-4E5B-84A5-B89DA454F48D}"/>
    <dgm:cxn modelId="{52E6344A-E3E9-4032-B957-BDC34766C53A}" type="presOf" srcId="{BA3C2B36-8952-411B-8DD2-7C4A52BB1D9F}" destId="{240C4C67-9315-43FF-B013-1444E2FB393D}" srcOrd="0" destOrd="0" presId="urn:microsoft.com/office/officeart/2005/8/layout/radial6"/>
    <dgm:cxn modelId="{2A9C9E5C-7251-445D-B1E3-09C1D9108CFB}" srcId="{BA3C2B36-8952-411B-8DD2-7C4A52BB1D9F}" destId="{3FA140A2-E50B-4ED9-8331-B6CB182A90EC}" srcOrd="2" destOrd="0" parTransId="{F54D32C8-E3B6-41F0-A683-90120506CD2B}" sibTransId="{6F1D130C-CBA5-42A6-A289-2CB2484E2CBE}"/>
    <dgm:cxn modelId="{D92A63C5-2237-4CBD-9A7D-4718309CC076}" type="presOf" srcId="{7D07732F-E26B-432A-94DF-0CBE9536BA7E}" destId="{9695A1DD-75C9-4C33-8DBC-16050E247E5E}" srcOrd="0" destOrd="0" presId="urn:microsoft.com/office/officeart/2005/8/layout/radial6"/>
    <dgm:cxn modelId="{24320DE4-3DD2-449C-A256-B23128338AF7}" type="presOf" srcId="{5F5E4DE8-5257-4EF8-8ADE-B1B5B468941F}" destId="{D4B72D3F-86F6-4F52-AF18-C17D5B2C2EF0}" srcOrd="0" destOrd="0" presId="urn:microsoft.com/office/officeart/2005/8/layout/radial6"/>
    <dgm:cxn modelId="{95A46BDE-589A-4F25-BB42-90724A7E09DD}" type="presOf" srcId="{99A679DA-768D-4E5B-84A5-B89DA454F48D}" destId="{7495AA9C-C540-4E04-9EA6-49CCA90CA67B}" srcOrd="0" destOrd="0" presId="urn:microsoft.com/office/officeart/2005/8/layout/radial6"/>
    <dgm:cxn modelId="{292344E2-439B-43F6-8D42-CA9CA1AB4056}" srcId="{3C9E7314-6FE9-421D-99FE-CF2C03A25190}" destId="{BA3C2B36-8952-411B-8DD2-7C4A52BB1D9F}" srcOrd="0" destOrd="0" parTransId="{C5F6521A-DCC5-46B0-833E-BDB29A0A7808}" sibTransId="{AFB7078F-DF1A-4EC6-8DFB-E413B607A852}"/>
    <dgm:cxn modelId="{2B6F367E-F047-495E-844E-8B38D1086FA5}" type="presOf" srcId="{3FA140A2-E50B-4ED9-8331-B6CB182A90EC}" destId="{89F25BD1-B66A-44AF-BE25-1ADA10C02A14}" srcOrd="0" destOrd="0" presId="urn:microsoft.com/office/officeart/2005/8/layout/radial6"/>
    <dgm:cxn modelId="{E7EB791A-00D0-45F9-9B5B-442A4C98E7E0}" srcId="{BA3C2B36-8952-411B-8DD2-7C4A52BB1D9F}" destId="{5F5E4DE8-5257-4EF8-8ADE-B1B5B468941F}" srcOrd="0" destOrd="0" parTransId="{6B8A33D0-793C-49D8-9F92-08FFDB198E32}" sibTransId="{7D07732F-E26B-432A-94DF-0CBE9536BA7E}"/>
    <dgm:cxn modelId="{E44D8F22-645C-4898-BB2D-5B64BF233BD8}" type="presOf" srcId="{DB8CECCA-89B1-463C-9B71-390DC6813E7A}" destId="{E8BC8BE2-DB71-469C-9BCE-AD7E5F9063D5}" srcOrd="0" destOrd="0" presId="urn:microsoft.com/office/officeart/2005/8/layout/radial6"/>
    <dgm:cxn modelId="{78EF59E0-66E8-40FB-B65F-3D27B48AAB51}" type="presOf" srcId="{3C9E7314-6FE9-421D-99FE-CF2C03A25190}" destId="{B4B9064B-04B7-48D4-B4AE-B0BCC796EFEA}" srcOrd="0" destOrd="0" presId="urn:microsoft.com/office/officeart/2005/8/layout/radial6"/>
    <dgm:cxn modelId="{64D2254E-CB21-48C3-84CC-B2FD65ECFCA3}" type="presParOf" srcId="{B4B9064B-04B7-48D4-B4AE-B0BCC796EFEA}" destId="{240C4C67-9315-43FF-B013-1444E2FB393D}" srcOrd="0" destOrd="0" presId="urn:microsoft.com/office/officeart/2005/8/layout/radial6"/>
    <dgm:cxn modelId="{C240773F-7C73-4FC2-9932-5881A3347D41}" type="presParOf" srcId="{B4B9064B-04B7-48D4-B4AE-B0BCC796EFEA}" destId="{D4B72D3F-86F6-4F52-AF18-C17D5B2C2EF0}" srcOrd="1" destOrd="0" presId="urn:microsoft.com/office/officeart/2005/8/layout/radial6"/>
    <dgm:cxn modelId="{D827305B-3DA5-4E1D-847E-96CC662FB14E}" type="presParOf" srcId="{B4B9064B-04B7-48D4-B4AE-B0BCC796EFEA}" destId="{9C5D16B1-979A-458B-A43F-5523A4392074}" srcOrd="2" destOrd="0" presId="urn:microsoft.com/office/officeart/2005/8/layout/radial6"/>
    <dgm:cxn modelId="{1AD053A2-35A5-483C-80A3-5B536F5E027C}" type="presParOf" srcId="{B4B9064B-04B7-48D4-B4AE-B0BCC796EFEA}" destId="{9695A1DD-75C9-4C33-8DBC-16050E247E5E}" srcOrd="3" destOrd="0" presId="urn:microsoft.com/office/officeart/2005/8/layout/radial6"/>
    <dgm:cxn modelId="{80715E35-67A0-43D0-AA5E-04F34CC82F9D}" type="presParOf" srcId="{B4B9064B-04B7-48D4-B4AE-B0BCC796EFEA}" destId="{E8BC8BE2-DB71-469C-9BCE-AD7E5F9063D5}" srcOrd="4" destOrd="0" presId="urn:microsoft.com/office/officeart/2005/8/layout/radial6"/>
    <dgm:cxn modelId="{47EA106B-01D5-4E20-B5B8-C0A43EC8C4F5}" type="presParOf" srcId="{B4B9064B-04B7-48D4-B4AE-B0BCC796EFEA}" destId="{F2793738-C694-45C5-9B75-B653EA1F45F8}" srcOrd="5" destOrd="0" presId="urn:microsoft.com/office/officeart/2005/8/layout/radial6"/>
    <dgm:cxn modelId="{06284A16-F14A-4137-AB67-CE981887E023}" type="presParOf" srcId="{B4B9064B-04B7-48D4-B4AE-B0BCC796EFEA}" destId="{7495AA9C-C540-4E04-9EA6-49CCA90CA67B}" srcOrd="6" destOrd="0" presId="urn:microsoft.com/office/officeart/2005/8/layout/radial6"/>
    <dgm:cxn modelId="{152E644D-BD29-48B7-83ED-AD9DD7EF80B6}" type="presParOf" srcId="{B4B9064B-04B7-48D4-B4AE-B0BCC796EFEA}" destId="{89F25BD1-B66A-44AF-BE25-1ADA10C02A14}" srcOrd="7" destOrd="0" presId="urn:microsoft.com/office/officeart/2005/8/layout/radial6"/>
    <dgm:cxn modelId="{6AF4CE88-6698-4E95-A2C0-0B537639652E}" type="presParOf" srcId="{B4B9064B-04B7-48D4-B4AE-B0BCC796EFEA}" destId="{72F0F2A9-D11C-4D83-8EA9-37429795DF8A}" srcOrd="8" destOrd="0" presId="urn:microsoft.com/office/officeart/2005/8/layout/radial6"/>
    <dgm:cxn modelId="{A8EDA5AF-3BBA-4B8B-862F-C82EA89DB5E9}" type="presParOf" srcId="{B4B9064B-04B7-48D4-B4AE-B0BCC796EFEA}" destId="{AA116028-B0FA-423E-8B1A-46FD4BEBFA8F}" srcOrd="9" destOrd="0" presId="urn:microsoft.com/office/officeart/2005/8/layout/radial6"/>
  </dgm:cxnLst>
  <dgm:bg>
    <a:solidFill>
      <a:schemeClr val="accent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C4CD3-62ED-4667-884E-4A5F08E1F3B9}">
      <dsp:nvSpPr>
        <dsp:cNvPr id="0" name=""/>
        <dsp:cNvSpPr/>
      </dsp:nvSpPr>
      <dsp:spPr>
        <a:xfrm>
          <a:off x="4884836" y="1703310"/>
          <a:ext cx="2146299" cy="2213851"/>
        </a:xfrm>
        <a:prstGeom prst="ellipse">
          <a:avLst/>
        </a:prstGeom>
        <a:solidFill>
          <a:srgbClr val="C00000"/>
        </a:soli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২য় খলিফা</a:t>
          </a:r>
          <a:endParaRPr lang="en-US" sz="4000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5199154" y="2027521"/>
        <a:ext cx="1517663" cy="1565429"/>
      </dsp:txXfrm>
    </dsp:sp>
    <dsp:sp modelId="{A04533C8-E41E-4919-A610-79BF35531D6B}">
      <dsp:nvSpPr>
        <dsp:cNvPr id="0" name=""/>
        <dsp:cNvSpPr/>
      </dsp:nvSpPr>
      <dsp:spPr>
        <a:xfrm rot="16200000">
          <a:off x="5817051" y="1197008"/>
          <a:ext cx="281867" cy="49673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859331" y="1338634"/>
        <a:ext cx="197307" cy="298040"/>
      </dsp:txXfrm>
    </dsp:sp>
    <dsp:sp modelId="{0801BFE2-7740-40A9-8B84-72D3935CCE12}">
      <dsp:nvSpPr>
        <dsp:cNvPr id="0" name=""/>
        <dsp:cNvSpPr/>
      </dsp:nvSpPr>
      <dsp:spPr>
        <a:xfrm>
          <a:off x="5056036" y="2701"/>
          <a:ext cx="1803898" cy="1168782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জন্মঃ ৫৮৩ খ্রিঃ</a:t>
          </a:r>
          <a:endParaRPr lang="en-US" sz="3200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5320211" y="173865"/>
        <a:ext cx="1275548" cy="826454"/>
      </dsp:txXfrm>
    </dsp:sp>
    <dsp:sp modelId="{A907FE88-0E84-4F0E-AEAA-62DC5DAB28B5}">
      <dsp:nvSpPr>
        <dsp:cNvPr id="0" name=""/>
        <dsp:cNvSpPr/>
      </dsp:nvSpPr>
      <dsp:spPr>
        <a:xfrm rot="18780000">
          <a:off x="6733242" y="1595198"/>
          <a:ext cx="252358" cy="49673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745279" y="1722228"/>
        <a:ext cx="176651" cy="298040"/>
      </dsp:txXfrm>
    </dsp:sp>
    <dsp:sp modelId="{D172618D-1947-4A0E-9F8C-CBB52FF5F408}">
      <dsp:nvSpPr>
        <dsp:cNvPr id="0" name=""/>
        <dsp:cNvSpPr/>
      </dsp:nvSpPr>
      <dsp:spPr>
        <a:xfrm>
          <a:off x="6775516" y="532733"/>
          <a:ext cx="1416190" cy="1282937"/>
        </a:xfrm>
        <a:prstGeom prst="ellipse">
          <a:avLst/>
        </a:prstGeom>
        <a:solidFill>
          <a:srgbClr val="C0504D"/>
        </a:solidFill>
        <a:ln w="25400" cap="flat" cmpd="sng" algn="ctr">
          <a:solidFill>
            <a:srgbClr val="C0504D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b="1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পিতাঃ খাত্তাব বিন নুফাইল বিন ওজ্জা</a:t>
          </a:r>
          <a:endParaRPr lang="en-US" sz="1700" b="1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6982912" y="720615"/>
        <a:ext cx="1001398" cy="907173"/>
      </dsp:txXfrm>
    </dsp:sp>
    <dsp:sp modelId="{BFDF3D8D-65C7-4A74-8BB9-6BDC07255B6E}">
      <dsp:nvSpPr>
        <dsp:cNvPr id="0" name=""/>
        <dsp:cNvSpPr/>
      </dsp:nvSpPr>
      <dsp:spPr>
        <a:xfrm rot="20955348">
          <a:off x="7087044" y="2330126"/>
          <a:ext cx="184485" cy="49673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087529" y="2434631"/>
        <a:ext cx="129140" cy="298040"/>
      </dsp:txXfrm>
    </dsp:sp>
    <dsp:sp modelId="{96D8137D-B3C8-4B62-8152-564933220307}">
      <dsp:nvSpPr>
        <dsp:cNvPr id="0" name=""/>
        <dsp:cNvSpPr/>
      </dsp:nvSpPr>
      <dsp:spPr>
        <a:xfrm>
          <a:off x="7313512" y="1788833"/>
          <a:ext cx="1895099" cy="1168782"/>
        </a:xfrm>
        <a:prstGeom prst="ellipse">
          <a:avLst/>
        </a:prstGeom>
        <a:solidFill>
          <a:srgbClr val="F79646">
            <a:lumMod val="75000"/>
          </a:srgbClr>
        </a:solidFill>
        <a:ln w="25400" cap="flat" cmpd="sng" algn="ctr">
          <a:solidFill>
            <a:srgbClr val="8064A2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মাতাঃ হানতামা</a:t>
          </a:r>
          <a:endParaRPr lang="en-US" sz="2400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7591043" y="1959997"/>
        <a:ext cx="1340037" cy="826454"/>
      </dsp:txXfrm>
    </dsp:sp>
    <dsp:sp modelId="{4A65682B-59E8-4DE2-A6A5-6F4F3144303A}">
      <dsp:nvSpPr>
        <dsp:cNvPr id="0" name=""/>
        <dsp:cNvSpPr/>
      </dsp:nvSpPr>
      <dsp:spPr>
        <a:xfrm rot="1409556">
          <a:off x="7058556" y="3111762"/>
          <a:ext cx="329085" cy="49673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062648" y="3191431"/>
        <a:ext cx="230360" cy="298040"/>
      </dsp:txXfrm>
    </dsp:sp>
    <dsp:sp modelId="{B1789CF1-531A-4F1B-A613-E35F7C561216}">
      <dsp:nvSpPr>
        <dsp:cNvPr id="0" name=""/>
        <dsp:cNvSpPr/>
      </dsp:nvSpPr>
      <dsp:spPr>
        <a:xfrm rot="950408">
          <a:off x="7291694" y="3263821"/>
          <a:ext cx="2108635" cy="1168782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বংশঃ কুরাইশ বংশের আদ্দিয়া গোত্রে</a:t>
          </a:r>
          <a:endParaRPr lang="en-US" sz="2400" b="1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7600496" y="3434985"/>
        <a:ext cx="1491031" cy="826454"/>
      </dsp:txXfrm>
    </dsp:sp>
    <dsp:sp modelId="{050C62E8-EFF9-48A5-B7E7-E974B4F026AF}">
      <dsp:nvSpPr>
        <dsp:cNvPr id="0" name=""/>
        <dsp:cNvSpPr/>
      </dsp:nvSpPr>
      <dsp:spPr>
        <a:xfrm rot="3833148">
          <a:off x="6418863" y="3747139"/>
          <a:ext cx="240287" cy="49673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439041" y="3814121"/>
        <a:ext cx="168201" cy="298040"/>
      </dsp:txXfrm>
    </dsp:sp>
    <dsp:sp modelId="{6EAC40AC-D3C3-4A8C-A5BA-07504902DFEA}">
      <dsp:nvSpPr>
        <dsp:cNvPr id="0" name=""/>
        <dsp:cNvSpPr/>
      </dsp:nvSpPr>
      <dsp:spPr>
        <a:xfrm>
          <a:off x="6165674" y="4166072"/>
          <a:ext cx="1486831" cy="1168782"/>
        </a:xfrm>
        <a:prstGeom prst="ellipse">
          <a:avLst/>
        </a:prstGeom>
        <a:solidFill>
          <a:srgbClr val="92D050"/>
        </a:soli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>
              <a:solidFill>
                <a:sysClr val="windowText" lastClr="000000"/>
              </a:solidFill>
              <a:latin typeface="NikoshBAN" pitchFamily="2" charset="0"/>
              <a:ea typeface="+mn-ea"/>
              <a:cs typeface="NikoshBAN" pitchFamily="2" charset="0"/>
            </a:rPr>
            <a:t>ইসলাম ধর্ম গ্রহণঃ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>
              <a:solidFill>
                <a:sysClr val="windowText" lastClr="000000"/>
              </a:solidFill>
              <a:latin typeface="NikoshBAN" pitchFamily="2" charset="0"/>
              <a:ea typeface="+mn-ea"/>
              <a:cs typeface="NikoshBAN" pitchFamily="2" charset="0"/>
            </a:rPr>
            <a:t> ৬১৬ খ্রিঃ</a:t>
          </a:r>
          <a:endParaRPr lang="en-US" sz="1800" b="1" kern="1200" dirty="0">
            <a:solidFill>
              <a:sysClr val="windowText" lastClr="000000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6383415" y="4337236"/>
        <a:ext cx="1051349" cy="826454"/>
      </dsp:txXfrm>
    </dsp:sp>
    <dsp:sp modelId="{27BA621E-47D8-42CC-8103-257D2F36E4A2}">
      <dsp:nvSpPr>
        <dsp:cNvPr id="0" name=""/>
        <dsp:cNvSpPr/>
      </dsp:nvSpPr>
      <dsp:spPr>
        <a:xfrm rot="6600000">
          <a:off x="5354737" y="3837285"/>
          <a:ext cx="278070" cy="49673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5410713" y="3897436"/>
        <a:ext cx="194649" cy="298040"/>
      </dsp:txXfrm>
    </dsp:sp>
    <dsp:sp modelId="{FFBDF945-FF23-492A-81E4-C52D48471845}">
      <dsp:nvSpPr>
        <dsp:cNvPr id="0" name=""/>
        <dsp:cNvSpPr/>
      </dsp:nvSpPr>
      <dsp:spPr>
        <a:xfrm>
          <a:off x="4488549" y="4314916"/>
          <a:ext cx="1418153" cy="1168782"/>
        </a:xfrm>
        <a:prstGeom prst="ellipse">
          <a:avLst/>
        </a:prstGeom>
        <a:gradFill rotWithShape="1">
          <a:gsLst>
            <a:gs pos="0">
              <a:srgbClr val="8064A2">
                <a:shade val="51000"/>
                <a:satMod val="130000"/>
              </a:srgbClr>
            </a:gs>
            <a:gs pos="80000">
              <a:srgbClr val="8064A2">
                <a:shade val="93000"/>
                <a:satMod val="130000"/>
              </a:srgbClr>
            </a:gs>
            <a:gs pos="100000">
              <a:srgbClr val="8064A2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৩৩ বছর বয়সে ইসলাম গ্রহণ</a:t>
          </a:r>
          <a:endParaRPr lang="en-US" sz="1800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4696233" y="4486080"/>
        <a:ext cx="1002785" cy="826454"/>
      </dsp:txXfrm>
    </dsp:sp>
    <dsp:sp modelId="{4B32B095-437F-4292-89D4-FE8772618C8D}">
      <dsp:nvSpPr>
        <dsp:cNvPr id="0" name=""/>
        <dsp:cNvSpPr/>
      </dsp:nvSpPr>
      <dsp:spPr>
        <a:xfrm rot="9000000">
          <a:off x="4730049" y="3205713"/>
          <a:ext cx="225532" cy="49673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4793177" y="3288144"/>
        <a:ext cx="157872" cy="298040"/>
      </dsp:txXfrm>
    </dsp:sp>
    <dsp:sp modelId="{5CFB8B0A-85F3-4086-970E-7118BE4EAA70}">
      <dsp:nvSpPr>
        <dsp:cNvPr id="0" name=""/>
        <dsp:cNvSpPr/>
      </dsp:nvSpPr>
      <dsp:spPr>
        <a:xfrm>
          <a:off x="3247633" y="3337416"/>
          <a:ext cx="1570107" cy="116878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‘ফারুক’ উপাধি লাভ</a:t>
          </a:r>
          <a:endParaRPr lang="en-US" sz="2400" b="1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3477570" y="3508580"/>
        <a:ext cx="1110233" cy="826454"/>
      </dsp:txXfrm>
    </dsp:sp>
    <dsp:sp modelId="{37A33C74-DD70-4490-9CB5-BF4DFCFFFB0A}">
      <dsp:nvSpPr>
        <dsp:cNvPr id="0" name=""/>
        <dsp:cNvSpPr/>
      </dsp:nvSpPr>
      <dsp:spPr>
        <a:xfrm rot="11175348">
          <a:off x="4746672" y="2434690"/>
          <a:ext cx="102276" cy="49673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4777264" y="2535708"/>
        <a:ext cx="71593" cy="298040"/>
      </dsp:txXfrm>
    </dsp:sp>
    <dsp:sp modelId="{EEEE07E4-FCA6-491A-98C7-16BBA4EE6AA6}">
      <dsp:nvSpPr>
        <dsp:cNvPr id="0" name=""/>
        <dsp:cNvSpPr/>
      </dsp:nvSpPr>
      <dsp:spPr>
        <a:xfrm>
          <a:off x="2735320" y="1981118"/>
          <a:ext cx="1980349" cy="1168782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b="1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শাসনকালঃ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b="1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৬৩৪ – ৬৪৪ </a:t>
          </a:r>
          <a:r>
            <a:rPr lang="bn-BD" sz="17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খ্রিঃ</a:t>
          </a:r>
          <a:endParaRPr lang="en-US" sz="1700" b="1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3025335" y="2152282"/>
        <a:ext cx="1400319" cy="826454"/>
      </dsp:txXfrm>
    </dsp:sp>
    <dsp:sp modelId="{4BD38BBB-E343-4887-A606-EA8BF6B8030F}">
      <dsp:nvSpPr>
        <dsp:cNvPr id="0" name=""/>
        <dsp:cNvSpPr/>
      </dsp:nvSpPr>
      <dsp:spPr>
        <a:xfrm rot="13500264">
          <a:off x="4927510" y="1644606"/>
          <a:ext cx="226707" cy="496732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4985560" y="1768000"/>
        <a:ext cx="158695" cy="298040"/>
      </dsp:txXfrm>
    </dsp:sp>
    <dsp:sp modelId="{718C9633-8326-4114-82A9-851E5BF630A4}">
      <dsp:nvSpPr>
        <dsp:cNvPr id="0" name=""/>
        <dsp:cNvSpPr/>
      </dsp:nvSpPr>
      <dsp:spPr>
        <a:xfrm>
          <a:off x="3726225" y="634767"/>
          <a:ext cx="1382669" cy="1269613"/>
        </a:xfrm>
        <a:prstGeom prst="ellipse">
          <a:avLst/>
        </a:prstGeom>
        <a:solidFill>
          <a:sysClr val="windowText" lastClr="000000"/>
        </a:solidFill>
        <a:ln w="25400" cap="flat" cmpd="sng" algn="ctr">
          <a:solidFill>
            <a:sysClr val="windowText" lastClr="000000">
              <a:shade val="50000"/>
            </a:sys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b="1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মৃত্যঃ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700" b="1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 ৬৪৪ </a:t>
          </a:r>
          <a:r>
            <a:rPr lang="bn-BD" sz="17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খ্রিঃ</a:t>
          </a:r>
          <a:endParaRPr lang="en-US" sz="1700" b="1" kern="1200" dirty="0">
            <a:solidFill>
              <a:sysClr val="window" lastClr="FFFFFF"/>
            </a:solidFill>
            <a:latin typeface="NikoshBAN" pitchFamily="2" charset="0"/>
            <a:ea typeface="+mn-ea"/>
            <a:cs typeface="NikoshBAN" pitchFamily="2" charset="0"/>
          </a:endParaRPr>
        </a:p>
      </dsp:txBody>
      <dsp:txXfrm>
        <a:off x="3928712" y="820698"/>
        <a:ext cx="977695" cy="8977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116028-B0FA-423E-8B1A-46FD4BEBFA8F}">
      <dsp:nvSpPr>
        <dsp:cNvPr id="0" name=""/>
        <dsp:cNvSpPr/>
      </dsp:nvSpPr>
      <dsp:spPr>
        <a:xfrm>
          <a:off x="3335527" y="601682"/>
          <a:ext cx="3824950" cy="4297118"/>
        </a:xfrm>
        <a:prstGeom prst="blockArc">
          <a:avLst>
            <a:gd name="adj1" fmla="val 9000000"/>
            <a:gd name="adj2" fmla="val 16200000"/>
            <a:gd name="adj3" fmla="val 464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5AA9C-C540-4E04-9EA6-49CCA90CA67B}">
      <dsp:nvSpPr>
        <dsp:cNvPr id="0" name=""/>
        <dsp:cNvSpPr/>
      </dsp:nvSpPr>
      <dsp:spPr>
        <a:xfrm>
          <a:off x="3851568" y="2405474"/>
          <a:ext cx="3541668" cy="2548808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5A1DD-75C9-4C33-8DBC-16050E247E5E}">
      <dsp:nvSpPr>
        <dsp:cNvPr id="0" name=""/>
        <dsp:cNvSpPr/>
      </dsp:nvSpPr>
      <dsp:spPr>
        <a:xfrm>
          <a:off x="4073373" y="621628"/>
          <a:ext cx="3894521" cy="4297118"/>
        </a:xfrm>
        <a:prstGeom prst="blockArc">
          <a:avLst>
            <a:gd name="adj1" fmla="val 16200000"/>
            <a:gd name="adj2" fmla="val 1800000"/>
            <a:gd name="adj3" fmla="val 464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C4C67-9315-43FF-B013-1444E2FB393D}">
      <dsp:nvSpPr>
        <dsp:cNvPr id="0" name=""/>
        <dsp:cNvSpPr/>
      </dsp:nvSpPr>
      <dsp:spPr>
        <a:xfrm>
          <a:off x="4566924" y="1446817"/>
          <a:ext cx="2328137" cy="2343158"/>
        </a:xfrm>
        <a:prstGeom prst="ellipse">
          <a:avLst/>
        </a:prstGeom>
        <a:solidFill>
          <a:srgbClr val="002060"/>
        </a:solidFill>
        <a:ln w="9525" cap="flat" cmpd="sng" algn="ctr">
          <a:solidFill>
            <a:srgbClr val="9BBB59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বায়তুল মাল এর শ্রেণি বিভাগ</a:t>
          </a:r>
          <a:endParaRPr lang="en-US" sz="3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907872" y="1789965"/>
        <a:ext cx="1646241" cy="1656862"/>
      </dsp:txXfrm>
    </dsp:sp>
    <dsp:sp modelId="{D4B72D3F-86F6-4F52-AF18-C17D5B2C2EF0}">
      <dsp:nvSpPr>
        <dsp:cNvPr id="0" name=""/>
        <dsp:cNvSpPr/>
      </dsp:nvSpPr>
      <dsp:spPr>
        <a:xfrm>
          <a:off x="4060553" y="0"/>
          <a:ext cx="3131868" cy="1383572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rgbClr val="C0504D">
              <a:shade val="50000"/>
            </a:srgb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বায়তুল মাল আল খাস</a:t>
          </a:r>
          <a:endParaRPr lang="en-US" sz="4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519204" y="202619"/>
        <a:ext cx="2214566" cy="978334"/>
      </dsp:txXfrm>
    </dsp:sp>
    <dsp:sp modelId="{E8BC8BE2-DB71-469C-9BCE-AD7E5F9063D5}">
      <dsp:nvSpPr>
        <dsp:cNvPr id="0" name=""/>
        <dsp:cNvSpPr/>
      </dsp:nvSpPr>
      <dsp:spPr>
        <a:xfrm>
          <a:off x="6393298" y="2910318"/>
          <a:ext cx="2914536" cy="169464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বায়তুল মাল আল আস</a:t>
          </a:r>
          <a:endParaRPr lang="en-US" sz="3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820122" y="3158492"/>
        <a:ext cx="2060888" cy="1198292"/>
      </dsp:txXfrm>
    </dsp:sp>
    <dsp:sp modelId="{89F25BD1-B66A-44AF-BE25-1ADA10C02A14}">
      <dsp:nvSpPr>
        <dsp:cNvPr id="0" name=""/>
        <dsp:cNvSpPr/>
      </dsp:nvSpPr>
      <dsp:spPr>
        <a:xfrm>
          <a:off x="2044722" y="2552288"/>
          <a:ext cx="2699031" cy="1653064"/>
        </a:xfrm>
        <a:prstGeom prst="ellipse">
          <a:avLst/>
        </a:prstGeom>
        <a:gradFill rotWithShape="1">
          <a:gsLst>
            <a:gs pos="0">
              <a:srgbClr val="8064A2">
                <a:shade val="51000"/>
                <a:satMod val="130000"/>
              </a:srgbClr>
            </a:gs>
            <a:gs pos="80000">
              <a:srgbClr val="8064A2">
                <a:shade val="93000"/>
                <a:satMod val="130000"/>
              </a:srgbClr>
            </a:gs>
            <a:gs pos="100000">
              <a:srgbClr val="8064A2">
                <a:shade val="94000"/>
                <a:satMod val="135000"/>
              </a:srgbClr>
            </a:gs>
          </a:gsLst>
          <a:lin ang="16200000" scaled="0"/>
        </a:gra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>
              <a:solidFill>
                <a:sysClr val="window" lastClr="FFFFFF"/>
              </a:solidFill>
              <a:latin typeface="NikoshBAN" pitchFamily="2" charset="0"/>
              <a:ea typeface="+mn-ea"/>
              <a:cs typeface="NikoshBAN" pitchFamily="2" charset="0"/>
            </a:rPr>
            <a:t>বায়তুল মাল আল  মুসলেমিন</a:t>
          </a:r>
          <a:endParaRPr lang="en-US" sz="36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439986" y="2794374"/>
        <a:ext cx="1908503" cy="1168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30A5-811A-47F3-9E03-F9AFC9403B2B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F84-D1CA-41C3-B18C-A1A9F10B6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5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30A5-811A-47F3-9E03-F9AFC9403B2B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F84-D1CA-41C3-B18C-A1A9F10B6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99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30A5-811A-47F3-9E03-F9AFC9403B2B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F84-D1CA-41C3-B18C-A1A9F10B6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7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30A5-811A-47F3-9E03-F9AFC9403B2B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F84-D1CA-41C3-B18C-A1A9F10B6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9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30A5-811A-47F3-9E03-F9AFC9403B2B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F84-D1CA-41C3-B18C-A1A9F10B6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5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30A5-811A-47F3-9E03-F9AFC9403B2B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F84-D1CA-41C3-B18C-A1A9F10B6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1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30A5-811A-47F3-9E03-F9AFC9403B2B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F84-D1CA-41C3-B18C-A1A9F10B6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3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30A5-811A-47F3-9E03-F9AFC9403B2B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F84-D1CA-41C3-B18C-A1A9F10B6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9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30A5-811A-47F3-9E03-F9AFC9403B2B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F84-D1CA-41C3-B18C-A1A9F10B6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30A5-811A-47F3-9E03-F9AFC9403B2B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F84-D1CA-41C3-B18C-A1A9F10B6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30A5-811A-47F3-9E03-F9AFC9403B2B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F84-D1CA-41C3-B18C-A1A9F10B6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8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D30A5-811A-47F3-9E03-F9AFC9403B2B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FF84-D1CA-41C3-B18C-A1A9F10B6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5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f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217714"/>
            <a:ext cx="11713028" cy="641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63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82573137"/>
              </p:ext>
            </p:extLst>
          </p:nvPr>
        </p:nvGraphicFramePr>
        <p:xfrm>
          <a:off x="152399" y="1253836"/>
          <a:ext cx="11873346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52399" y="180109"/>
            <a:ext cx="11873346" cy="107372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ওমরের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9210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844C4CD3-62ED-4667-884E-4A5F08E1F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A04533C8-E41E-4919-A610-79BF35531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0801BFE2-7740-40A9-8B84-72D3935C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A907FE88-0E84-4F0E-AEAA-62DC5DAB2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D172618D-1947-4A0E-9F8C-CBB52FF5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DF3D8D-65C7-4A74-8BB9-6BDC07255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BFDF3D8D-65C7-4A74-8BB9-6BDC07255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BFDF3D8D-65C7-4A74-8BB9-6BDC07255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D8137D-B3C8-4B62-8152-56493322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96D8137D-B3C8-4B62-8152-56493322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96D8137D-B3C8-4B62-8152-564933220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4A65682B-59E8-4DE2-A6A5-6F4F3144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B1789CF1-531A-4F1B-A613-E35F7C561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0C62E8-EFF9-48A5-B7E7-E974B4F02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050C62E8-EFF9-48A5-B7E7-E974B4F02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050C62E8-EFF9-48A5-B7E7-E974B4F026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AC40AC-D3C3-4A8C-A5BA-07504902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6EAC40AC-D3C3-4A8C-A5BA-07504902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6EAC40AC-D3C3-4A8C-A5BA-07504902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BA621E-47D8-42CC-8103-257D2F36E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27BA621E-47D8-42CC-8103-257D2F36E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graphicEl>
                                              <a:dgm id="{27BA621E-47D8-42CC-8103-257D2F36E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BDF945-FF23-492A-81E4-C52D48471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FFBDF945-FF23-492A-81E4-C52D48471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FFBDF945-FF23-492A-81E4-C52D48471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32B095-437F-4292-89D4-FE8772618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4B32B095-437F-4292-89D4-FE8772618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B32B095-437F-4292-89D4-FE8772618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FB8B0A-85F3-4086-970E-7118BE4EA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5CFB8B0A-85F3-4086-970E-7118BE4EA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5CFB8B0A-85F3-4086-970E-7118BE4EA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37A33C74-DD70-4490-9CB5-BF4DFCFFF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graphicEl>
                                              <a:dgm id="{EEEE07E4-FCA6-491A-98C7-16BBA4EE6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4BD38BBB-E343-4887-A606-EA8BF6B80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graphicEl>
                                              <a:dgm id="{718C9633-8326-4114-82A9-851E5BF63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8B0857-6AE4-4839-9DCF-A93918AA8482}"/>
              </a:ext>
            </a:extLst>
          </p:cNvPr>
          <p:cNvSpPr/>
          <p:nvPr/>
        </p:nvSpPr>
        <p:spPr>
          <a:xfrm>
            <a:off x="193964" y="1143000"/>
            <a:ext cx="11817927" cy="5507182"/>
          </a:xfrm>
          <a:prstGeom prst="rect">
            <a:avLst/>
          </a:prstGeom>
          <a:solidFill>
            <a:srgbClr val="00206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হযরত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ওম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রাঃ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ছিলেন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ইস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ব্যবস্থার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ৃত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িষ্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া।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স্বয়ং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বলতেন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“প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র্শ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ব্যত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খিলাফত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চলতে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পারেনা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।’’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তাঁর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গণতান্ত্রিক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শাস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্থার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প্রধান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ৈ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ষ্ট্য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ছিল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‘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মজলিস-উস-শুরা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’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উপদে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ষদ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যথা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-(ক)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মজলিস-উস-খাস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স-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জলিস-উস-খাস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ছিল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উচ্চ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পরিষদ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ষদের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সদস্য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ছিলেন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বিশি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সাহাবাব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ৃ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থা-হযরত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ওস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(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খ। এ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ৈন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্যকলাপের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পরাম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্শ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দিতেন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মজলিস-উস-খাসের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্শ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ব্যতীত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হযরত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ওম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রাঃ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কোন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মজলিস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স-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ম-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ছিল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নিম্ন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দ।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শাস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ষদের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সভা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আহবান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হতো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রাষ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র্ণ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সিদ্ধান্ত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মজলিস-উস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গ্রহ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ুতো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মদিনার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মসজিদে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উপদে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ষদের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সভা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অনুষ</a:t>
            </a:r>
            <a:r>
              <a:rPr kumimoji="0" lang="as-IN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ঠিত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হতো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3964" y="145472"/>
            <a:ext cx="11817927" cy="9975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উপদেষ্টা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54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EB4F2-9D8E-4808-A9DE-9371F5F0ED48}"/>
              </a:ext>
            </a:extLst>
          </p:cNvPr>
          <p:cNvSpPr txBox="1">
            <a:spLocks/>
          </p:cNvSpPr>
          <p:nvPr/>
        </p:nvSpPr>
        <p:spPr>
          <a:xfrm>
            <a:off x="228599" y="193964"/>
            <a:ext cx="11727873" cy="645621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1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-হযরত</a:t>
            </a:r>
            <a:r>
              <a:rPr lang="en-US" sz="31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ওমর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)-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জাতীয়তাবাদকে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অক্ষুন্ন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থমত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উপদ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ম্পুর্ণ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ূপে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মুসলিমদের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বাসভূমিতে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পরিন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ন্ন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ইহুদি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ওখ্রী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বসবাসের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দ্বিতিয়ত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ৈন্যদের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জমি-জমা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থবা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চাষাবাদ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িদ্ধ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ূখন্ডকে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শক্তিশালি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্মীয়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রাস্ট্রুরুপে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পরিন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b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ম্প্রসারণের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যরত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ওম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াঠা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সুষ্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 ও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মগ্র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ঞ্চল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সনিক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১৪টি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সনের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কর্তৃত্ব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র্তাকে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কর্তাকে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আমিল।প্রদ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কোষাগারের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াধ্যক্ষ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তেন</a:t>
            </a:r>
            <a:r>
              <a:rPr lang="en-US" sz="3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79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04568" y="2640062"/>
            <a:ext cx="2840182" cy="2571272"/>
          </a:xfrm>
          <a:prstGeom prst="ellipse">
            <a:avLst/>
          </a:prstGeom>
          <a:solidFill>
            <a:srgbClr val="F79646">
              <a:lumMod val="75000"/>
            </a:srgbClr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মজলিস-উস-শুরা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5719988" y="2293464"/>
            <a:ext cx="332232" cy="346597"/>
          </a:xfrm>
          <a:prstGeom prst="up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719988" y="4828686"/>
            <a:ext cx="332232" cy="673608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7750" y="1185996"/>
            <a:ext cx="2667000" cy="1066800"/>
          </a:xfrm>
          <a:prstGeom prst="rect">
            <a:avLst/>
          </a:prstGeom>
          <a:solidFill>
            <a:srgbClr val="7030A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মজলিস-আল-খাস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58144" y="5502294"/>
            <a:ext cx="2686606" cy="914400"/>
          </a:xfrm>
          <a:prstGeom prst="rect">
            <a:avLst/>
          </a:prstGeom>
          <a:solidFill>
            <a:srgbClr val="7030A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মজলিস-আল-আম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230EEA12-D96C-47AE-AA96-E6D3B10A1617}"/>
              </a:ext>
            </a:extLst>
          </p:cNvPr>
          <p:cNvSpPr/>
          <p:nvPr/>
        </p:nvSpPr>
        <p:spPr>
          <a:xfrm>
            <a:off x="8194963" y="2964514"/>
            <a:ext cx="2673927" cy="1120513"/>
          </a:xfrm>
          <a:prstGeom prst="roundRect">
            <a:avLst/>
          </a:prstGeom>
          <a:solidFill>
            <a:srgbClr val="F79646">
              <a:lumMod val="5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ষ্টা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পরিষদ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DF0271C-419D-4FB3-B836-7BB734F09E28}"/>
              </a:ext>
            </a:extLst>
          </p:cNvPr>
          <p:cNvSpPr/>
          <p:nvPr/>
        </p:nvSpPr>
        <p:spPr>
          <a:xfrm>
            <a:off x="7382117" y="3347808"/>
            <a:ext cx="770105" cy="353926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94FA517-57A0-416F-B497-46268415EB8F}"/>
              </a:ext>
            </a:extLst>
          </p:cNvPr>
          <p:cNvSpPr/>
          <p:nvPr/>
        </p:nvSpPr>
        <p:spPr>
          <a:xfrm>
            <a:off x="1317255" y="1185996"/>
            <a:ext cx="2667000" cy="1066800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পরিষদ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C5D2F24-3B94-4FEE-857D-C80BE71465A6}"/>
              </a:ext>
            </a:extLst>
          </p:cNvPr>
          <p:cNvSpPr/>
          <p:nvPr/>
        </p:nvSpPr>
        <p:spPr>
          <a:xfrm rot="10800000">
            <a:off x="3984255" y="1365524"/>
            <a:ext cx="573889" cy="352268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7B8DD4-A293-4C60-8201-B7028B6B4335}"/>
              </a:ext>
            </a:extLst>
          </p:cNvPr>
          <p:cNvSpPr/>
          <p:nvPr/>
        </p:nvSpPr>
        <p:spPr>
          <a:xfrm>
            <a:off x="1280227" y="5400621"/>
            <a:ext cx="2666999" cy="1083782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  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ষদ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95C50F5-1A24-453A-8EEC-E97BD3111EAC}"/>
              </a:ext>
            </a:extLst>
          </p:cNvPr>
          <p:cNvSpPr/>
          <p:nvPr/>
        </p:nvSpPr>
        <p:spPr>
          <a:xfrm rot="10800000">
            <a:off x="3965740" y="5784442"/>
            <a:ext cx="573890" cy="31614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26690" y="2252796"/>
            <a:ext cx="374072" cy="311261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7819" y="202390"/>
            <a:ext cx="11734800" cy="8721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মজলিস-উস-শুরা-এর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26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animBg="1"/>
      <p:bldP spid="5" grpId="0" build="p" animBg="1"/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3236" y="152400"/>
            <a:ext cx="11734800" cy="8382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ছবিটি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Content Placeholder 3" descr="Bangladesh Parli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" y="990600"/>
            <a:ext cx="11734800" cy="5715000"/>
          </a:xfrm>
          <a:prstGeom prst="rect">
            <a:avLst/>
          </a:prstGeom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9C90E2F5-9BA0-4C2C-AD4E-0FE5938CB32A}"/>
              </a:ext>
            </a:extLst>
          </p:cNvPr>
          <p:cNvSpPr/>
          <p:nvPr/>
        </p:nvSpPr>
        <p:spPr>
          <a:xfrm>
            <a:off x="263236" y="990600"/>
            <a:ext cx="4419600" cy="1295400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গণতান্ত্রিক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</a:t>
            </a:r>
            <a:r>
              <a:rPr kumimoji="0" lang="as-I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  </a:t>
            </a:r>
            <a:r>
              <a:rPr kumimoji="0" lang="as-I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্থার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প্রতীক</a:t>
            </a:r>
            <a:r>
              <a:rPr kumimoji="0" lang="en-US" sz="4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899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9382" y="145472"/>
            <a:ext cx="11720944" cy="92132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নিচের ছবিটি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 descr="C:\Users\SHAKHAWAT\Downloads\Palment Of Bangladesh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382" y="1142999"/>
            <a:ext cx="11720944" cy="4772891"/>
          </a:xfrm>
          <a:prstGeom prst="rect">
            <a:avLst/>
          </a:prstGeom>
          <a:noFill/>
        </p:spPr>
      </p:pic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4C9DAF07-9A9C-4BC6-998C-31DC38B0CCC5}"/>
              </a:ext>
            </a:extLst>
          </p:cNvPr>
          <p:cNvSpPr/>
          <p:nvPr/>
        </p:nvSpPr>
        <p:spPr>
          <a:xfrm>
            <a:off x="249382" y="5915891"/>
            <a:ext cx="11720944" cy="810491"/>
          </a:xfrm>
          <a:prstGeom prst="roundRec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ব্যবস্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ার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প্রতীক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38432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9382" y="207818"/>
            <a:ext cx="11734800" cy="1371600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House Of Representative</a:t>
            </a: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উচ্চ কক্ষ)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C:\Users\need\Desktop\Chapter 3\Screenshot_2019-11-03-22-41-06-07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382" y="1579418"/>
            <a:ext cx="11734800" cy="5043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7911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eed\Desktop\Chapter 3\Screenshot_2019-11-03-22-46-57-37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236" y="1218833"/>
            <a:ext cx="11651672" cy="54452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3236" y="152400"/>
            <a:ext cx="11651672" cy="1107996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House Of Senate</a:t>
            </a:r>
            <a:r>
              <a:rPr kumimoji="0" lang="bn-BD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(নিম্ন কক্ষ)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1029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963" y="235527"/>
            <a:ext cx="11762509" cy="64700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নিরপেক্ষভাবে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রাসূল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ওমর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দৃঢ়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সুষ্ঠু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প্রনয়ণ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হয়।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দায়ীত্বপ্রাপ্ত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17" y="3470563"/>
            <a:ext cx="513873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5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0109" y="166255"/>
            <a:ext cx="11804073" cy="1094509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9BBB59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সেনাবাহিনী গঠন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 descr="C:\Users\need\Desktop\Chapter 3\Screenshot_2019-11-03-22-21-57-84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109" y="1260764"/>
            <a:ext cx="11804073" cy="5389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93098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0" y="226578"/>
            <a:ext cx="11707091" cy="1325563"/>
          </a:xfrm>
          <a:solidFill>
            <a:srgbClr val="FF0000"/>
          </a:solidFill>
        </p:spPr>
        <p:txBody>
          <a:bodyPr/>
          <a:lstStyle/>
          <a:p>
            <a:pPr algn="ctr"/>
            <a:r>
              <a:rPr lang="en-US" sz="3200" dirty="0" err="1" smtClean="0"/>
              <a:t>শুভেচ্ছা</a:t>
            </a:r>
            <a:r>
              <a:rPr lang="en-US" dirty="0" smtClean="0"/>
              <a:t>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0" y="1552142"/>
            <a:ext cx="5551715" cy="5153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096" y="1552143"/>
            <a:ext cx="2286000" cy="5153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097" y="1552143"/>
            <a:ext cx="3869376" cy="51534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9378" y="1552141"/>
            <a:ext cx="3588331" cy="9970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জোৎস্না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স্নাত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69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0835" y="152400"/>
            <a:ext cx="11873345" cy="1163782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পুলিশ বাহিনী গঠন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 descr="C:\Users\need\Desktop\Chapter 3\Screenshot_2019-11-03-22-15-46-45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526" y="1316182"/>
            <a:ext cx="11748655" cy="53894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053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eed\Desktop\Chapter 3\Screenshot_2019-11-03-22-23-52-95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526" y="1371600"/>
            <a:ext cx="11748655" cy="5250873"/>
          </a:xfrm>
          <a:prstGeom prst="rect">
            <a:avLst/>
          </a:prstGeom>
          <a:noFill/>
        </p:spPr>
      </p:pic>
      <p:sp>
        <p:nvSpPr>
          <p:cNvPr id="3" name="Rectangle: Rounded Corners 1">
            <a:extLst>
              <a:ext uri="{FF2B5EF4-FFF2-40B4-BE49-F238E27FC236}">
                <a16:creationId xmlns:a16="http://schemas.microsoft.com/office/drawing/2014/main" id="{E7D89403-9DC0-471E-B13C-2AB8C0A9EDD3}"/>
              </a:ext>
            </a:extLst>
          </p:cNvPr>
          <p:cNvSpPr/>
          <p:nvPr/>
        </p:nvSpPr>
        <p:spPr>
          <a:xfrm>
            <a:off x="235526" y="180108"/>
            <a:ext cx="11748654" cy="1191492"/>
          </a:xfrm>
          <a:prstGeom prst="roundRect">
            <a:avLst/>
          </a:prstGeom>
          <a:solidFill>
            <a:srgbClr val="7030A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as-IN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6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্থা</a:t>
            </a:r>
            <a:endParaRPr kumimoji="0" 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8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9382" y="160337"/>
            <a:ext cx="11720944" cy="1143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হযরত ওমর (রা) এর রাজস্বের উৎসসমূহের নাম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49382" y="1447800"/>
            <a:ext cx="11720944" cy="5249863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১- 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জাকাত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মুসলমানদের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জন্য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বাধ্যতামূলক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নিসাব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পরিমান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২-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জিজিয়া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মুসলিম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রাস্ট্রে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অমুসলিমদের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প্রদেয়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নিরাপত্তামূলক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            </a:t>
            </a: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৩-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গনিমত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যুদ্ধক্ষেত্রে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পরাজিত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শত্রুপক্ষের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কাছ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থেকে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প্রাপ্ত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সম্পদ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৪-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উশর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মুসলমানদের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ভূমি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রাজস্ব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৫-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উশুর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–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বাণিজ্য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৬-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আল ফাই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রাষ্ট্রের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মালিকানাধীন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খাস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জমির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 </a:t>
            </a: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৭-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আল হিমা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খাস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জমিতে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পশুচারনের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জন্য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আরোপিত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৮-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খারাজ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ইসলামি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রাস্ট্রে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বসবাসরত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অমুসলিম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প্রজাদের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চাষাবাদের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জন্য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প্রদেয়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ভূমি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747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eed\Desktop\Chapter 3\Screenshot_2019-11-03-22-20-27-92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674" y="1214438"/>
            <a:ext cx="11762508" cy="547730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1674" y="221672"/>
            <a:ext cx="11762508" cy="992765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আদমশুমারি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প্রবর্তন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7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5D47EC-42C2-41A7-A0F5-41BD8CDE4547}"/>
              </a:ext>
            </a:extLst>
          </p:cNvPr>
          <p:cNvSpPr/>
          <p:nvPr/>
        </p:nvSpPr>
        <p:spPr>
          <a:xfrm>
            <a:off x="221673" y="1357744"/>
            <a:ext cx="11734799" cy="4539635"/>
          </a:xfrm>
          <a:prstGeom prst="rect">
            <a:avLst/>
          </a:prstGeom>
          <a:solidFill>
            <a:srgbClr val="0070C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হযরত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ওম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)-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দিউয়ান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কটি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ভাতাভোগি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তালিকা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প্রস্তুত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কুরে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এ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তালিকা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তৈরি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দমশুমারী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পরিচালনা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রাস্ট্রীয়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খাতের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উদ্ব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ৃ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র্থ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সকল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শ্রেনীর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মানুসের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ম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য়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লমানের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ভাতার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পরিমান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তিন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িষয়ের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নির্ভ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-(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)-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ঃ)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ত্মীয়স্বজন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(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াথমিক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যুগের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মুসল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(গ)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ইসলা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কারী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2338728-7204-40B5-A42A-5ECF613AB82E}"/>
              </a:ext>
            </a:extLst>
          </p:cNvPr>
          <p:cNvSpPr/>
          <p:nvPr/>
        </p:nvSpPr>
        <p:spPr>
          <a:xfrm>
            <a:off x="221672" y="235527"/>
            <a:ext cx="11734799" cy="1122216"/>
          </a:xfrm>
          <a:prstGeom prst="roundRect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ভাতা</a:t>
            </a:r>
            <a:r>
              <a:rPr kumimoji="0" lang="as-I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</a:t>
            </a:r>
            <a:r>
              <a:rPr kumimoji="0" lang="as-I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6EB8B4-F1C6-4CFF-BC33-A0EA02C852B5}"/>
              </a:ext>
            </a:extLst>
          </p:cNvPr>
          <p:cNvSpPr/>
          <p:nvPr/>
        </p:nvSpPr>
        <p:spPr>
          <a:xfrm>
            <a:off x="221672" y="5897380"/>
            <a:ext cx="11734798" cy="725093"/>
          </a:xfrm>
          <a:prstGeom prst="roundRect">
            <a:avLst/>
          </a:prstGeom>
          <a:solidFill>
            <a:srgbClr val="00206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রূপ-২য়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পাতায়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027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DD5BC-506E-483F-9B3D-6D6F2099288E}"/>
              </a:ext>
            </a:extLst>
          </p:cNvPr>
          <p:cNvSpPr txBox="1">
            <a:spLocks/>
          </p:cNvSpPr>
          <p:nvPr/>
        </p:nvSpPr>
        <p:spPr>
          <a:xfrm>
            <a:off x="207818" y="207818"/>
            <a:ext cx="11776364" cy="94210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DF4825-8D75-41CF-A3B5-5A903C4A4973}"/>
              </a:ext>
            </a:extLst>
          </p:cNvPr>
          <p:cNvSpPr/>
          <p:nvPr/>
        </p:nvSpPr>
        <p:spPr>
          <a:xfrm>
            <a:off x="207818" y="2272145"/>
            <a:ext cx="11776364" cy="4391890"/>
          </a:xfrm>
          <a:prstGeom prst="rect">
            <a:avLst/>
          </a:prstGeom>
          <a:solidFill>
            <a:srgbClr val="C0504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মুহাজির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নছার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-(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যারা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বদরের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যুদ্ধে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অ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ং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ন)-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৫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০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০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০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মুহাজির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নছার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যারা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বদ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্ধেঅ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ং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হণ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করেন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)-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৪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০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০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০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রসুল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সঃ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)-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স্ত্রী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বিবি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আয়েশা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ব্যতীত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)- ১০,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০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০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০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৪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হযরত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আয়েশা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রাঃ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)—১২,০০০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দিরহাম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৫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মুহাজির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নছারদের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পু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- -২,০০০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দিরহাম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৬-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মুহাজির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ও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নছারদের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স্ত্রী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–২০০-৬০০-দি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err="1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P,t,o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AD90C3-2978-4569-8066-729920E667B8}"/>
              </a:ext>
            </a:extLst>
          </p:cNvPr>
          <p:cNvSpPr/>
          <p:nvPr/>
        </p:nvSpPr>
        <p:spPr>
          <a:xfrm>
            <a:off x="207818" y="1149926"/>
            <a:ext cx="11776364" cy="1122219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ী---        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as-IN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 </a:t>
            </a:r>
          </a:p>
        </p:txBody>
      </p:sp>
    </p:spTree>
    <p:extLst>
      <p:ext uri="{BB962C8B-B14F-4D97-AF65-F5344CB8AC3E}">
        <p14:creationId xmlns:p14="http://schemas.microsoft.com/office/powerpoint/2010/main" val="271611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964" y="221673"/>
            <a:ext cx="11804072" cy="64007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৭-রাসূল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চাচা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আব্বাস-১০,০০০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দিরহাম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৮-হাসান ও হুসাইন-৫,০০০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দিরহাম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৯-আব্দুল্লাহ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ওমর-৩,০০০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দিরহাম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১০-মক্কার অধিবাসী-৮০০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দিরহাম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১১-মদিনার অধিবাসী-৩০০-৫০০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দিরহাম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১২-গভর্নর-৬০০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দিরহাম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১৩-শিশু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বালেগ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১০০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দিরহাম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78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3964" y="152399"/>
            <a:ext cx="11748653" cy="6553201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b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মজলিস-</a:t>
            </a:r>
            <a:r>
              <a:rPr lang="en-US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উস</a:t>
            </a:r>
            <a:r>
              <a:rPr kumimoji="0" lang="bn-BD" b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-শুরা বলতে  কী বুঝ?</a:t>
            </a:r>
            <a:endParaRPr kumimoji="0" lang="en-US" b="1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শুরা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’।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বলতেন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, ‘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’।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চেতনায়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সুযোগ-সুবিধা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নিশ্চিতকরণ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স্বচ্ছভাবে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শাসনকার্য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মন্ত্রণাপরিষদ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করেন,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মজলিশে-শুরা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মন্ত্রণাপরিষদ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 smtClean="0">
              <a:solidFill>
                <a:sysClr val="window" lastClr="FFFFFF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মজলিশ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সভা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সমিতি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শুরা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আরবি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’।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মজলিসে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শুরা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ক-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মজলিশ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আল-খাস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)।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খ-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মজলিশ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আল-আম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3200" b="1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)    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5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5527" y="277091"/>
            <a:ext cx="11679381" cy="114054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3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হযরত ওমর (রা) এর কেন্দ্রীয় শাসনব্যবস্থা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35526" y="1417638"/>
            <a:ext cx="11679381" cy="5287962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মজলিস-উস-শুরাঃ</a:t>
            </a:r>
          </a:p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বিচার বিভাগঃ</a:t>
            </a:r>
          </a:p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3-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সামরিক বিভাগঃ সমগ্র সাম্রাজ্যকে ৯টি সামরিক জেলায় ভাগ করেছিলেন।</a:t>
            </a:r>
          </a:p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4-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সৈনিকদের শ্রেণিবিভাগঃ পদাতিক, অশ্বারোহী, তীরন্দাজ, বাহক, সেবক প্রভৃতি বিভাগ।</a:t>
            </a:r>
          </a:p>
          <a:p>
            <a:pPr marL="0" indent="0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5-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পুলিশ বিভাগঃ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95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5527" y="207818"/>
            <a:ext cx="11734800" cy="1239982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বায়তুল মাল প্রতিষ্ঠা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35527" y="1447800"/>
            <a:ext cx="11734800" cy="53340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বায়তুল আরবি শব্দ এর অর্থ ধনসম্পদের ঘর।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ইসলামের শরিয়তের পরিভাষায় ইসলামি রাষ্ট্রের কেন্দ্রীয় অর্থ তহবিল বা জাতীয় কোষাগারকে বায়তুল মাল বলা হয়।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গ-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মূলত হযরত আবু বকর (রা) বায়তুল মাল প্রতিষ্ঠা করেন।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33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816" y="207818"/>
            <a:ext cx="11722927" cy="64146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শতভাগ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স্বাস্থবিধি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2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52164954"/>
              </p:ext>
            </p:extLst>
          </p:nvPr>
        </p:nvGraphicFramePr>
        <p:xfrm>
          <a:off x="249383" y="1524000"/>
          <a:ext cx="11665526" cy="5223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249383" y="205293"/>
            <a:ext cx="11651672" cy="13187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বায়তুল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640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0C4C67-9315-43FF-B013-1444E2FB3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240C4C67-9315-43FF-B013-1444E2FB3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240C4C67-9315-43FF-B013-1444E2FB3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B72D3F-86F6-4F52-AF18-C17D5B2C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D4B72D3F-86F6-4F52-AF18-C17D5B2C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D4B72D3F-86F6-4F52-AF18-C17D5B2C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95A1DD-75C9-4C33-8DBC-16050E247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9695A1DD-75C9-4C33-8DBC-16050E247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9695A1DD-75C9-4C33-8DBC-16050E247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BC8BE2-DB71-469C-9BCE-AD7E5F906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E8BC8BE2-DB71-469C-9BCE-AD7E5F906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E8BC8BE2-DB71-469C-9BCE-AD7E5F906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95AA9C-C540-4E04-9EA6-49CCA90CA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7495AA9C-C540-4E04-9EA6-49CCA90CA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7495AA9C-C540-4E04-9EA6-49CCA90CA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F25BD1-B66A-44AF-BE25-1ADA10C02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89F25BD1-B66A-44AF-BE25-1ADA10C02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89F25BD1-B66A-44AF-BE25-1ADA10C02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116028-B0FA-423E-8B1A-46FD4BEBF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AA116028-B0FA-423E-8B1A-46FD4BEBF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AA116028-B0FA-423E-8B1A-46FD4BEBFA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820" y="263237"/>
            <a:ext cx="6068290" cy="641465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ওমর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রাজস্ব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11" y="263236"/>
            <a:ext cx="5694216" cy="663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46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249382" y="1094510"/>
            <a:ext cx="11707091" cy="1662545"/>
          </a:xfrm>
          <a:prstGeom prst="rect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ক-</a:t>
            </a:r>
            <a:r>
              <a:rPr kumimoji="0" lang="en-US" sz="6000" b="0" i="0" u="sng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দল</a:t>
            </a:r>
            <a:r>
              <a:rPr kumimoji="0" lang="en-US" sz="6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                  </a:t>
            </a:r>
            <a:r>
              <a:rPr kumimoji="0" lang="bn-BD" sz="6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খ-দল</a:t>
            </a:r>
            <a:endParaRPr kumimoji="0" lang="en-US" sz="6000" b="0" i="0" u="sng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9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9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ওমরের</a:t>
            </a:r>
            <a:r>
              <a:rPr lang="en-US" sz="39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শাসনব্যবস্থা</a:t>
            </a:r>
            <a:r>
              <a:rPr lang="en-US" sz="39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গণতন্ত্রের</a:t>
            </a:r>
            <a:r>
              <a:rPr lang="en-US" sz="39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9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9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ছিল-আলোচনা</a:t>
            </a:r>
            <a:r>
              <a:rPr lang="en-US" sz="39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9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kumimoji="0" lang="bn-BD" sz="3900" b="0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9383" y="0"/>
            <a:ext cx="11707090" cy="109451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757054"/>
            <a:ext cx="5555673" cy="3920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2757052"/>
            <a:ext cx="6026728" cy="39201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76109" y="2757052"/>
            <a:ext cx="124691" cy="392017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40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110" y="223583"/>
            <a:ext cx="11734800" cy="189807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ওমর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কেন্দ্রীয়শাসনব্যবস্থার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আলোকপাত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" y="2121655"/>
            <a:ext cx="5943599" cy="4500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08" y="2121655"/>
            <a:ext cx="5791202" cy="450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0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1" y="1343892"/>
            <a:ext cx="5901727" cy="5375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00" y="1343892"/>
            <a:ext cx="5811363" cy="537556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1673" y="180110"/>
            <a:ext cx="11707089" cy="11637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01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152400"/>
            <a:ext cx="11623964" cy="12954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</a:t>
            </a:r>
            <a: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447800"/>
            <a:ext cx="11623964" cy="5181600"/>
          </a:xfrm>
          <a:prstGeom prst="rect">
            <a:avLst/>
          </a:prstGeom>
          <a:solidFill>
            <a:srgbClr val="FF0000"/>
          </a:solidFill>
          <a:ln w="38100"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১-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শুরা শব্দের অর্থ কী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bn-BD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২-মজলিশ-উস-শুরা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মজলিশ-উস-খাসের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দাও</a:t>
            </a:r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৩-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প্রাদেশিক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শাসনব্যবস্থায়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হযরত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ওমরের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রাঃ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এর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অবদান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000" baseline="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৪-মজলিশ-আল-খাস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মজলিশ-আল-আমের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kumimoji="0" lang="bn-BD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815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9382" y="221672"/>
            <a:ext cx="11679382" cy="76200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ধন্যবা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দ- </a:t>
            </a:r>
            <a:r>
              <a:rPr kumimoji="0" lang="bn-BD" sz="66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6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সবার</a:t>
            </a:r>
            <a:r>
              <a:rPr kumimoji="0" lang="en-US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মঙ্গল</a:t>
            </a:r>
            <a:r>
              <a:rPr kumimoji="0" lang="en-US" sz="4000" b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কামনা</a:t>
            </a:r>
            <a:r>
              <a:rPr kumimoji="0" lang="en-US" sz="4000" b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করে</a:t>
            </a:r>
            <a:r>
              <a:rPr kumimoji="0" lang="en-US" sz="4000" b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শেষ</a:t>
            </a:r>
            <a:r>
              <a:rPr kumimoji="0" lang="en-US" sz="4000" b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করছি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9" y="983673"/>
            <a:ext cx="5929745" cy="5721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983673"/>
            <a:ext cx="5749637" cy="572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27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ishakhi_1580119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7" y="221672"/>
            <a:ext cx="11724243" cy="640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87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6" y="226580"/>
            <a:ext cx="5818909" cy="1325563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236" y="1552143"/>
            <a:ext cx="5818909" cy="50564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বিনোদপুর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মহম্মদপুর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মাগুরা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মোবাইল-০১৭২৪০৫৬৬৯৬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44" y="226580"/>
            <a:ext cx="5878627" cy="638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0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6" y="365125"/>
            <a:ext cx="6123709" cy="1325563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3236" y="1690255"/>
            <a:ext cx="6123709" cy="494607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পাঠসিরোনাম-খুলাফায়ে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রাশেদিন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পাঠ্যাংশ-হযরত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ওমরের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৪৫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তারিখ-০৭/৭/২০২০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5" y="365125"/>
            <a:ext cx="5569528" cy="627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7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673" y="249525"/>
            <a:ext cx="11720945" cy="2978583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পাঠশিরোনাম-খুলাফায়ে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রাশেদিন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673" y="3228109"/>
            <a:ext cx="11720945" cy="3422073"/>
          </a:xfrm>
          <a:solidFill>
            <a:srgbClr val="00B0F0"/>
          </a:solidFill>
        </p:spPr>
        <p:txBody>
          <a:bodyPr>
            <a:normAutofit/>
          </a:bodyPr>
          <a:lstStyle/>
          <a:p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পাঠ্যাংশ-হযরত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ওমরের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66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">
            <a:extLst>
              <a:ext uri="{FF2B5EF4-FFF2-40B4-BE49-F238E27FC236}">
                <a16:creationId xmlns:a16="http://schemas.microsoft.com/office/drawing/2014/main" id="{A720CE8F-A737-45E8-B5FE-2BC285BE52DC}"/>
              </a:ext>
            </a:extLst>
          </p:cNvPr>
          <p:cNvSpPr/>
          <p:nvPr/>
        </p:nvSpPr>
        <p:spPr>
          <a:xfrm>
            <a:off x="207818" y="1371600"/>
            <a:ext cx="11776364" cy="5334000"/>
          </a:xfrm>
          <a:prstGeom prst="roundRect">
            <a:avLst/>
          </a:prstGeom>
          <a:solidFill>
            <a:srgbClr val="7030A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ভূমি</a:t>
            </a:r>
            <a:r>
              <a:rPr kumimoji="0" lang="as-IN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  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হযরত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আবু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ব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(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রাঃ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)-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ম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ৃ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 ৬৩৪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খ্রীস্টাব্দে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হয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ও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রাঃ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ইসলামের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দ্বিতিয়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খলিফা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্বাচিত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হন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দশ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বছরের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শাস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কালে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তিনি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যেম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ী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ৃ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্ধি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করেন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তেমনিভাবে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মুসলিম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রাস্ট্রে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ষ্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ন।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াছাড়া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শাস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্থার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প্রব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্ত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ামি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শাসনব্যবস্থার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প্রতিচ্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ঐতিহাসিকগ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ন।  </a:t>
            </a:r>
          </a:p>
        </p:txBody>
      </p:sp>
      <p:sp>
        <p:nvSpPr>
          <p:cNvPr id="4" name="Rectangle 3"/>
          <p:cNvSpPr/>
          <p:nvPr/>
        </p:nvSpPr>
        <p:spPr>
          <a:xfrm>
            <a:off x="817418" y="207819"/>
            <a:ext cx="10446327" cy="11637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ওমর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শাসনব্যবস্থা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35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" y="381000"/>
            <a:ext cx="11873346" cy="618630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শিখন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ফল</a:t>
            </a:r>
            <a:endParaRPr kumimoji="0" lang="bn-BD" sz="4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হযরত ওমর (রা) এর পরিচয় বলতে পারবে;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মজলিস-ই-শুরা শব্দের অর্থ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বলতে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পারবে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;</a:t>
            </a:r>
            <a:endParaRPr kumimoji="0" lang="bn-BD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ইসলামে হযরত ওমর (রা) এর অবদান ব্যাখ্যা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করতে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পারবে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;</a:t>
            </a:r>
            <a:endParaRPr kumimoji="0" lang="bn-BD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হযরত ওমর (রা) এর প্রশা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</a:t>
            </a:r>
            <a:r>
              <a:rPr lang="en-US" sz="2400" b="1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নিক</a:t>
            </a: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ব্যবস্থা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করতে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পারবে</a:t>
            </a:r>
            <a:r>
              <a:rPr kumimoji="0" lang="bn-BD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3600" b="1" i="0" u="sng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800" b="1" i="0" u="sng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800" b="1" i="0" u="sng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800" b="1" i="0" u="sng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800" b="1" i="0" u="sng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800" b="1" i="0" u="sng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800" b="1" i="0" u="sng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1800" b="1" i="0" u="sng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0800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1796</Words>
  <Application>Microsoft Office PowerPoint</Application>
  <PresentationFormat>Widescreen</PresentationFormat>
  <Paragraphs>161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শুভেচ্ছা   স্বাগতম</vt:lpstr>
      <vt:lpstr>PowerPoint Presentation</vt:lpstr>
      <vt:lpstr>PowerPoint Presentation</vt:lpstr>
      <vt:lpstr>শিক্ষক পরিচিতি</vt:lpstr>
      <vt:lpstr>বিষয় পরিচিতি </vt:lpstr>
      <vt:lpstr>পাঠশিরোনাম-খুলাফায়ে রাশেদিন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  স্বাগতম</dc:title>
  <dc:creator>JAKIR-MAGURA</dc:creator>
  <cp:lastModifiedBy>Zakir</cp:lastModifiedBy>
  <cp:revision>38</cp:revision>
  <dcterms:created xsi:type="dcterms:W3CDTF">2020-07-06T13:20:40Z</dcterms:created>
  <dcterms:modified xsi:type="dcterms:W3CDTF">2020-07-07T03:37:15Z</dcterms:modified>
</cp:coreProperties>
</file>