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rfect" initials="P" lastIdx="4" clrIdx="0">
    <p:extLst>
      <p:ext uri="{19B8F6BF-5375-455C-9EA6-DF929625EA0E}">
        <p15:presenceInfo xmlns:p15="http://schemas.microsoft.com/office/powerpoint/2012/main" userId="Perfec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2D411-146F-49E8-B920-B496133148A6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19D7C-42D8-44D4-BF8D-858548593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19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D2E6D-48EF-4050-A6B0-AF2C48F93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2242AE-621E-4DDD-A1B4-E0CED043D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F4CE4-FD1E-4806-B7FF-1579584EF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F3AE-762B-4F16-BC93-BA165A05FAC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133A8-8BB2-485E-A188-075DADD0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5FC7F-44EC-4321-92CD-7DEB3C4D1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3414-2D3F-4555-8553-3E958FBA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9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09C21-7375-4AFA-9607-83D3A0682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9FD8F-DD2E-4529-ABE4-AC58321E1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37620-72D7-47EE-8360-AD893A97B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F3AE-762B-4F16-BC93-BA165A05FAC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EBC93-A4BE-4A71-B509-98DFC20EA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284C4-1865-420E-A468-DD446C39B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3414-2D3F-4555-8553-3E958FBA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2207FC-C7B0-47A8-AF26-A11F16771A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16E08-8B3F-4BDF-8C50-4E313319D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4AACF-BE8D-4C12-9986-82F5C76C9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F3AE-762B-4F16-BC93-BA165A05FAC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E47D1-1B66-4377-A6C3-01BA4C687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EE363-8F3B-4282-AD97-23C619A96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3414-2D3F-4555-8553-3E958FBA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4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25C69-E1C2-4BF2-80DA-8FE5C5B2C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85C14-55B7-4022-8000-083DD00CC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EC4E4-8A17-4C95-A6E1-52AE03422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F3AE-762B-4F16-BC93-BA165A05FAC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764A0-E344-4C2C-B32E-8000E96EE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5BC76-73A6-43FD-8FDB-4A44D28FE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3414-2D3F-4555-8553-3E958FBA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2472D-3459-476A-89C9-8451D6882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25596-2A63-4288-92F9-AD623B640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7AE70-03BC-4B29-A608-C4787957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F3AE-762B-4F16-BC93-BA165A05FAC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27372-CA75-42B8-A6E3-DBF9A88F0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95A90-BAE0-44AC-AD3B-FD0A04347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3414-2D3F-4555-8553-3E958FBA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52700-DF83-4042-93DF-B3CDF6771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45273-C348-40A4-B2A4-91931F509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62CC6-1613-41A6-AEED-6E70B6C5D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D4F8B7-8A22-4BBE-BC3E-E30EE0BE2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F3AE-762B-4F16-BC93-BA165A05FAC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F8251-6310-40EB-A621-CC99B5663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D76CD-4164-4CBB-9A36-48529261D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3414-2D3F-4555-8553-3E958FBA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7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EBA16-E25D-4D72-9749-D3FBF056F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93FBB3-CA35-41A6-89DF-00828F3FB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3D56D-8359-4B24-A250-9C4EFFAE0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1E440D-1CB5-46CD-A9A8-A00A7C132B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F887A2-E323-4DEC-A6E6-BE1CDC7983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D0AE15-19AD-4A69-B306-FFFA58BE8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F3AE-762B-4F16-BC93-BA165A05FAC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23A28-8870-446B-BABA-7341DD735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F88E7D-4EEE-4387-8022-EAB3A4A20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3414-2D3F-4555-8553-3E958FBA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7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DF535-3EBF-4DD7-B3B2-60A83AD3D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3BD2E4-BE82-41BF-86EF-81C122ADB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F3AE-762B-4F16-BC93-BA165A05FAC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114693-E2CE-4330-8CAF-33E468B87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802BD-0206-4B54-ABCC-7B352D4FD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3414-2D3F-4555-8553-3E958FBA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7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867E0B-23A9-4850-A2EC-CA8ED733E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F3AE-762B-4F16-BC93-BA165A05FAC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FAA10-DB68-477E-96D1-159C2856B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DF57A-9F3A-4E81-86AB-FC7DB717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3414-2D3F-4555-8553-3E958FBA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783F7-F8BC-46A2-BC8C-F651AD7F9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E2598-8C59-4EE3-A27B-8782C8CCF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9C2E3-61FD-47E7-8C54-6131ED117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D6C00-E5E9-4498-948B-06FEC60E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F3AE-762B-4F16-BC93-BA165A05FAC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522E8-2633-4648-A705-D2A22A645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41745-215E-4561-A1F7-C08F7859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3414-2D3F-4555-8553-3E958FBA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9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BF7F0-4747-43E1-87C3-AB8B0C9AF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A23181-D1BD-493A-9DF9-0C2FDE873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2860F1-61BD-4D3B-8256-7E2D3E9F0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25269-61C4-45B3-B3C0-C9AEB36AD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F3AE-762B-4F16-BC93-BA165A05FAC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EB105-31A1-4706-8CCE-4817D12B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F9AA6-C0E3-4185-BAAC-C38305E4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3414-2D3F-4555-8553-3E958FBA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2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DCF447-84D3-4EAD-886D-69C3521A8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654D8-7CB0-4F3B-9312-1CB9853C9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B967F-7D7A-428D-9D41-BFE854A59C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CF3AE-762B-4F16-BC93-BA165A05FAC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6B474-20E5-44E6-AF73-7A46BDA0A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BD40A-6DD3-4526-B033-1558C2D33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B3414-2D3F-4555-8553-3E958FBA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9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679AE80-E5F8-45EA-95B6-6015F038A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741" y="166965"/>
            <a:ext cx="8619344" cy="574123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10C6B69-1DB6-4BC8-994F-16E9E89D88AA}"/>
              </a:ext>
            </a:extLst>
          </p:cNvPr>
          <p:cNvSpPr txBox="1"/>
          <p:nvPr/>
        </p:nvSpPr>
        <p:spPr>
          <a:xfrm>
            <a:off x="4840398" y="2321004"/>
            <a:ext cx="34167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atin typeface="Nikshban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331935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BDAAD4-FF01-4285-9977-A993D76A63C1}"/>
              </a:ext>
            </a:extLst>
          </p:cNvPr>
          <p:cNvSpPr txBox="1"/>
          <p:nvPr/>
        </p:nvSpPr>
        <p:spPr>
          <a:xfrm>
            <a:off x="3057993" y="959370"/>
            <a:ext cx="680898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highlight>
                  <a:srgbClr val="FF00FF"/>
                </a:highlight>
              </a:rPr>
              <a:t>Now try to new word</a:t>
            </a:r>
          </a:p>
          <a:p>
            <a:r>
              <a:rPr lang="en-US" sz="4000" dirty="0">
                <a:solidFill>
                  <a:srgbClr val="002060"/>
                </a:solidFill>
              </a:rPr>
              <a:t>Hello</a:t>
            </a:r>
          </a:p>
          <a:p>
            <a:r>
              <a:rPr lang="en-US" sz="4000" dirty="0">
                <a:solidFill>
                  <a:srgbClr val="FF0000"/>
                </a:solidFill>
              </a:rPr>
              <a:t>Thank</a:t>
            </a:r>
          </a:p>
          <a:p>
            <a:r>
              <a:rPr lang="en-US" sz="4000" dirty="0">
                <a:solidFill>
                  <a:srgbClr val="0070C0"/>
                </a:solidFill>
              </a:rPr>
              <a:t>Very</a:t>
            </a:r>
          </a:p>
          <a:p>
            <a:r>
              <a:rPr lang="en-US" sz="4000" dirty="0">
                <a:solidFill>
                  <a:srgbClr val="7030A0"/>
                </a:solidFill>
              </a:rPr>
              <a:t>How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717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86ED29-AA76-4DB4-AC32-01468CE7CD17}"/>
              </a:ext>
            </a:extLst>
          </p:cNvPr>
          <p:cNvSpPr txBox="1"/>
          <p:nvPr/>
        </p:nvSpPr>
        <p:spPr>
          <a:xfrm>
            <a:off x="4010024" y="412230"/>
            <a:ext cx="57436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highlight>
                  <a:srgbClr val="00FFFF"/>
                </a:highlight>
              </a:rPr>
              <a:t>Teachers readings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D3B264-F509-4168-8D2B-AB5FDCE0C8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66" y="1738859"/>
            <a:ext cx="8919147" cy="497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19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FB47DC-A218-4466-AD16-9E4AEB1566F1}"/>
              </a:ext>
            </a:extLst>
          </p:cNvPr>
          <p:cNvSpPr txBox="1"/>
          <p:nvPr/>
        </p:nvSpPr>
        <p:spPr>
          <a:xfrm>
            <a:off x="2953062" y="397240"/>
            <a:ext cx="70403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highlight>
                  <a:srgbClr val="00FF00"/>
                </a:highlight>
              </a:rPr>
              <a:t>Student silent reading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9D4A2B-C623-4FAA-B0C7-7E972D17A3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683" y="1820055"/>
            <a:ext cx="8403556" cy="464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05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2F6A6F-3C01-4626-A6A3-B11F3C74F0DD}"/>
              </a:ext>
            </a:extLst>
          </p:cNvPr>
          <p:cNvSpPr txBox="1"/>
          <p:nvPr/>
        </p:nvSpPr>
        <p:spPr>
          <a:xfrm>
            <a:off x="1274164" y="1454046"/>
            <a:ext cx="99009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</a:rPr>
              <a:t>Open your text book page no-3</a:t>
            </a:r>
          </a:p>
        </p:txBody>
      </p:sp>
    </p:spTree>
    <p:extLst>
      <p:ext uri="{BB962C8B-B14F-4D97-AF65-F5344CB8AC3E}">
        <p14:creationId xmlns:p14="http://schemas.microsoft.com/office/powerpoint/2010/main" val="190137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07F4A-883F-483B-9CC5-D736603546D8}"/>
              </a:ext>
            </a:extLst>
          </p:cNvPr>
          <p:cNvSpPr txBox="1"/>
          <p:nvPr/>
        </p:nvSpPr>
        <p:spPr>
          <a:xfrm>
            <a:off x="1963711" y="929390"/>
            <a:ext cx="887711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highlight>
                  <a:srgbClr val="00FF00"/>
                </a:highlight>
              </a:rPr>
              <a:t>Discussion about questions:</a:t>
            </a:r>
          </a:p>
          <a:p>
            <a:r>
              <a:rPr lang="en-US" sz="4400" dirty="0">
                <a:solidFill>
                  <a:srgbClr val="002060"/>
                </a:solidFill>
              </a:rPr>
              <a:t>1.How are you?</a:t>
            </a:r>
          </a:p>
          <a:p>
            <a:r>
              <a:rPr lang="en-US" sz="4400" dirty="0">
                <a:solidFill>
                  <a:srgbClr val="7030A0"/>
                </a:solidFill>
              </a:rPr>
              <a:t>2.Who are you?</a:t>
            </a:r>
          </a:p>
          <a:p>
            <a:r>
              <a:rPr lang="en-US" sz="4400" dirty="0">
                <a:solidFill>
                  <a:srgbClr val="00B0F0"/>
                </a:solidFill>
              </a:rPr>
              <a:t>3.What’s your name?</a:t>
            </a:r>
          </a:p>
        </p:txBody>
      </p:sp>
    </p:spTree>
    <p:extLst>
      <p:ext uri="{BB962C8B-B14F-4D97-AF65-F5344CB8AC3E}">
        <p14:creationId xmlns:p14="http://schemas.microsoft.com/office/powerpoint/2010/main" val="229693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5BDD3C-2863-4B51-ADA2-2374CC0A2E88}"/>
              </a:ext>
            </a:extLst>
          </p:cNvPr>
          <p:cNvSpPr txBox="1"/>
          <p:nvPr/>
        </p:nvSpPr>
        <p:spPr>
          <a:xfrm>
            <a:off x="4501675" y="236016"/>
            <a:ext cx="3879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highlight>
                  <a:srgbClr val="008080"/>
                </a:highlight>
              </a:rPr>
              <a:t>Group 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F3273C-11DF-409E-B719-983557CC6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209" y="1532744"/>
            <a:ext cx="7030387" cy="45682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ABC287-D4DE-4828-9D06-7247BB878A56}"/>
              </a:ext>
            </a:extLst>
          </p:cNvPr>
          <p:cNvSpPr txBox="1"/>
          <p:nvPr/>
        </p:nvSpPr>
        <p:spPr>
          <a:xfrm>
            <a:off x="4225381" y="6028119"/>
            <a:ext cx="44319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7030A0"/>
                </a:solidFill>
              </a:rPr>
              <a:t>New words practice.</a:t>
            </a:r>
          </a:p>
        </p:txBody>
      </p:sp>
    </p:spTree>
    <p:extLst>
      <p:ext uri="{BB962C8B-B14F-4D97-AF65-F5344CB8AC3E}">
        <p14:creationId xmlns:p14="http://schemas.microsoft.com/office/powerpoint/2010/main" val="310440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1DB80B-A502-4CFE-9585-9D3AAE6FD698}"/>
              </a:ext>
            </a:extLst>
          </p:cNvPr>
          <p:cNvSpPr txBox="1"/>
          <p:nvPr/>
        </p:nvSpPr>
        <p:spPr>
          <a:xfrm>
            <a:off x="4227226" y="404734"/>
            <a:ext cx="34111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highlight>
                  <a:srgbClr val="FF00FF"/>
                </a:highlight>
              </a:rPr>
              <a:t>Pair work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BB3FBA-AAF8-43A5-9B12-80BB732217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617" y="2017852"/>
            <a:ext cx="6086006" cy="42422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3D63B5-68BF-40F1-A952-BD34E19E517D}"/>
              </a:ext>
            </a:extLst>
          </p:cNvPr>
          <p:cNvSpPr txBox="1"/>
          <p:nvPr/>
        </p:nvSpPr>
        <p:spPr>
          <a:xfrm>
            <a:off x="3317617" y="5906125"/>
            <a:ext cx="5230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Practice </a:t>
            </a:r>
            <a:r>
              <a:rPr lang="en-US" sz="4000" dirty="0" err="1">
                <a:solidFill>
                  <a:srgbClr val="002060"/>
                </a:solidFill>
              </a:rPr>
              <a:t>hello,hello</a:t>
            </a:r>
            <a:r>
              <a:rPr lang="en-US" sz="4000" dirty="0">
                <a:solidFill>
                  <a:srgbClr val="002060"/>
                </a:solidFill>
              </a:rPr>
              <a:t> song</a:t>
            </a:r>
          </a:p>
        </p:txBody>
      </p:sp>
    </p:spTree>
    <p:extLst>
      <p:ext uri="{BB962C8B-B14F-4D97-AF65-F5344CB8AC3E}">
        <p14:creationId xmlns:p14="http://schemas.microsoft.com/office/powerpoint/2010/main" val="228929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FCC2F9-BAB2-4822-89CB-439BD646A2CF}"/>
              </a:ext>
            </a:extLst>
          </p:cNvPr>
          <p:cNvSpPr txBox="1"/>
          <p:nvPr/>
        </p:nvSpPr>
        <p:spPr>
          <a:xfrm>
            <a:off x="1723869" y="1514007"/>
            <a:ext cx="58873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>
                <a:solidFill>
                  <a:srgbClr val="002060"/>
                </a:solidFill>
              </a:rPr>
              <a:t>Hello,hello</a:t>
            </a:r>
            <a:r>
              <a:rPr lang="en-US" sz="6600" dirty="0">
                <a:solidFill>
                  <a:srgbClr val="002060"/>
                </a:solidFill>
              </a:rPr>
              <a:t> song.</a:t>
            </a:r>
          </a:p>
        </p:txBody>
      </p:sp>
    </p:spTree>
    <p:extLst>
      <p:ext uri="{BB962C8B-B14F-4D97-AF65-F5344CB8AC3E}">
        <p14:creationId xmlns:p14="http://schemas.microsoft.com/office/powerpoint/2010/main" val="2658647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DE873D-3468-42F7-B0FB-D6809B9E56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456" y="914400"/>
            <a:ext cx="7165297" cy="527653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6DE1A5-454A-4AEB-B802-1D217B131973}"/>
              </a:ext>
            </a:extLst>
          </p:cNvPr>
          <p:cNvSpPr txBox="1"/>
          <p:nvPr/>
        </p:nvSpPr>
        <p:spPr>
          <a:xfrm>
            <a:off x="4086975" y="1983008"/>
            <a:ext cx="36982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FFC000"/>
                </a:solidFill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239298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7AFC69-DABF-4B33-9C9D-64C125E6FA38}"/>
              </a:ext>
            </a:extLst>
          </p:cNvPr>
          <p:cNvSpPr txBox="1"/>
          <p:nvPr/>
        </p:nvSpPr>
        <p:spPr>
          <a:xfrm>
            <a:off x="2541549" y="937603"/>
            <a:ext cx="8662436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2060"/>
                </a:solidFill>
                <a:highlight>
                  <a:srgbClr val="00FFFF"/>
                </a:highlight>
                <a:latin typeface="Nikshban"/>
              </a:rPr>
              <a:t>Introduction of the teacher</a:t>
            </a:r>
          </a:p>
          <a:p>
            <a:endParaRPr lang="en-US" dirty="0">
              <a:latin typeface="Nikshban"/>
            </a:endParaRPr>
          </a:p>
          <a:p>
            <a:r>
              <a:rPr lang="en-US" sz="4000" dirty="0">
                <a:solidFill>
                  <a:srgbClr val="7030A0"/>
                </a:solidFill>
                <a:latin typeface="Nikshban"/>
              </a:rPr>
              <a:t>ID no:14</a:t>
            </a:r>
          </a:p>
          <a:p>
            <a:r>
              <a:rPr lang="en-US" sz="4000" dirty="0" err="1">
                <a:solidFill>
                  <a:srgbClr val="7030A0"/>
                </a:solidFill>
                <a:latin typeface="Nikshban"/>
              </a:rPr>
              <a:t>Safia</a:t>
            </a:r>
            <a:r>
              <a:rPr lang="en-US" sz="4000" dirty="0">
                <a:solidFill>
                  <a:srgbClr val="7030A0"/>
                </a:solidFill>
                <a:latin typeface="Nikshban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shban"/>
              </a:rPr>
              <a:t>Easmin</a:t>
            </a:r>
            <a:endParaRPr lang="en-US" sz="4000" dirty="0">
              <a:solidFill>
                <a:srgbClr val="7030A0"/>
              </a:solidFill>
              <a:latin typeface="Nikshban"/>
            </a:endParaRPr>
          </a:p>
          <a:p>
            <a:r>
              <a:rPr lang="en-US" sz="4000" dirty="0">
                <a:solidFill>
                  <a:srgbClr val="7030A0"/>
                </a:solidFill>
                <a:latin typeface="Nikshban"/>
              </a:rPr>
              <a:t>Assistant teacher</a:t>
            </a:r>
          </a:p>
          <a:p>
            <a:r>
              <a:rPr lang="en-US" sz="4000" dirty="0">
                <a:solidFill>
                  <a:srgbClr val="7030A0"/>
                </a:solidFill>
                <a:latin typeface="Nikshban"/>
              </a:rPr>
              <a:t>20 </a:t>
            </a:r>
            <a:r>
              <a:rPr lang="en-US" sz="4000" dirty="0" err="1">
                <a:solidFill>
                  <a:srgbClr val="7030A0"/>
                </a:solidFill>
                <a:latin typeface="Nikshban"/>
              </a:rPr>
              <a:t>No.Ellenga</a:t>
            </a:r>
            <a:r>
              <a:rPr lang="en-US" sz="4000" dirty="0">
                <a:solidFill>
                  <a:srgbClr val="7030A0"/>
                </a:solidFill>
                <a:latin typeface="Nikshban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shban"/>
              </a:rPr>
              <a:t>Govt.Primary</a:t>
            </a:r>
            <a:r>
              <a:rPr lang="en-US" sz="4000" dirty="0">
                <a:solidFill>
                  <a:srgbClr val="7030A0"/>
                </a:solidFill>
                <a:latin typeface="Nikshban"/>
              </a:rPr>
              <a:t> school</a:t>
            </a:r>
          </a:p>
          <a:p>
            <a:r>
              <a:rPr lang="en-US" sz="4000" dirty="0" err="1">
                <a:solidFill>
                  <a:srgbClr val="7030A0"/>
                </a:solidFill>
                <a:latin typeface="Nikshban"/>
              </a:rPr>
              <a:t>Kalihati,Tangail</a:t>
            </a:r>
            <a:r>
              <a:rPr lang="en-US" sz="4000" dirty="0">
                <a:solidFill>
                  <a:srgbClr val="7030A0"/>
                </a:solidFill>
                <a:latin typeface="Nikshb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686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B0AF0B-1255-4A5F-BC72-5996647EA79F}"/>
              </a:ext>
            </a:extLst>
          </p:cNvPr>
          <p:cNvSpPr txBox="1"/>
          <p:nvPr/>
        </p:nvSpPr>
        <p:spPr>
          <a:xfrm>
            <a:off x="2623279" y="920621"/>
            <a:ext cx="8252324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highlight>
                  <a:srgbClr val="FF00FF"/>
                </a:highlight>
                <a:latin typeface="Nikshban"/>
              </a:rPr>
              <a:t>Introduction of the lesson</a:t>
            </a:r>
          </a:p>
          <a:p>
            <a:endParaRPr lang="en-US" sz="4000" dirty="0">
              <a:latin typeface="Nikshban"/>
            </a:endParaRPr>
          </a:p>
          <a:p>
            <a:r>
              <a:rPr lang="en-US" sz="4000" dirty="0">
                <a:solidFill>
                  <a:srgbClr val="0070C0"/>
                </a:solidFill>
                <a:latin typeface="Nikshban"/>
              </a:rPr>
              <a:t>Class:4</a:t>
            </a:r>
          </a:p>
          <a:p>
            <a:r>
              <a:rPr lang="en-US" sz="4000" dirty="0" err="1">
                <a:solidFill>
                  <a:srgbClr val="0070C0"/>
                </a:solidFill>
                <a:latin typeface="Nikshban"/>
              </a:rPr>
              <a:t>Subject:English</a:t>
            </a:r>
            <a:endParaRPr lang="en-US" sz="4000" dirty="0">
              <a:solidFill>
                <a:srgbClr val="0070C0"/>
              </a:solidFill>
              <a:latin typeface="Nikshban"/>
            </a:endParaRPr>
          </a:p>
          <a:p>
            <a:r>
              <a:rPr lang="en-US" sz="4000" dirty="0">
                <a:solidFill>
                  <a:srgbClr val="0070C0"/>
                </a:solidFill>
                <a:latin typeface="Nikshban"/>
              </a:rPr>
              <a:t>Unit:1</a:t>
            </a:r>
          </a:p>
          <a:p>
            <a:r>
              <a:rPr lang="en-US" sz="4000" dirty="0">
                <a:solidFill>
                  <a:srgbClr val="0070C0"/>
                </a:solidFill>
                <a:latin typeface="Nikshban"/>
              </a:rPr>
              <a:t>Lesson:4</a:t>
            </a:r>
          </a:p>
          <a:p>
            <a:r>
              <a:rPr lang="en-US" sz="4000" dirty="0">
                <a:solidFill>
                  <a:srgbClr val="0070C0"/>
                </a:solidFill>
                <a:latin typeface="Nikshban"/>
              </a:rPr>
              <a:t>Lesson </a:t>
            </a:r>
            <a:r>
              <a:rPr lang="en-US" sz="4000" dirty="0" err="1">
                <a:solidFill>
                  <a:srgbClr val="0070C0"/>
                </a:solidFill>
                <a:latin typeface="Nikshban"/>
              </a:rPr>
              <a:t>title:About</a:t>
            </a:r>
            <a:r>
              <a:rPr lang="en-US" sz="4000" dirty="0">
                <a:solidFill>
                  <a:srgbClr val="0070C0"/>
                </a:solidFill>
                <a:latin typeface="Nikshban"/>
              </a:rPr>
              <a:t> me</a:t>
            </a:r>
          </a:p>
          <a:p>
            <a:r>
              <a:rPr lang="en-US" sz="4000" dirty="0">
                <a:solidFill>
                  <a:srgbClr val="0070C0"/>
                </a:solidFill>
                <a:latin typeface="Nikshban"/>
              </a:rPr>
              <a:t>Todays </a:t>
            </a:r>
            <a:r>
              <a:rPr lang="en-US" sz="4000" dirty="0" err="1">
                <a:solidFill>
                  <a:srgbClr val="0070C0"/>
                </a:solidFill>
                <a:latin typeface="Nikshban"/>
              </a:rPr>
              <a:t>lesson:Look,listen</a:t>
            </a:r>
            <a:r>
              <a:rPr lang="en-US" sz="4000" dirty="0">
                <a:solidFill>
                  <a:srgbClr val="0070C0"/>
                </a:solidFill>
                <a:latin typeface="Nikshban"/>
              </a:rPr>
              <a:t> and sing</a:t>
            </a:r>
            <a:r>
              <a:rPr lang="en-US" dirty="0">
                <a:solidFill>
                  <a:srgbClr val="0070C0"/>
                </a:solidFill>
                <a:latin typeface="Nikshb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332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4E4D4B-89A3-4966-B284-F442FF018F3D}"/>
              </a:ext>
            </a:extLst>
          </p:cNvPr>
          <p:cNvSpPr txBox="1"/>
          <p:nvPr/>
        </p:nvSpPr>
        <p:spPr>
          <a:xfrm>
            <a:off x="1554998" y="1105049"/>
            <a:ext cx="980152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Nikshban"/>
              </a:rPr>
              <a:t> </a:t>
            </a:r>
            <a:r>
              <a:rPr lang="en-US" sz="6000" dirty="0">
                <a:highlight>
                  <a:srgbClr val="00FF00"/>
                </a:highlight>
                <a:latin typeface="Nikshban"/>
              </a:rPr>
              <a:t>Learning Outcomes:</a:t>
            </a:r>
          </a:p>
          <a:p>
            <a:endParaRPr lang="en-US" sz="3200" dirty="0">
              <a:latin typeface="Nikshban"/>
            </a:endParaRPr>
          </a:p>
          <a:p>
            <a:r>
              <a:rPr lang="en-US" sz="3200" dirty="0">
                <a:solidFill>
                  <a:srgbClr val="002060"/>
                </a:solidFill>
                <a:latin typeface="Nikshban"/>
              </a:rPr>
              <a:t>1.1.1 recognize sound differences in the context of words.</a:t>
            </a:r>
          </a:p>
          <a:p>
            <a:r>
              <a:rPr lang="en-US" sz="3200" dirty="0">
                <a:solidFill>
                  <a:srgbClr val="002060"/>
                </a:solidFill>
                <a:latin typeface="Nikshban"/>
              </a:rPr>
              <a:t>1.1.1 repeat after the teacher and say </a:t>
            </a:r>
            <a:r>
              <a:rPr lang="en-US" sz="3200" dirty="0" err="1">
                <a:solidFill>
                  <a:srgbClr val="002060"/>
                </a:solidFill>
                <a:latin typeface="Nikshban"/>
              </a:rPr>
              <a:t>words,phraces</a:t>
            </a:r>
            <a:r>
              <a:rPr lang="en-US" sz="3200" dirty="0">
                <a:solidFill>
                  <a:srgbClr val="002060"/>
                </a:solidFill>
                <a:latin typeface="Nikshban"/>
              </a:rPr>
              <a:t> and </a:t>
            </a:r>
          </a:p>
          <a:p>
            <a:r>
              <a:rPr lang="en-US" sz="3200" dirty="0">
                <a:solidFill>
                  <a:srgbClr val="002060"/>
                </a:solidFill>
                <a:latin typeface="Nikshban"/>
              </a:rPr>
              <a:t>Sentences with proper </a:t>
            </a:r>
            <a:r>
              <a:rPr lang="en-US" sz="3200" dirty="0" err="1">
                <a:solidFill>
                  <a:srgbClr val="002060"/>
                </a:solidFill>
                <a:latin typeface="Nikshban"/>
              </a:rPr>
              <a:t>sound,stress</a:t>
            </a:r>
            <a:r>
              <a:rPr lang="en-US" sz="3200" dirty="0">
                <a:solidFill>
                  <a:srgbClr val="002060"/>
                </a:solidFill>
                <a:latin typeface="Nikshban"/>
              </a:rPr>
              <a:t> and intonation.</a:t>
            </a:r>
          </a:p>
          <a:p>
            <a:r>
              <a:rPr lang="en-US" sz="3200" dirty="0">
                <a:solidFill>
                  <a:srgbClr val="002060"/>
                </a:solidFill>
                <a:latin typeface="Nikshban"/>
              </a:rPr>
              <a:t>1.4.1 read </a:t>
            </a:r>
            <a:r>
              <a:rPr lang="en-US" sz="3200" dirty="0" err="1">
                <a:solidFill>
                  <a:srgbClr val="002060"/>
                </a:solidFill>
                <a:latin typeface="Nikshban"/>
              </a:rPr>
              <a:t>words,phrases</a:t>
            </a:r>
            <a:r>
              <a:rPr lang="en-US" sz="3200" dirty="0">
                <a:solidFill>
                  <a:srgbClr val="002060"/>
                </a:solidFill>
                <a:latin typeface="Nikshban"/>
              </a:rPr>
              <a:t> and sentences in the text.</a:t>
            </a:r>
          </a:p>
        </p:txBody>
      </p:sp>
    </p:spTree>
    <p:extLst>
      <p:ext uri="{BB962C8B-B14F-4D97-AF65-F5344CB8AC3E}">
        <p14:creationId xmlns:p14="http://schemas.microsoft.com/office/powerpoint/2010/main" val="343465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E5DEA3-91F3-4ABF-B1B8-2A4E26AB9C45}"/>
              </a:ext>
            </a:extLst>
          </p:cNvPr>
          <p:cNvSpPr txBox="1"/>
          <p:nvPr/>
        </p:nvSpPr>
        <p:spPr>
          <a:xfrm>
            <a:off x="3724100" y="989351"/>
            <a:ext cx="519918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solidFill>
                  <a:srgbClr val="002060"/>
                </a:solidFill>
                <a:highlight>
                  <a:srgbClr val="FFFF00"/>
                </a:highlight>
              </a:rPr>
              <a:t>Greeting song:</a:t>
            </a:r>
          </a:p>
          <a:p>
            <a:r>
              <a:rPr lang="en-US" sz="4400" dirty="0" err="1">
                <a:solidFill>
                  <a:srgbClr val="00B050"/>
                </a:solidFill>
              </a:rPr>
              <a:t>Hello,hello</a:t>
            </a:r>
            <a:r>
              <a:rPr lang="en-US" sz="6000" dirty="0">
                <a:solidFill>
                  <a:srgbClr val="00B050"/>
                </a:solidFill>
              </a:rPr>
              <a:t>.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233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58A1DE-3CC9-48A9-A43A-14DBB851C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25" y="494676"/>
            <a:ext cx="7929795" cy="54441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5CE884-39BA-4B1E-B447-9497C89B87BE}"/>
              </a:ext>
            </a:extLst>
          </p:cNvPr>
          <p:cNvSpPr txBox="1"/>
          <p:nvPr/>
        </p:nvSpPr>
        <p:spPr>
          <a:xfrm>
            <a:off x="5490576" y="565219"/>
            <a:ext cx="46727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What are they doing?</a:t>
            </a:r>
          </a:p>
        </p:txBody>
      </p:sp>
    </p:spTree>
    <p:extLst>
      <p:ext uri="{BB962C8B-B14F-4D97-AF65-F5344CB8AC3E}">
        <p14:creationId xmlns:p14="http://schemas.microsoft.com/office/powerpoint/2010/main" val="390948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110132-8F26-450B-A3AD-E65FAB3E19B2}"/>
              </a:ext>
            </a:extLst>
          </p:cNvPr>
          <p:cNvSpPr txBox="1"/>
          <p:nvPr/>
        </p:nvSpPr>
        <p:spPr>
          <a:xfrm>
            <a:off x="2885601" y="1424066"/>
            <a:ext cx="6420797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highlight>
                  <a:srgbClr val="008080"/>
                </a:highlight>
              </a:rPr>
              <a:t>Lesson </a:t>
            </a:r>
            <a:r>
              <a:rPr lang="en-US" sz="6600" dirty="0" err="1">
                <a:highlight>
                  <a:srgbClr val="008080"/>
                </a:highlight>
              </a:rPr>
              <a:t>Diclaration</a:t>
            </a:r>
            <a:endParaRPr lang="en-US" sz="6600" dirty="0">
              <a:highlight>
                <a:srgbClr val="008080"/>
              </a:highlight>
            </a:endParaRPr>
          </a:p>
          <a:p>
            <a:r>
              <a:rPr lang="en-US" sz="4800" dirty="0">
                <a:solidFill>
                  <a:srgbClr val="00B050"/>
                </a:solidFill>
              </a:rPr>
              <a:t>About me</a:t>
            </a:r>
          </a:p>
        </p:txBody>
      </p:sp>
    </p:spTree>
    <p:extLst>
      <p:ext uri="{BB962C8B-B14F-4D97-AF65-F5344CB8AC3E}">
        <p14:creationId xmlns:p14="http://schemas.microsoft.com/office/powerpoint/2010/main" val="121244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D19DC4-C9B7-4637-98FF-DA307A785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53" y="2228204"/>
            <a:ext cx="2400981" cy="46297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0AAA80-F178-4A02-B6C3-102A5F4102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028" y="0"/>
            <a:ext cx="3200847" cy="48203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581620-D06D-403F-B0FA-678EB780FF5A}"/>
              </a:ext>
            </a:extLst>
          </p:cNvPr>
          <p:cNvSpPr txBox="1"/>
          <p:nvPr/>
        </p:nvSpPr>
        <p:spPr>
          <a:xfrm>
            <a:off x="3544150" y="1773335"/>
            <a:ext cx="595124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</a:rPr>
              <a:t>Hello,hello,hello</a:t>
            </a:r>
            <a:r>
              <a:rPr lang="en-US" sz="3200" dirty="0">
                <a:solidFill>
                  <a:srgbClr val="002060"/>
                </a:solidFill>
              </a:rPr>
              <a:t>!</a:t>
            </a:r>
          </a:p>
          <a:p>
            <a:r>
              <a:rPr lang="en-US" sz="3200" dirty="0">
                <a:solidFill>
                  <a:srgbClr val="002060"/>
                </a:solidFill>
              </a:rPr>
              <a:t> How are you?</a:t>
            </a:r>
          </a:p>
          <a:p>
            <a:r>
              <a:rPr lang="en-US" sz="3200" dirty="0">
                <a:solidFill>
                  <a:srgbClr val="002060"/>
                </a:solidFill>
              </a:rPr>
              <a:t>I’m very </a:t>
            </a:r>
            <a:r>
              <a:rPr lang="en-US" sz="3200" dirty="0" err="1">
                <a:solidFill>
                  <a:srgbClr val="002060"/>
                </a:solidFill>
              </a:rPr>
              <a:t>well,thank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you.Thank</a:t>
            </a:r>
            <a:r>
              <a:rPr lang="en-US" sz="3200" dirty="0">
                <a:solidFill>
                  <a:srgbClr val="002060"/>
                </a:solidFill>
              </a:rPr>
              <a:t> you.</a:t>
            </a:r>
          </a:p>
          <a:p>
            <a:r>
              <a:rPr lang="en-US" sz="3200" dirty="0">
                <a:solidFill>
                  <a:srgbClr val="002060"/>
                </a:solidFill>
              </a:rPr>
              <a:t>    And how are you?</a:t>
            </a:r>
          </a:p>
          <a:p>
            <a:r>
              <a:rPr lang="en-US" sz="3200" dirty="0">
                <a:solidFill>
                  <a:srgbClr val="002060"/>
                </a:solidFill>
              </a:rPr>
              <a:t>I’m very </a:t>
            </a:r>
            <a:r>
              <a:rPr lang="en-US" sz="3200" dirty="0" err="1">
                <a:solidFill>
                  <a:srgbClr val="002060"/>
                </a:solidFill>
              </a:rPr>
              <a:t>well,too</a:t>
            </a:r>
            <a:r>
              <a:rPr lang="en-US" sz="3200" dirty="0">
                <a:solidFill>
                  <a:srgbClr val="002060"/>
                </a:solidFill>
              </a:rPr>
              <a:t>.</a:t>
            </a:r>
          </a:p>
          <a:p>
            <a:r>
              <a:rPr lang="en-US" sz="3200" dirty="0">
                <a:solidFill>
                  <a:srgbClr val="002060"/>
                </a:solidFill>
              </a:rPr>
              <a:t>Thank </a:t>
            </a:r>
            <a:r>
              <a:rPr lang="en-US" sz="3200" dirty="0" err="1">
                <a:solidFill>
                  <a:srgbClr val="002060"/>
                </a:solidFill>
              </a:rPr>
              <a:t>you,thank</a:t>
            </a:r>
            <a:r>
              <a:rPr lang="en-US" sz="3200" dirty="0">
                <a:solidFill>
                  <a:srgbClr val="002060"/>
                </a:solidFill>
              </a:rPr>
              <a:t> you.</a:t>
            </a:r>
          </a:p>
        </p:txBody>
      </p:sp>
    </p:spTree>
    <p:extLst>
      <p:ext uri="{BB962C8B-B14F-4D97-AF65-F5344CB8AC3E}">
        <p14:creationId xmlns:p14="http://schemas.microsoft.com/office/powerpoint/2010/main" val="129944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5EC638-0D39-47AB-B0D7-2D0ED703A085}"/>
              </a:ext>
            </a:extLst>
          </p:cNvPr>
          <p:cNvSpPr txBox="1"/>
          <p:nvPr/>
        </p:nvSpPr>
        <p:spPr>
          <a:xfrm>
            <a:off x="2113610" y="1813810"/>
            <a:ext cx="9368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00B050"/>
                </a:solidFill>
              </a:rPr>
              <a:t>Now practice the song with me.</a:t>
            </a:r>
          </a:p>
        </p:txBody>
      </p:sp>
    </p:spTree>
    <p:extLst>
      <p:ext uri="{BB962C8B-B14F-4D97-AF65-F5344CB8AC3E}">
        <p14:creationId xmlns:p14="http://schemas.microsoft.com/office/powerpoint/2010/main" val="259379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224</Words>
  <Application>Microsoft Office PowerPoint</Application>
  <PresentationFormat>Widescreen</PresentationFormat>
  <Paragraphs>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Perfect</dc:creator>
  <cp:lastModifiedBy>Perfect</cp:lastModifiedBy>
  <cp:revision>142</cp:revision>
  <dcterms:created xsi:type="dcterms:W3CDTF">2020-03-13T06:33:45Z</dcterms:created>
  <dcterms:modified xsi:type="dcterms:W3CDTF">2020-07-06T17:02:49Z</dcterms:modified>
</cp:coreProperties>
</file>