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7" r:id="rId12"/>
    <p:sldId id="270" r:id="rId13"/>
    <p:sldId id="276" r:id="rId14"/>
    <p:sldId id="271" r:id="rId15"/>
    <p:sldId id="278" r:id="rId16"/>
    <p:sldId id="275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8B99-2C62-468C-B3F2-2DFA435A5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B1EB0-E729-463C-B26E-0B8C8698F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89E70-FB7C-4AB8-A8CA-8233ACBB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4F07A-229F-48C6-891A-D913E33E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00260-6276-4D4C-9ACA-30DAA635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1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011A-B9B0-4731-8BF0-CC1B8200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93725-1809-40A3-9500-371579E64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2454-2FFD-4CED-89A6-E511CD34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E1F65-9695-4877-ACAE-F28DA3DA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096A-6F85-4187-826C-B5136DCF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7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A6703-4A92-48F0-92FE-D984D29DE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CB332-8986-42A6-A94C-D1AD36A88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8D24-0A06-43CD-ABD8-8A358C4E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B4906-98D4-4E53-8246-752338DB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2E6A-B808-4459-BEBD-1B129BB3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19EF-3796-4854-A7EE-AF2436D7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CBA4-380F-4032-90FC-86FFF0358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399F2-2FD7-4491-A5B5-A5613FA0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DD86-90BA-4B34-BCA1-AF2758FC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2811-1053-42CD-B080-176C2D59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57BB-0D72-41B3-ABE6-15B895F5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B1C98-0909-4447-BEF1-7788277E4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F32BD-F96A-40AF-95FA-35FAAB59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D18D0-DCF0-4C41-88B7-B063093E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7395-DA29-442B-B2C1-99F7DF11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441E-8CC6-471A-B9A0-B54FD3EC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13373-6868-436C-A294-B51AFC04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A5EBD-C6A0-4DE5-B4A5-33AA9C916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C7777-A0A1-44F7-8BDA-C75CEDD0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3ABFF-F21F-44A9-B155-CD12B603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B59B9-171E-47AD-B5F8-760D839C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7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3BAD9-17B3-4A98-A780-2FAA8A61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85C99-90B9-4915-BB9D-90074A0F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A11DF-A47F-4CCC-A6D8-D07290A59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FF94-EA6D-42F7-BFB2-B8A116500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46201-36B9-49AC-AE5C-C8CFE7AD9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06DBD-678B-4D51-8356-8AD8C3FA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46100-973D-42EB-A0A3-34DE2B14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E35EA-2250-4347-8FAE-04F41324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A05D-F3A5-4214-90DB-57E3DB04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7FAF2-13F8-4416-8ABA-518B4909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09735-9BAC-4B6E-9FC7-09C925CD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A3CC7-DCC7-43D9-A8BC-62342482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E16AF-A891-4498-9624-3D4AE495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D9A18-EF44-4CA1-94B6-B6FEC62F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5DE8E-73F6-47F5-9EA4-C10050D0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3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7769-FADD-4F28-9581-306C185F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A43B9-C164-408B-B634-0334B7CD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FBACC-3806-4546-9BE1-7589D830C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A4188-AC44-44DE-A9D8-87C3ABB8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E9DFA-8E94-4FDD-9351-40A55A24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ABD46-57FC-42A1-B362-981C0BCC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0B6A-18A2-4FB9-A196-27F517E7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68A25-3196-4650-A240-9D495C2C9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A242A-FE2E-408F-9874-C3C02BFBD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BEE58-301A-400C-A2D9-2D5F4AE9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04AFD-191C-4378-99DA-D19F1F9E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ABD31-E53F-4614-84F9-D3562933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653D0-7F9A-4826-AD64-78DEE4955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E024E-C9DA-4D86-97A2-4459CFBE3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192F7-67F7-42BA-8505-CD6D42B24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B81C-0AEC-4A6F-888C-80A6735CD88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B8B5A-E5EE-483D-8747-3F13B74BC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DE98C-7EB0-4342-B1EC-751A10FCC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FF51-C060-481F-917D-AC2A8EC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CA87F4-F425-4B17-AC55-DC588DD1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52973E-3516-4320-8804-DA62A4FCF65B}"/>
              </a:ext>
            </a:extLst>
          </p:cNvPr>
          <p:cNvSpPr/>
          <p:nvPr/>
        </p:nvSpPr>
        <p:spPr>
          <a:xfrm>
            <a:off x="0" y="3951468"/>
            <a:ext cx="12191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as-IN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5E18FB-1507-4A72-BB94-E113C863B90E}"/>
              </a:ext>
            </a:extLst>
          </p:cNvPr>
          <p:cNvSpPr/>
          <p:nvPr/>
        </p:nvSpPr>
        <p:spPr>
          <a:xfrm>
            <a:off x="0" y="0"/>
            <a:ext cx="12192000" cy="14562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মুক্তিসেনাদের বুদ্ধি ও সাহসে শত্রুরা পিছু হটল।  গ্রামটি রক্ষা পেল।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54B82-DABC-497A-AA6D-9E729D694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266"/>
            <a:ext cx="12192000" cy="54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5E18FB-1507-4A72-BB94-E113C863B90E}"/>
              </a:ext>
            </a:extLst>
          </p:cNvPr>
          <p:cNvSpPr/>
          <p:nvPr/>
        </p:nvSpPr>
        <p:spPr>
          <a:xfrm>
            <a:off x="0" y="0"/>
            <a:ext cx="12192000" cy="14562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ঘটনাটি ছিল আমাদের মুক্তিযুদ্ধের একটি সোনালি পাতা।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F3D4E-FECB-4049-BCCF-53AAE416E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6266"/>
            <a:ext cx="12191999" cy="54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69AA2C-F2A0-44D4-B3DB-6BD70D1EE5CC}"/>
              </a:ext>
            </a:extLst>
          </p:cNvPr>
          <p:cNvSpPr/>
          <p:nvPr/>
        </p:nvSpPr>
        <p:spPr>
          <a:xfrm>
            <a:off x="0" y="0"/>
            <a:ext cx="12192000" cy="14449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27978-A30E-4E4F-AF46-44624F62520E}"/>
              </a:ext>
            </a:extLst>
          </p:cNvPr>
          <p:cNvSpPr/>
          <p:nvPr/>
        </p:nvSpPr>
        <p:spPr>
          <a:xfrm>
            <a:off x="0" y="5413022"/>
            <a:ext cx="12192000" cy="14449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44A60-5534-40C3-9C01-6E8D0998F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978"/>
            <a:ext cx="12192000" cy="39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8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90D0A6-C3E7-488A-B9DA-4B75C851145A}"/>
              </a:ext>
            </a:extLst>
          </p:cNvPr>
          <p:cNvSpPr/>
          <p:nvPr/>
        </p:nvSpPr>
        <p:spPr>
          <a:xfrm>
            <a:off x="0" y="0"/>
            <a:ext cx="12192000" cy="13659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F592D-0713-4A1B-BAA3-9B72D7EBBB1C}"/>
              </a:ext>
            </a:extLst>
          </p:cNvPr>
          <p:cNvSpPr/>
          <p:nvPr/>
        </p:nvSpPr>
        <p:spPr>
          <a:xfrm>
            <a:off x="752351" y="4363655"/>
            <a:ext cx="1909825" cy="1469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FDCD4-CDD4-4D75-BB8E-4964AE5E29DF}"/>
              </a:ext>
            </a:extLst>
          </p:cNvPr>
          <p:cNvSpPr/>
          <p:nvPr/>
        </p:nvSpPr>
        <p:spPr>
          <a:xfrm>
            <a:off x="752351" y="2138173"/>
            <a:ext cx="2115027" cy="726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22058B-3AC5-4009-8632-5BCAFDD14CD8}"/>
              </a:ext>
            </a:extLst>
          </p:cNvPr>
          <p:cNvSpPr/>
          <p:nvPr/>
        </p:nvSpPr>
        <p:spPr>
          <a:xfrm>
            <a:off x="752350" y="4007315"/>
            <a:ext cx="2115027" cy="8579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37771D-156B-45DB-A1BE-F9C3EDDF97E3}"/>
              </a:ext>
            </a:extLst>
          </p:cNvPr>
          <p:cNvSpPr/>
          <p:nvPr/>
        </p:nvSpPr>
        <p:spPr>
          <a:xfrm>
            <a:off x="5723467" y="3996267"/>
            <a:ext cx="5633155" cy="8690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1919F3-A4BA-4685-8985-062B7975B19A}"/>
              </a:ext>
            </a:extLst>
          </p:cNvPr>
          <p:cNvSpPr/>
          <p:nvPr/>
        </p:nvSpPr>
        <p:spPr>
          <a:xfrm>
            <a:off x="752351" y="5743328"/>
            <a:ext cx="2115026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/>
              <a:t>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96CB34-9949-4225-ABAF-A70C4A62D265}"/>
              </a:ext>
            </a:extLst>
          </p:cNvPr>
          <p:cNvSpPr/>
          <p:nvPr/>
        </p:nvSpPr>
        <p:spPr>
          <a:xfrm>
            <a:off x="5723467" y="5743328"/>
            <a:ext cx="563315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বাধাহীনতা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EFD2AF4C-D3AC-4069-AEFB-2429E98A0526}"/>
              </a:ext>
            </a:extLst>
          </p:cNvPr>
          <p:cNvSpPr/>
          <p:nvPr/>
        </p:nvSpPr>
        <p:spPr>
          <a:xfrm>
            <a:off x="3375378" y="2057985"/>
            <a:ext cx="1998134" cy="887007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5B4F60A7-B3CD-4111-BFC9-6D0A01F34396}"/>
              </a:ext>
            </a:extLst>
          </p:cNvPr>
          <p:cNvSpPr/>
          <p:nvPr/>
        </p:nvSpPr>
        <p:spPr>
          <a:xfrm>
            <a:off x="3430478" y="3940992"/>
            <a:ext cx="1887934" cy="89805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Sign 34">
            <a:extLst>
              <a:ext uri="{FF2B5EF4-FFF2-40B4-BE49-F238E27FC236}">
                <a16:creationId xmlns:a16="http://schemas.microsoft.com/office/drawing/2014/main" id="{9AAF901B-CCF0-410A-9821-79787726478D}"/>
              </a:ext>
            </a:extLst>
          </p:cNvPr>
          <p:cNvSpPr/>
          <p:nvPr/>
        </p:nvSpPr>
        <p:spPr>
          <a:xfrm>
            <a:off x="3430478" y="5613718"/>
            <a:ext cx="1998133" cy="102436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7C7CCB-8D82-4834-9DF6-35223CFD16C7}"/>
              </a:ext>
            </a:extLst>
          </p:cNvPr>
          <p:cNvSpPr/>
          <p:nvPr/>
        </p:nvSpPr>
        <p:spPr>
          <a:xfrm>
            <a:off x="5723467" y="1989772"/>
            <a:ext cx="5633155" cy="1024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791624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69AA2C-F2A0-44D4-B3DB-6BD70D1EE5CC}"/>
              </a:ext>
            </a:extLst>
          </p:cNvPr>
          <p:cNvSpPr/>
          <p:nvPr/>
        </p:nvSpPr>
        <p:spPr>
          <a:xfrm>
            <a:off x="0" y="0"/>
            <a:ext cx="12192000" cy="12643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27978-A30E-4E4F-AF46-44624F62520E}"/>
              </a:ext>
            </a:extLst>
          </p:cNvPr>
          <p:cNvSpPr/>
          <p:nvPr/>
        </p:nvSpPr>
        <p:spPr>
          <a:xfrm>
            <a:off x="0" y="1264356"/>
            <a:ext cx="12192000" cy="1027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810921-977C-4165-8949-03EA0A9C6819}"/>
              </a:ext>
            </a:extLst>
          </p:cNvPr>
          <p:cNvSpPr/>
          <p:nvPr/>
        </p:nvSpPr>
        <p:spPr>
          <a:xfrm>
            <a:off x="0" y="2291644"/>
            <a:ext cx="12192000" cy="45663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রুখতে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16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69AA2C-F2A0-44D4-B3DB-6BD70D1EE5CC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810921-977C-4165-8949-03EA0A9C6819}"/>
              </a:ext>
            </a:extLst>
          </p:cNvPr>
          <p:cNvSpPr/>
          <p:nvPr/>
        </p:nvSpPr>
        <p:spPr>
          <a:xfrm>
            <a:off x="0" y="1794075"/>
            <a:ext cx="12192000" cy="49366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61C1BB-5D0E-47EE-9108-0B6C079A416A}"/>
              </a:ext>
            </a:extLst>
          </p:cNvPr>
          <p:cNvSpPr/>
          <p:nvPr/>
        </p:nvSpPr>
        <p:spPr>
          <a:xfrm>
            <a:off x="0" y="937549"/>
            <a:ext cx="12192000" cy="856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C064E11-C767-4097-890F-75D6CCB04EDB}"/>
              </a:ext>
            </a:extLst>
          </p:cNvPr>
          <p:cNvSpPr/>
          <p:nvPr/>
        </p:nvSpPr>
        <p:spPr>
          <a:xfrm>
            <a:off x="1203767" y="2407535"/>
            <a:ext cx="2592729" cy="4051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02C0C62-263E-440A-A3E2-DC892280B15A}"/>
              </a:ext>
            </a:extLst>
          </p:cNvPr>
          <p:cNvSpPr/>
          <p:nvPr/>
        </p:nvSpPr>
        <p:spPr>
          <a:xfrm>
            <a:off x="1574157" y="3550533"/>
            <a:ext cx="2592729" cy="4051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E8DD7BB-E511-43AC-AB00-5503196D13C4}"/>
              </a:ext>
            </a:extLst>
          </p:cNvPr>
          <p:cNvSpPr/>
          <p:nvPr/>
        </p:nvSpPr>
        <p:spPr>
          <a:xfrm>
            <a:off x="1203767" y="4637698"/>
            <a:ext cx="2592729" cy="4051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E7DA94-B0D8-4C4B-AB89-BF86CBB80B9A}"/>
              </a:ext>
            </a:extLst>
          </p:cNvPr>
          <p:cNvSpPr/>
          <p:nvPr/>
        </p:nvSpPr>
        <p:spPr>
          <a:xfrm>
            <a:off x="995421" y="5714997"/>
            <a:ext cx="2592729" cy="4051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DB1A6-709C-4612-8F52-3D96A3512647}"/>
              </a:ext>
            </a:extLst>
          </p:cNvPr>
          <p:cNvSpPr/>
          <p:nvPr/>
        </p:nvSpPr>
        <p:spPr>
          <a:xfrm>
            <a:off x="4166886" y="2407535"/>
            <a:ext cx="1467432" cy="577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শান্তি</a:t>
            </a:r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CB2C01-AB77-4980-9C8B-630274C0430A}"/>
              </a:ext>
            </a:extLst>
          </p:cNvPr>
          <p:cNvSpPr/>
          <p:nvPr/>
        </p:nvSpPr>
        <p:spPr>
          <a:xfrm>
            <a:off x="4273611" y="3465680"/>
            <a:ext cx="1467432" cy="5777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</a:t>
            </a:r>
            <a:r>
              <a:rPr lang="en-US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5F22D8-360E-4F85-BC91-B765B82FF656}"/>
              </a:ext>
            </a:extLst>
          </p:cNvPr>
          <p:cNvSpPr/>
          <p:nvPr/>
        </p:nvSpPr>
        <p:spPr>
          <a:xfrm>
            <a:off x="3977776" y="4531743"/>
            <a:ext cx="1467432" cy="577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E96EF7-80B9-4051-B5B9-0F1B3C144512}"/>
              </a:ext>
            </a:extLst>
          </p:cNvPr>
          <p:cNvSpPr/>
          <p:nvPr/>
        </p:nvSpPr>
        <p:spPr>
          <a:xfrm>
            <a:off x="3796496" y="5712104"/>
            <a:ext cx="1467432" cy="577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</p:spTree>
    <p:extLst>
      <p:ext uri="{BB962C8B-B14F-4D97-AF65-F5344CB8AC3E}">
        <p14:creationId xmlns:p14="http://schemas.microsoft.com/office/powerpoint/2010/main" val="25407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1" grpId="0" animBg="1"/>
      <p:bldP spid="12" grpId="0" animBg="1"/>
      <p:bldP spid="13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3DA6D76-4A8D-4E37-9093-15BE6CB5AA9B}"/>
              </a:ext>
            </a:extLst>
          </p:cNvPr>
          <p:cNvSpPr txBox="1"/>
          <p:nvPr/>
        </p:nvSpPr>
        <p:spPr>
          <a:xfrm>
            <a:off x="1007341" y="2529134"/>
            <a:ext cx="109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   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17AEBA-8380-484A-BD90-6E2FEDC9AB3B}"/>
              </a:ext>
            </a:extLst>
          </p:cNvPr>
          <p:cNvSpPr txBox="1"/>
          <p:nvPr/>
        </p:nvSpPr>
        <p:spPr>
          <a:xfrm>
            <a:off x="-81029" y="4514124"/>
            <a:ext cx="150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6194FE-5F29-4BA7-B5F6-150E4B163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5DB7AC-3656-48D2-B08D-F981FE0ED54F}"/>
              </a:ext>
            </a:extLst>
          </p:cNvPr>
          <p:cNvSpPr/>
          <p:nvPr/>
        </p:nvSpPr>
        <p:spPr>
          <a:xfrm>
            <a:off x="-1" y="3424"/>
            <a:ext cx="121919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মিনিট রিডিং পড়া</a:t>
            </a:r>
          </a:p>
        </p:txBody>
      </p:sp>
    </p:spTree>
    <p:extLst>
      <p:ext uri="{BB962C8B-B14F-4D97-AF65-F5344CB8AC3E}">
        <p14:creationId xmlns:p14="http://schemas.microsoft.com/office/powerpoint/2010/main" val="304726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69AA2C-F2A0-44D4-B3DB-6BD70D1EE5CC}"/>
              </a:ext>
            </a:extLst>
          </p:cNvPr>
          <p:cNvSpPr/>
          <p:nvPr/>
        </p:nvSpPr>
        <p:spPr>
          <a:xfrm>
            <a:off x="0" y="0"/>
            <a:ext cx="12192000" cy="10272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27978-A30E-4E4F-AF46-44624F62520E}"/>
              </a:ext>
            </a:extLst>
          </p:cNvPr>
          <p:cNvSpPr/>
          <p:nvPr/>
        </p:nvSpPr>
        <p:spPr>
          <a:xfrm>
            <a:off x="0" y="5578997"/>
            <a:ext cx="12192000" cy="13888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F68C5-B4F2-43E2-88CE-4AC3F0177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288"/>
            <a:ext cx="12192000" cy="4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8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C229AC-C17B-4ECA-B559-3FF96EB0B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B38D6-7F63-4D75-BA34-66B7C63C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03"/>
            <a:ext cx="1219200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FFFC8-BB44-4D2E-9C61-BF1937143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59464"/>
            <a:ext cx="6095999" cy="51985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56C8F5-73B5-4682-84C0-A75BE92355BD}"/>
              </a:ext>
            </a:extLst>
          </p:cNvPr>
          <p:cNvSpPr/>
          <p:nvPr/>
        </p:nvSpPr>
        <p:spPr>
          <a:xfrm>
            <a:off x="0" y="1659467"/>
            <a:ext cx="6096000" cy="51985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ফারুক ইসলাম </a:t>
            </a:r>
          </a:p>
          <a:p>
            <a:pPr algn="just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just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কড়লডেঙ্গা সরকারি প্রাথমিক বিদ্যালয়</a:t>
            </a:r>
          </a:p>
          <a:p>
            <a:pPr algn="just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বোয়ালখালী, চট্টগ্রাম।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592B1-E495-433B-ACD9-829938E1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594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19AF9-9F64-4F1B-870C-8E5295998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466"/>
            <a:ext cx="4899376" cy="283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2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63CBAC-4FD9-4B1D-B0DE-9AA60FFA5064}"/>
              </a:ext>
            </a:extLst>
          </p:cNvPr>
          <p:cNvSpPr/>
          <p:nvPr/>
        </p:nvSpPr>
        <p:spPr>
          <a:xfrm>
            <a:off x="1" y="1"/>
            <a:ext cx="12192000" cy="152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কি দেখতে পাচ্ছ?</a:t>
            </a:r>
          </a:p>
          <a:p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ছবি? 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992EB-6726-42F1-9C60-D06A0382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99"/>
            <a:ext cx="12192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0F882-A9F9-476B-BC77-85BB91D2D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"/>
          <a:stretch/>
        </p:blipFill>
        <p:spPr>
          <a:xfrm>
            <a:off x="0" y="1277025"/>
            <a:ext cx="12192000" cy="55809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CD0679-E2F5-49CC-A8EA-E145AB08E4F7}"/>
              </a:ext>
            </a:extLst>
          </p:cNvPr>
          <p:cNvSpPr/>
          <p:nvPr/>
        </p:nvSpPr>
        <p:spPr>
          <a:xfrm>
            <a:off x="0" y="1"/>
            <a:ext cx="12192000" cy="1277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148A5-BD57-46E9-A323-ABFF9D3796D9}"/>
              </a:ext>
            </a:extLst>
          </p:cNvPr>
          <p:cNvSpPr/>
          <p:nvPr/>
        </p:nvSpPr>
        <p:spPr>
          <a:xfrm>
            <a:off x="0" y="1277026"/>
            <a:ext cx="12192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একটি সোনালি পাতা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 আরও বেড়ে 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একটি সোনালি পাতা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F281A-4F87-45B8-90D3-F4D8CF3BCC4A}"/>
              </a:ext>
            </a:extLst>
          </p:cNvPr>
          <p:cNvSpPr/>
          <p:nvPr/>
        </p:nvSpPr>
        <p:spPr>
          <a:xfrm>
            <a:off x="0" y="0"/>
            <a:ext cx="12192000" cy="16368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C19DF-DA39-4CDA-9924-01BD92A61E07}"/>
              </a:ext>
            </a:extLst>
          </p:cNvPr>
          <p:cNvSpPr/>
          <p:nvPr/>
        </p:nvSpPr>
        <p:spPr>
          <a:xfrm>
            <a:off x="0" y="1636889"/>
            <a:ext cx="12192000" cy="52211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পাঠ্যাংশটি প্রমিত উচ্চারণে শুদ্ধভাবে পড়তে পারবে।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পাঠ সংশ্লিষ্ট প্রশ্নের উত্তর বলতে ও লিখতে পারবে</a:t>
            </a:r>
            <a:r>
              <a:rPr lang="bn-BD" dirty="0"/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D91431-0C5D-4269-B474-BE6117953E79}"/>
              </a:ext>
            </a:extLst>
          </p:cNvPr>
          <p:cNvSpPr/>
          <p:nvPr/>
        </p:nvSpPr>
        <p:spPr>
          <a:xfrm>
            <a:off x="0" y="0"/>
            <a:ext cx="12192000" cy="1648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83B6D-C0A1-48CA-BF22-29236626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48178"/>
            <a:ext cx="12191999" cy="52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2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C2638D-002E-48E7-9D3A-5B7F648DAE89}"/>
              </a:ext>
            </a:extLst>
          </p:cNvPr>
          <p:cNvSpPr/>
          <p:nvPr/>
        </p:nvSpPr>
        <p:spPr>
          <a:xfrm>
            <a:off x="0" y="2"/>
            <a:ext cx="12192000" cy="14449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 আরও বেড়ে গেল। কিন্তু দলনেতা ভয় পেলেন না।  তিনি বুঝলেন, শত্রুদেও রুখতে হলে কৌশল বদলাতে হবে।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3D6C4-B9DD-4440-8668-B8473B851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978"/>
            <a:ext cx="12192000" cy="54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EC3768-A4FF-4192-8B12-8C1984FF2965}"/>
              </a:ext>
            </a:extLst>
          </p:cNvPr>
          <p:cNvSpPr/>
          <p:nvPr/>
        </p:nvSpPr>
        <p:spPr>
          <a:xfrm>
            <a:off x="0" y="0"/>
            <a:ext cx="12192000" cy="17497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শত্রুদের বোঝাতে হবে, মুক্তিসেনারা সংখ্যায় অনেক বেশি।  তাই তারা কৌশলে বার বার জায়গা বদলালেন।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FDCEE-69AA-471D-94B8-7B348B177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r="1076"/>
          <a:stretch/>
        </p:blipFill>
        <p:spPr>
          <a:xfrm>
            <a:off x="0" y="1749778"/>
            <a:ext cx="12192000" cy="51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6754B6-23DB-41CD-B506-3F2D15CAECFB}"/>
              </a:ext>
            </a:extLst>
          </p:cNvPr>
          <p:cNvSpPr/>
          <p:nvPr/>
        </p:nvSpPr>
        <p:spPr>
          <a:xfrm>
            <a:off x="0" y="0"/>
            <a:ext cx="12192000" cy="15578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নতুন নতুন আড়াল থেকে অনবরত গুলি ছুঁলেন।  বুদ্ধিটা কাজে লাগল।  এক সময় শত্রুর গুলি কমে এলা।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45198-9543-4E5E-BE2D-BBEE02EBB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r="7531" b="9936"/>
          <a:stretch/>
        </p:blipFill>
        <p:spPr>
          <a:xfrm>
            <a:off x="0" y="1557866"/>
            <a:ext cx="12192000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6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272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l</cp:lastModifiedBy>
  <cp:revision>105</cp:revision>
  <dcterms:created xsi:type="dcterms:W3CDTF">2020-06-28T10:34:37Z</dcterms:created>
  <dcterms:modified xsi:type="dcterms:W3CDTF">2020-07-07T04:29:35Z</dcterms:modified>
</cp:coreProperties>
</file>