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EB69-411D-4A2B-A48A-222063A57F7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89D4-4C3E-4260-A7CD-51E8EBC6D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2331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6" y="2371725"/>
            <a:ext cx="6203324" cy="4486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71725"/>
            <a:ext cx="5988676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529" y="0"/>
            <a:ext cx="7431109" cy="4185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701" y="4417454"/>
            <a:ext cx="24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163" y="5331854"/>
            <a:ext cx="10277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5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31076" y="1"/>
            <a:ext cx="6993228" cy="1700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8496" y="1931830"/>
            <a:ext cx="5215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২।হিউমাস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৩।মাটি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৪।জৈব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%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842" y="360608"/>
            <a:ext cx="3142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099" y="875312"/>
            <a:ext cx="3412901" cy="468836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7396766" y="2331075"/>
            <a:ext cx="1313646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363496" y="2640169"/>
            <a:ext cx="1380185" cy="5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61348" y="3335403"/>
            <a:ext cx="1382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094381" y="4848896"/>
            <a:ext cx="1364626" cy="1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>
            <a:off x="8554964" y="439169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09881" y="2146409"/>
            <a:ext cx="229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সয়েল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9882" y="2455503"/>
            <a:ext cx="231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সাবসয়েল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1707" y="3133929"/>
            <a:ext cx="130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11403" y="4677107"/>
            <a:ext cx="1165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হরাইজোন</a:t>
            </a:r>
            <a:r>
              <a:rPr lang="en-US" sz="2000" dirty="0" smtClean="0"/>
              <a:t> D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331075"/>
            <a:ext cx="49411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দিগবলয়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5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/>
      <p:bldP spid="25" grpId="0"/>
      <p:bldP spid="2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244699"/>
            <a:ext cx="12088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স্তরটিকে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সাবসয়েল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কণায়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হরাইজোন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5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0163" y="0"/>
            <a:ext cx="4069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067503" cy="3534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71849" y="4919728"/>
            <a:ext cx="5971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%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2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4365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716" y="914400"/>
            <a:ext cx="4945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214" y="4700789"/>
            <a:ext cx="686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4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"/>
            <a:ext cx="12192000" cy="50742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64428"/>
            <a:ext cx="12192000" cy="1693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6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93184"/>
            <a:ext cx="5859887" cy="6664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পাটকেলঘাটা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সাতক্ষীরা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7279" y="1120462"/>
            <a:ext cx="4018207" cy="69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36406" y="193183"/>
            <a:ext cx="5855594" cy="6490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৮ম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9290" y="1146219"/>
            <a:ext cx="4159876" cy="83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61" y="218941"/>
            <a:ext cx="8899301" cy="1133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2283"/>
            <a:ext cx="6220495" cy="4456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95" y="1352282"/>
            <a:ext cx="6074536" cy="4456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9854" y="5911402"/>
            <a:ext cx="1867436" cy="946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28078" y="5911402"/>
            <a:ext cx="2936384" cy="862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4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07596" y="128788"/>
            <a:ext cx="6027312" cy="1493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7596" y="2369713"/>
            <a:ext cx="6027311" cy="1700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4553" y="643944"/>
            <a:ext cx="457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5323" y="2305318"/>
            <a:ext cx="6709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4868214" y="0"/>
            <a:ext cx="1880316" cy="2112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2135"/>
            <a:ext cx="5808372" cy="32068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72" y="2112135"/>
            <a:ext cx="6383628" cy="32068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422005"/>
            <a:ext cx="244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363" y="6109811"/>
            <a:ext cx="7141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নানারকম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অজৈব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5022761" y="0"/>
            <a:ext cx="1712890" cy="1558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5" y="1558344"/>
            <a:ext cx="5881898" cy="3670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910" y="6284890"/>
            <a:ext cx="11835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অজৈব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(৪৫%),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(৫%),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(২৫%)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(২৫%) 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910" y="5769735"/>
            <a:ext cx="453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17" y="1571223"/>
            <a:ext cx="6229083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2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04" y="798490"/>
            <a:ext cx="102387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অজৈব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Ca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Al, Mg, Fe, Si, K, Na,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Mn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Cu, Zn, Co, B, I, F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5164427" y="0"/>
            <a:ext cx="1725769" cy="1970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328" y="2073499"/>
            <a:ext cx="8615965" cy="3490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336" y="5563673"/>
            <a:ext cx="191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1076" y="6148448"/>
            <a:ext cx="986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প্রানীর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দেহাবশেষের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7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449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</dc:creator>
  <cp:lastModifiedBy>ANUP</cp:lastModifiedBy>
  <cp:revision>54</cp:revision>
  <dcterms:created xsi:type="dcterms:W3CDTF">2020-06-25T14:35:12Z</dcterms:created>
  <dcterms:modified xsi:type="dcterms:W3CDTF">2020-07-03T07:59:07Z</dcterms:modified>
</cp:coreProperties>
</file>