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3" r:id="rId2"/>
    <p:sldId id="292" r:id="rId3"/>
    <p:sldId id="261" r:id="rId4"/>
    <p:sldId id="283" r:id="rId5"/>
    <p:sldId id="291" r:id="rId6"/>
    <p:sldId id="267" r:id="rId7"/>
    <p:sldId id="260" r:id="rId8"/>
    <p:sldId id="284" r:id="rId9"/>
    <p:sldId id="287" r:id="rId10"/>
    <p:sldId id="288" r:id="rId11"/>
    <p:sldId id="289" r:id="rId12"/>
    <p:sldId id="277" r:id="rId13"/>
    <p:sldId id="278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8000"/>
    <a:srgbClr val="00CC00"/>
    <a:srgbClr val="00FF00"/>
    <a:srgbClr val="FF0066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00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2E424-F584-4FED-8CCB-962C28C59D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DEC92B-088A-4C23-BEFB-4E35839E74F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bn-BD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পরমমানের ব্যবহার করতে পারবে</a:t>
          </a:r>
          <a:r>
            <a:rPr lang="bn-BD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4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2FD932E1-DB01-44EE-85C0-90B2B304864C}" type="parTrans" cxnId="{D40E0A84-9B18-434A-9356-7E0B18072578}">
      <dgm:prSet/>
      <dgm:spPr/>
      <dgm:t>
        <a:bodyPr/>
        <a:lstStyle/>
        <a:p>
          <a:endParaRPr lang="en-US"/>
        </a:p>
      </dgm:t>
    </dgm:pt>
    <dgm:pt modelId="{32530362-351B-4D44-B25D-78916799B6BD}" type="sibTrans" cxnId="{D40E0A84-9B18-434A-9356-7E0B18072578}">
      <dgm:prSet/>
      <dgm:spPr/>
      <dgm:t>
        <a:bodyPr/>
        <a:lstStyle/>
        <a:p>
          <a:endParaRPr lang="en-US"/>
        </a:p>
      </dgm:t>
    </dgm:pt>
    <dgm:pt modelId="{27B25820-C23A-462D-84A7-5799A3A58781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bn-BD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পরমমান সম্পর্কিত  সমস্যা সমাধান  করতে পারবে</a:t>
          </a:r>
          <a:endParaRPr lang="en-US" sz="4400" b="1" dirty="0">
            <a:solidFill>
              <a:schemeClr val="bg1"/>
            </a:solidFill>
          </a:endParaRPr>
        </a:p>
      </dgm:t>
    </dgm:pt>
    <dgm:pt modelId="{86F29027-03C1-4329-A7DF-E76BCF28E38F}" type="parTrans" cxnId="{0B70B64A-DACA-49EA-864E-A7A943376E21}">
      <dgm:prSet/>
      <dgm:spPr/>
      <dgm:t>
        <a:bodyPr/>
        <a:lstStyle/>
        <a:p>
          <a:endParaRPr lang="en-US"/>
        </a:p>
      </dgm:t>
    </dgm:pt>
    <dgm:pt modelId="{3EB6AB3B-D1D8-49FC-961A-4CEECE5A3DAB}" type="sibTrans" cxnId="{0B70B64A-DACA-49EA-864E-A7A943376E21}">
      <dgm:prSet/>
      <dgm:spPr/>
      <dgm:t>
        <a:bodyPr/>
        <a:lstStyle/>
        <a:p>
          <a:endParaRPr lang="en-US"/>
        </a:p>
      </dgm:t>
    </dgm:pt>
    <dgm:pt modelId="{B21DDF59-23AA-4A50-B734-722A464E5EB8}" type="pres">
      <dgm:prSet presAssocID="{E762E424-F584-4FED-8CCB-962C28C59D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4D091-CC9F-4E72-B19D-75A1FF2BD682}" type="pres">
      <dgm:prSet presAssocID="{84DEC92B-088A-4C23-BEFB-4E35839E74F7}" presName="parentLin" presStyleCnt="0"/>
      <dgm:spPr/>
    </dgm:pt>
    <dgm:pt modelId="{2A835E08-AAA5-4502-AF07-601F85DD4293}" type="pres">
      <dgm:prSet presAssocID="{84DEC92B-088A-4C23-BEFB-4E35839E74F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CCB8EF7-8EB6-46E1-98A3-F67CC783A718}" type="pres">
      <dgm:prSet presAssocID="{84DEC92B-088A-4C23-BEFB-4E35839E74F7}" presName="parentText" presStyleLbl="node1" presStyleIdx="0" presStyleCnt="2" custScaleX="132738" custLinFactX="-1488" custLinFactNeighborX="-100000" custLinFactNeighborY="196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862E1-9808-4946-9158-A7F0512F660F}" type="pres">
      <dgm:prSet presAssocID="{84DEC92B-088A-4C23-BEFB-4E35839E74F7}" presName="negativeSpace" presStyleCnt="0"/>
      <dgm:spPr/>
    </dgm:pt>
    <dgm:pt modelId="{BCE403EC-1C19-421C-8D07-947951D1BFEB}" type="pres">
      <dgm:prSet presAssocID="{84DEC92B-088A-4C23-BEFB-4E35839E74F7}" presName="childText" presStyleLbl="conFgAcc1" presStyleIdx="0" presStyleCnt="2">
        <dgm:presLayoutVars>
          <dgm:bulletEnabled val="1"/>
        </dgm:presLayoutVars>
      </dgm:prSet>
      <dgm:spPr/>
    </dgm:pt>
    <dgm:pt modelId="{839E5BCD-7867-4417-ACBA-504B32B22943}" type="pres">
      <dgm:prSet presAssocID="{32530362-351B-4D44-B25D-78916799B6BD}" presName="spaceBetweenRectangles" presStyleCnt="0"/>
      <dgm:spPr/>
    </dgm:pt>
    <dgm:pt modelId="{AA66DC6C-86C0-4097-81AF-1C24241595E6}" type="pres">
      <dgm:prSet presAssocID="{27B25820-C23A-462D-84A7-5799A3A58781}" presName="parentLin" presStyleCnt="0"/>
      <dgm:spPr/>
    </dgm:pt>
    <dgm:pt modelId="{4C802BEF-944F-4511-B780-CD7EE97297E3}" type="pres">
      <dgm:prSet presAssocID="{27B25820-C23A-462D-84A7-5799A3A5878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165F8CA-98EC-45BB-9E87-386F658795D3}" type="pres">
      <dgm:prSet presAssocID="{27B25820-C23A-462D-84A7-5799A3A58781}" presName="parentText" presStyleLbl="node1" presStyleIdx="1" presStyleCnt="2" custScaleX="142857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DA4EC-2136-4BF3-B994-657A0F86B21B}" type="pres">
      <dgm:prSet presAssocID="{27B25820-C23A-462D-84A7-5799A3A58781}" presName="negativeSpace" presStyleCnt="0"/>
      <dgm:spPr/>
    </dgm:pt>
    <dgm:pt modelId="{E84BD699-A794-46A4-92CF-AAD7220199AF}" type="pres">
      <dgm:prSet presAssocID="{27B25820-C23A-462D-84A7-5799A3A5878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675B682-F286-4D18-8BBC-8E5196705307}" type="presOf" srcId="{84DEC92B-088A-4C23-BEFB-4E35839E74F7}" destId="{2A835E08-AAA5-4502-AF07-601F85DD4293}" srcOrd="0" destOrd="0" presId="urn:microsoft.com/office/officeart/2005/8/layout/list1"/>
    <dgm:cxn modelId="{D40E0A84-9B18-434A-9356-7E0B18072578}" srcId="{E762E424-F584-4FED-8CCB-962C28C59D64}" destId="{84DEC92B-088A-4C23-BEFB-4E35839E74F7}" srcOrd="0" destOrd="0" parTransId="{2FD932E1-DB01-44EE-85C0-90B2B304864C}" sibTransId="{32530362-351B-4D44-B25D-78916799B6BD}"/>
    <dgm:cxn modelId="{3F079CF3-804D-44C0-8236-8737F28EE2D5}" type="presOf" srcId="{27B25820-C23A-462D-84A7-5799A3A58781}" destId="{4C802BEF-944F-4511-B780-CD7EE97297E3}" srcOrd="0" destOrd="0" presId="urn:microsoft.com/office/officeart/2005/8/layout/list1"/>
    <dgm:cxn modelId="{0B70B64A-DACA-49EA-864E-A7A943376E21}" srcId="{E762E424-F584-4FED-8CCB-962C28C59D64}" destId="{27B25820-C23A-462D-84A7-5799A3A58781}" srcOrd="1" destOrd="0" parTransId="{86F29027-03C1-4329-A7DF-E76BCF28E38F}" sibTransId="{3EB6AB3B-D1D8-49FC-961A-4CEECE5A3DAB}"/>
    <dgm:cxn modelId="{9304F358-A7CB-46B6-9060-8768ED8AE405}" type="presOf" srcId="{27B25820-C23A-462D-84A7-5799A3A58781}" destId="{A165F8CA-98EC-45BB-9E87-386F658795D3}" srcOrd="1" destOrd="0" presId="urn:microsoft.com/office/officeart/2005/8/layout/list1"/>
    <dgm:cxn modelId="{9E47746F-3595-4922-9CCA-EE428C1291B5}" type="presOf" srcId="{E762E424-F584-4FED-8CCB-962C28C59D64}" destId="{B21DDF59-23AA-4A50-B734-722A464E5EB8}" srcOrd="0" destOrd="0" presId="urn:microsoft.com/office/officeart/2005/8/layout/list1"/>
    <dgm:cxn modelId="{FCE9EFBE-99AA-48B0-9DFD-E3A851F46AD6}" type="presOf" srcId="{84DEC92B-088A-4C23-BEFB-4E35839E74F7}" destId="{CCCB8EF7-8EB6-46E1-98A3-F67CC783A718}" srcOrd="1" destOrd="0" presId="urn:microsoft.com/office/officeart/2005/8/layout/list1"/>
    <dgm:cxn modelId="{2471535E-46DE-4C54-8711-C5D470293430}" type="presParOf" srcId="{B21DDF59-23AA-4A50-B734-722A464E5EB8}" destId="{E154D091-CC9F-4E72-B19D-75A1FF2BD682}" srcOrd="0" destOrd="0" presId="urn:microsoft.com/office/officeart/2005/8/layout/list1"/>
    <dgm:cxn modelId="{7ED6820B-4657-4CA1-B63E-7F3B0DC170B5}" type="presParOf" srcId="{E154D091-CC9F-4E72-B19D-75A1FF2BD682}" destId="{2A835E08-AAA5-4502-AF07-601F85DD4293}" srcOrd="0" destOrd="0" presId="urn:microsoft.com/office/officeart/2005/8/layout/list1"/>
    <dgm:cxn modelId="{0FB664D0-E6D7-427E-844A-AF1D827C9826}" type="presParOf" srcId="{E154D091-CC9F-4E72-B19D-75A1FF2BD682}" destId="{CCCB8EF7-8EB6-46E1-98A3-F67CC783A718}" srcOrd="1" destOrd="0" presId="urn:microsoft.com/office/officeart/2005/8/layout/list1"/>
    <dgm:cxn modelId="{22001D75-5EC7-431E-B553-A61B3D918968}" type="presParOf" srcId="{B21DDF59-23AA-4A50-B734-722A464E5EB8}" destId="{431862E1-9808-4946-9158-A7F0512F660F}" srcOrd="1" destOrd="0" presId="urn:microsoft.com/office/officeart/2005/8/layout/list1"/>
    <dgm:cxn modelId="{00923768-AB2E-4A75-A7D6-9A779D2EDEAB}" type="presParOf" srcId="{B21DDF59-23AA-4A50-B734-722A464E5EB8}" destId="{BCE403EC-1C19-421C-8D07-947951D1BFEB}" srcOrd="2" destOrd="0" presId="urn:microsoft.com/office/officeart/2005/8/layout/list1"/>
    <dgm:cxn modelId="{1ED76835-10BF-4228-8265-46366D35D87F}" type="presParOf" srcId="{B21DDF59-23AA-4A50-B734-722A464E5EB8}" destId="{839E5BCD-7867-4417-ACBA-504B32B22943}" srcOrd="3" destOrd="0" presId="urn:microsoft.com/office/officeart/2005/8/layout/list1"/>
    <dgm:cxn modelId="{9EB4788E-F850-466E-BFBB-2B78C768D8E2}" type="presParOf" srcId="{B21DDF59-23AA-4A50-B734-722A464E5EB8}" destId="{AA66DC6C-86C0-4097-81AF-1C24241595E6}" srcOrd="4" destOrd="0" presId="urn:microsoft.com/office/officeart/2005/8/layout/list1"/>
    <dgm:cxn modelId="{12786E02-DC79-4862-99C8-3E90883EFD30}" type="presParOf" srcId="{AA66DC6C-86C0-4097-81AF-1C24241595E6}" destId="{4C802BEF-944F-4511-B780-CD7EE97297E3}" srcOrd="0" destOrd="0" presId="urn:microsoft.com/office/officeart/2005/8/layout/list1"/>
    <dgm:cxn modelId="{9167BD90-E20C-4E3A-803C-3B52BEBECF38}" type="presParOf" srcId="{AA66DC6C-86C0-4097-81AF-1C24241595E6}" destId="{A165F8CA-98EC-45BB-9E87-386F658795D3}" srcOrd="1" destOrd="0" presId="urn:microsoft.com/office/officeart/2005/8/layout/list1"/>
    <dgm:cxn modelId="{89A81830-9F33-41B1-80C0-3257C4C956F0}" type="presParOf" srcId="{B21DDF59-23AA-4A50-B734-722A464E5EB8}" destId="{C3BDA4EC-2136-4BF3-B994-657A0F86B21B}" srcOrd="5" destOrd="0" presId="urn:microsoft.com/office/officeart/2005/8/layout/list1"/>
    <dgm:cxn modelId="{C7C3CFF1-51EB-4F5C-8D8C-972983E605F9}" type="presParOf" srcId="{B21DDF59-23AA-4A50-B734-722A464E5EB8}" destId="{E84BD699-A794-46A4-92CF-AAD7220199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2831B-5D7A-4B8E-A678-0243274B90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AADE2-DB8B-4F22-BE90-CE96A71B5ED1}">
      <dgm:prSet phldrT="[Text]" custT="1"/>
      <dgm:spPr/>
      <dgm:t>
        <a:bodyPr/>
        <a:lstStyle/>
        <a:p>
          <a:pPr algn="ctr"/>
          <a:r>
            <a:rPr lang="bn-BD" sz="4400" b="1" dirty="0" smtClean="0">
              <a:solidFill>
                <a:schemeClr val="bg1"/>
              </a:solidFill>
              <a:latin typeface="MS Reference Specialty" pitchFamily="2" charset="2"/>
              <a:cs typeface="NikoshBAN" pitchFamily="2" charset="0"/>
            </a:rPr>
            <a:t>প্রত্যেকে পরম মানের বৈশিষ্ট্য লিখে আনবে </a:t>
          </a:r>
          <a:endParaRPr lang="en-US" sz="3600" dirty="0">
            <a:solidFill>
              <a:schemeClr val="bg1"/>
            </a:solidFill>
            <a:latin typeface="MS Reference Specialty" pitchFamily="2" charset="2"/>
            <a:cs typeface="NikoshBAN" pitchFamily="2" charset="0"/>
          </a:endParaRPr>
        </a:p>
      </dgm:t>
    </dgm:pt>
    <dgm:pt modelId="{8583EE20-5F69-4108-B6A3-33A90C77DA88}" type="parTrans" cxnId="{BDB613BD-E650-4010-901C-AE19E2B88CDB}">
      <dgm:prSet/>
      <dgm:spPr/>
      <dgm:t>
        <a:bodyPr/>
        <a:lstStyle/>
        <a:p>
          <a:endParaRPr lang="en-US">
            <a:latin typeface="MS Reference Specialty" pitchFamily="2" charset="2"/>
          </a:endParaRPr>
        </a:p>
      </dgm:t>
    </dgm:pt>
    <dgm:pt modelId="{583661FA-C372-4BD8-B680-DD6BBDA994D3}" type="sibTrans" cxnId="{BDB613BD-E650-4010-901C-AE19E2B88CDB}">
      <dgm:prSet/>
      <dgm:spPr/>
      <dgm:t>
        <a:bodyPr/>
        <a:lstStyle/>
        <a:p>
          <a:endParaRPr lang="en-US">
            <a:latin typeface="MS Reference Specialty" pitchFamily="2" charset="2"/>
          </a:endParaRPr>
        </a:p>
      </dgm:t>
    </dgm:pt>
    <dgm:pt modelId="{2C7B2E08-C731-4046-8697-582D550A7AD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bn-BD" sz="1200" dirty="0" smtClean="0">
              <a:solidFill>
                <a:srgbClr val="002060"/>
              </a:solidFill>
              <a:latin typeface="MS Reference Specialty" pitchFamily="2" charset="2"/>
            </a:rPr>
            <a:t> </a:t>
          </a:r>
          <a:r>
            <a:rPr lang="bn-BD" sz="3200" dirty="0" smtClean="0">
              <a:solidFill>
                <a:srgbClr val="002060"/>
              </a:solidFill>
              <a:latin typeface="MS Reference Specialty" pitchFamily="2" charset="2"/>
            </a:rPr>
            <a:t>অনুশীলনীর ২,৪ ও ৮ নং সমস্যা গুলো সমাধান করে আনবে</a:t>
          </a:r>
          <a:endParaRPr lang="en-US" sz="6000" dirty="0">
            <a:solidFill>
              <a:srgbClr val="002060"/>
            </a:solidFill>
            <a:latin typeface="MS Reference Specialty" pitchFamily="2" charset="2"/>
            <a:cs typeface="NikoshBAN" pitchFamily="2" charset="0"/>
          </a:endParaRPr>
        </a:p>
      </dgm:t>
    </dgm:pt>
    <dgm:pt modelId="{AECA0CB2-2D40-4081-845E-3F7572F41519}" type="parTrans" cxnId="{BA3F7FF1-56CB-434D-B273-C7BC6E00D60B}">
      <dgm:prSet/>
      <dgm:spPr/>
      <dgm:t>
        <a:bodyPr/>
        <a:lstStyle/>
        <a:p>
          <a:endParaRPr lang="en-US">
            <a:latin typeface="MS Reference Specialty" pitchFamily="2" charset="2"/>
          </a:endParaRPr>
        </a:p>
      </dgm:t>
    </dgm:pt>
    <dgm:pt modelId="{6D4C7CB8-311A-483A-BE3E-36BA91A8AA1F}" type="sibTrans" cxnId="{BA3F7FF1-56CB-434D-B273-C7BC6E00D60B}">
      <dgm:prSet/>
      <dgm:spPr/>
      <dgm:t>
        <a:bodyPr/>
        <a:lstStyle/>
        <a:p>
          <a:endParaRPr lang="en-US">
            <a:latin typeface="MS Reference Specialty" pitchFamily="2" charset="2"/>
          </a:endParaRPr>
        </a:p>
      </dgm:t>
    </dgm:pt>
    <dgm:pt modelId="{A670F5A6-D451-40E1-9D30-B3F650052449}" type="pres">
      <dgm:prSet presAssocID="{BA72831B-5D7A-4B8E-A678-0243274B90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EDE7B-724D-47A9-AA35-01D657FF9E06}" type="pres">
      <dgm:prSet presAssocID="{009AADE2-DB8B-4F22-BE90-CE96A71B5ED1}" presName="parentLin" presStyleCnt="0"/>
      <dgm:spPr/>
    </dgm:pt>
    <dgm:pt modelId="{301AD236-13FA-4364-AD5D-3C18D6694E73}" type="pres">
      <dgm:prSet presAssocID="{009AADE2-DB8B-4F22-BE90-CE96A71B5ED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1CEFA0C-9A3A-41D0-9888-53C9F56E2DC1}" type="pres">
      <dgm:prSet presAssocID="{009AADE2-DB8B-4F22-BE90-CE96A71B5ED1}" presName="parentText" presStyleLbl="node1" presStyleIdx="0" presStyleCnt="2" custScaleX="142857" custScaleY="325866" custLinFactNeighborX="31282" custLinFactNeighborY="-301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55FA8-9D59-402E-B871-E21A51BA22D1}" type="pres">
      <dgm:prSet presAssocID="{009AADE2-DB8B-4F22-BE90-CE96A71B5ED1}" presName="negativeSpace" presStyleCnt="0"/>
      <dgm:spPr/>
    </dgm:pt>
    <dgm:pt modelId="{56375511-0162-4898-B682-6ECFD906C253}" type="pres">
      <dgm:prSet presAssocID="{009AADE2-DB8B-4F22-BE90-CE96A71B5ED1}" presName="childText" presStyleLbl="conFgAcc1" presStyleIdx="0" presStyleCnt="2">
        <dgm:presLayoutVars>
          <dgm:bulletEnabled val="1"/>
        </dgm:presLayoutVars>
      </dgm:prSet>
      <dgm:spPr/>
    </dgm:pt>
    <dgm:pt modelId="{A598D0A7-C9D4-47CE-934B-498852F6BBB9}" type="pres">
      <dgm:prSet presAssocID="{583661FA-C372-4BD8-B680-DD6BBDA994D3}" presName="spaceBetweenRectangles" presStyleCnt="0"/>
      <dgm:spPr/>
    </dgm:pt>
    <dgm:pt modelId="{82B3F932-D067-4362-B6F4-8BEB42ED4110}" type="pres">
      <dgm:prSet presAssocID="{2C7B2E08-C731-4046-8697-582D550A7AD5}" presName="parentLin" presStyleCnt="0"/>
      <dgm:spPr/>
    </dgm:pt>
    <dgm:pt modelId="{3AEB8910-EBFF-4B26-AEE3-2273F76E9A27}" type="pres">
      <dgm:prSet presAssocID="{2C7B2E08-C731-4046-8697-582D550A7AD5}" presName="parentLeftMargin" presStyleLbl="node1" presStyleIdx="0" presStyleCnt="2" custScaleX="142857"/>
      <dgm:spPr/>
      <dgm:t>
        <a:bodyPr/>
        <a:lstStyle/>
        <a:p>
          <a:endParaRPr lang="en-US"/>
        </a:p>
      </dgm:t>
    </dgm:pt>
    <dgm:pt modelId="{E67265EB-AB3F-4374-82B3-A523F6D9DD6A}" type="pres">
      <dgm:prSet presAssocID="{2C7B2E08-C731-4046-8697-582D550A7AD5}" presName="parentText" presStyleLbl="node1" presStyleIdx="1" presStyleCnt="2" custScaleX="142997" custScaleY="273457" custLinFactNeighborX="-8685" custLinFactNeighborY="99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6A53F-7FBC-4B5E-8C59-32CF747DF6C9}" type="pres">
      <dgm:prSet presAssocID="{2C7B2E08-C731-4046-8697-582D550A7AD5}" presName="negativeSpace" presStyleCnt="0"/>
      <dgm:spPr/>
    </dgm:pt>
    <dgm:pt modelId="{94376378-7D82-4C3D-81BF-B646BAAA2FA1}" type="pres">
      <dgm:prSet presAssocID="{2C7B2E08-C731-4046-8697-582D550A7AD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B4F7B33-AD33-4F32-9B70-FDFBCEB5F622}" type="presOf" srcId="{009AADE2-DB8B-4F22-BE90-CE96A71B5ED1}" destId="{301AD236-13FA-4364-AD5D-3C18D6694E73}" srcOrd="0" destOrd="0" presId="urn:microsoft.com/office/officeart/2005/8/layout/list1"/>
    <dgm:cxn modelId="{3F79B17B-8CC9-49A1-AA5D-879232C52ED9}" type="presOf" srcId="{009AADE2-DB8B-4F22-BE90-CE96A71B5ED1}" destId="{41CEFA0C-9A3A-41D0-9888-53C9F56E2DC1}" srcOrd="1" destOrd="0" presId="urn:microsoft.com/office/officeart/2005/8/layout/list1"/>
    <dgm:cxn modelId="{A7DFEC16-C3B6-4799-B83E-20F0C29007B9}" type="presOf" srcId="{2C7B2E08-C731-4046-8697-582D550A7AD5}" destId="{3AEB8910-EBFF-4B26-AEE3-2273F76E9A27}" srcOrd="0" destOrd="0" presId="urn:microsoft.com/office/officeart/2005/8/layout/list1"/>
    <dgm:cxn modelId="{BDB613BD-E650-4010-901C-AE19E2B88CDB}" srcId="{BA72831B-5D7A-4B8E-A678-0243274B90AD}" destId="{009AADE2-DB8B-4F22-BE90-CE96A71B5ED1}" srcOrd="0" destOrd="0" parTransId="{8583EE20-5F69-4108-B6A3-33A90C77DA88}" sibTransId="{583661FA-C372-4BD8-B680-DD6BBDA994D3}"/>
    <dgm:cxn modelId="{51B2157C-F52D-4BA6-955E-4BC7BB66B170}" type="presOf" srcId="{2C7B2E08-C731-4046-8697-582D550A7AD5}" destId="{E67265EB-AB3F-4374-82B3-A523F6D9DD6A}" srcOrd="1" destOrd="0" presId="urn:microsoft.com/office/officeart/2005/8/layout/list1"/>
    <dgm:cxn modelId="{A2D659DE-AD70-4AEE-9B1D-39E365B5EC4B}" type="presOf" srcId="{BA72831B-5D7A-4B8E-A678-0243274B90AD}" destId="{A670F5A6-D451-40E1-9D30-B3F650052449}" srcOrd="0" destOrd="0" presId="urn:microsoft.com/office/officeart/2005/8/layout/list1"/>
    <dgm:cxn modelId="{BA3F7FF1-56CB-434D-B273-C7BC6E00D60B}" srcId="{BA72831B-5D7A-4B8E-A678-0243274B90AD}" destId="{2C7B2E08-C731-4046-8697-582D550A7AD5}" srcOrd="1" destOrd="0" parTransId="{AECA0CB2-2D40-4081-845E-3F7572F41519}" sibTransId="{6D4C7CB8-311A-483A-BE3E-36BA91A8AA1F}"/>
    <dgm:cxn modelId="{C712F924-64CE-43E6-9551-F4155A9836F6}" type="presParOf" srcId="{A670F5A6-D451-40E1-9D30-B3F650052449}" destId="{CDDEDE7B-724D-47A9-AA35-01D657FF9E06}" srcOrd="0" destOrd="0" presId="urn:microsoft.com/office/officeart/2005/8/layout/list1"/>
    <dgm:cxn modelId="{0CAC7944-0CDC-4952-B571-36C9EBE40EFC}" type="presParOf" srcId="{CDDEDE7B-724D-47A9-AA35-01D657FF9E06}" destId="{301AD236-13FA-4364-AD5D-3C18D6694E73}" srcOrd="0" destOrd="0" presId="urn:microsoft.com/office/officeart/2005/8/layout/list1"/>
    <dgm:cxn modelId="{CDE58871-3C84-4DD4-89B1-E303BF46C77F}" type="presParOf" srcId="{CDDEDE7B-724D-47A9-AA35-01D657FF9E06}" destId="{41CEFA0C-9A3A-41D0-9888-53C9F56E2DC1}" srcOrd="1" destOrd="0" presId="urn:microsoft.com/office/officeart/2005/8/layout/list1"/>
    <dgm:cxn modelId="{0B50A91A-1A00-4D8E-852C-2F3C6CF8A78C}" type="presParOf" srcId="{A670F5A6-D451-40E1-9D30-B3F650052449}" destId="{25C55FA8-9D59-402E-B871-E21A51BA22D1}" srcOrd="1" destOrd="0" presId="urn:microsoft.com/office/officeart/2005/8/layout/list1"/>
    <dgm:cxn modelId="{EEABF44E-D519-46FE-BA53-320E8A3C39E9}" type="presParOf" srcId="{A670F5A6-D451-40E1-9D30-B3F650052449}" destId="{56375511-0162-4898-B682-6ECFD906C253}" srcOrd="2" destOrd="0" presId="urn:microsoft.com/office/officeart/2005/8/layout/list1"/>
    <dgm:cxn modelId="{451B3D4F-B086-4AB1-A27C-8FDCA50FABAA}" type="presParOf" srcId="{A670F5A6-D451-40E1-9D30-B3F650052449}" destId="{A598D0A7-C9D4-47CE-934B-498852F6BBB9}" srcOrd="3" destOrd="0" presId="urn:microsoft.com/office/officeart/2005/8/layout/list1"/>
    <dgm:cxn modelId="{0CEFECDB-1B33-4F19-BBE3-8E8350475986}" type="presParOf" srcId="{A670F5A6-D451-40E1-9D30-B3F650052449}" destId="{82B3F932-D067-4362-B6F4-8BEB42ED4110}" srcOrd="4" destOrd="0" presId="urn:microsoft.com/office/officeart/2005/8/layout/list1"/>
    <dgm:cxn modelId="{6B11E130-F692-4A14-92F8-6CD5BC4CA436}" type="presParOf" srcId="{82B3F932-D067-4362-B6F4-8BEB42ED4110}" destId="{3AEB8910-EBFF-4B26-AEE3-2273F76E9A27}" srcOrd="0" destOrd="0" presId="urn:microsoft.com/office/officeart/2005/8/layout/list1"/>
    <dgm:cxn modelId="{09C1AA5D-2D92-49E5-A315-D4A04AF07FBE}" type="presParOf" srcId="{82B3F932-D067-4362-B6F4-8BEB42ED4110}" destId="{E67265EB-AB3F-4374-82B3-A523F6D9DD6A}" srcOrd="1" destOrd="0" presId="urn:microsoft.com/office/officeart/2005/8/layout/list1"/>
    <dgm:cxn modelId="{42A587A8-364A-415C-A411-32D0A20095CE}" type="presParOf" srcId="{A670F5A6-D451-40E1-9D30-B3F650052449}" destId="{4516A53F-7FBC-4B5E-8C59-32CF747DF6C9}" srcOrd="5" destOrd="0" presId="urn:microsoft.com/office/officeart/2005/8/layout/list1"/>
    <dgm:cxn modelId="{D50F16B4-3300-4367-B0F6-3AB0F8510C0E}" type="presParOf" srcId="{A670F5A6-D451-40E1-9D30-B3F650052449}" destId="{94376378-7D82-4C3D-81BF-B646BAAA2FA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403EC-1C19-421C-8D07-947951D1BFEB}">
      <dsp:nvSpPr>
        <dsp:cNvPr id="0" name=""/>
        <dsp:cNvSpPr/>
      </dsp:nvSpPr>
      <dsp:spPr>
        <a:xfrm>
          <a:off x="0" y="817499"/>
          <a:ext cx="8229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B8EF7-8EB6-46E1-98A3-F67CC783A718}">
      <dsp:nvSpPr>
        <dsp:cNvPr id="0" name=""/>
        <dsp:cNvSpPr/>
      </dsp:nvSpPr>
      <dsp:spPr>
        <a:xfrm>
          <a:off x="0" y="334127"/>
          <a:ext cx="7646664" cy="15940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পরমমানের ব্যবহার করতে পারবে</a:t>
          </a:r>
          <a:r>
            <a:rPr lang="bn-BD" sz="4400" b="1" kern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400" b="1" kern="1200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sp:txBody>
      <dsp:txXfrm>
        <a:off x="77817" y="411944"/>
        <a:ext cx="7491030" cy="1438446"/>
      </dsp:txXfrm>
    </dsp:sp>
    <dsp:sp modelId="{E84BD699-A794-46A4-92CF-AAD7220199AF}">
      <dsp:nvSpPr>
        <dsp:cNvPr id="0" name=""/>
        <dsp:cNvSpPr/>
      </dsp:nvSpPr>
      <dsp:spPr>
        <a:xfrm>
          <a:off x="0" y="3266940"/>
          <a:ext cx="8229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5F8CA-98EC-45BB-9E87-386F658795D3}">
      <dsp:nvSpPr>
        <dsp:cNvPr id="0" name=""/>
        <dsp:cNvSpPr/>
      </dsp:nvSpPr>
      <dsp:spPr>
        <a:xfrm>
          <a:off x="0" y="2469900"/>
          <a:ext cx="7835792" cy="1594080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পরমমান সম্পর্কিত  সমস্যা সমাধান  করতে পারবে</a:t>
          </a:r>
          <a:endParaRPr lang="en-US" sz="4400" b="1" kern="1200" dirty="0">
            <a:solidFill>
              <a:schemeClr val="bg1"/>
            </a:solidFill>
          </a:endParaRPr>
        </a:p>
      </dsp:txBody>
      <dsp:txXfrm>
        <a:off x="77817" y="2547717"/>
        <a:ext cx="7680158" cy="1438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5511-0162-4898-B682-6ECFD906C253}">
      <dsp:nvSpPr>
        <dsp:cNvPr id="0" name=""/>
        <dsp:cNvSpPr/>
      </dsp:nvSpPr>
      <dsp:spPr>
        <a:xfrm>
          <a:off x="0" y="1648875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EFA0C-9A3A-41D0-9888-53C9F56E2DC1}">
      <dsp:nvSpPr>
        <dsp:cNvPr id="0" name=""/>
        <dsp:cNvSpPr/>
      </dsp:nvSpPr>
      <dsp:spPr>
        <a:xfrm>
          <a:off x="291708" y="0"/>
          <a:ext cx="5804291" cy="1827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bg1"/>
              </a:solidFill>
              <a:latin typeface="MS Reference Specialty" pitchFamily="2" charset="2"/>
              <a:cs typeface="NikoshBAN" pitchFamily="2" charset="0"/>
            </a:rPr>
            <a:t>প্রত্যেকে পরম মানের বৈশিষ্ট্য লিখে আনবে </a:t>
          </a:r>
          <a:endParaRPr lang="en-US" sz="3600" kern="1200" dirty="0">
            <a:solidFill>
              <a:schemeClr val="bg1"/>
            </a:solidFill>
            <a:latin typeface="MS Reference Specialty" pitchFamily="2" charset="2"/>
            <a:cs typeface="NikoshBAN" pitchFamily="2" charset="0"/>
          </a:endParaRPr>
        </a:p>
      </dsp:txBody>
      <dsp:txXfrm>
        <a:off x="380930" y="89222"/>
        <a:ext cx="5625847" cy="1649273"/>
      </dsp:txXfrm>
    </dsp:sp>
    <dsp:sp modelId="{94376378-7D82-4C3D-81BF-B646BAAA2FA1}">
      <dsp:nvSpPr>
        <dsp:cNvPr id="0" name=""/>
        <dsp:cNvSpPr/>
      </dsp:nvSpPr>
      <dsp:spPr>
        <a:xfrm>
          <a:off x="0" y="3483601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265EB-AB3F-4374-82B3-A523F6D9DD6A}">
      <dsp:nvSpPr>
        <dsp:cNvPr id="0" name=""/>
        <dsp:cNvSpPr/>
      </dsp:nvSpPr>
      <dsp:spPr>
        <a:xfrm>
          <a:off x="381000" y="2285999"/>
          <a:ext cx="5684841" cy="153376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solidFill>
                <a:srgbClr val="002060"/>
              </a:solidFill>
              <a:latin typeface="MS Reference Specialty" pitchFamily="2" charset="2"/>
            </a:rPr>
            <a:t> </a:t>
          </a:r>
          <a:r>
            <a:rPr lang="bn-BD" sz="3200" kern="1200" dirty="0" smtClean="0">
              <a:solidFill>
                <a:srgbClr val="002060"/>
              </a:solidFill>
              <a:latin typeface="MS Reference Specialty" pitchFamily="2" charset="2"/>
            </a:rPr>
            <a:t>অনুশীলনীর ২,৪ ও ৮ নং সমস্যা গুলো সমাধান করে আনবে</a:t>
          </a:r>
          <a:endParaRPr lang="en-US" sz="6000" kern="1200" dirty="0">
            <a:solidFill>
              <a:srgbClr val="002060"/>
            </a:solidFill>
            <a:latin typeface="MS Reference Specialty" pitchFamily="2" charset="2"/>
            <a:cs typeface="NikoshBAN" pitchFamily="2" charset="0"/>
          </a:endParaRPr>
        </a:p>
      </dsp:txBody>
      <dsp:txXfrm>
        <a:off x="455872" y="2360871"/>
        <a:ext cx="5535097" cy="1384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5A18E-F9A0-4717-B33C-B061AF07490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E0890-12AB-4D46-9CA3-881F1AEF5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0890-12AB-4D46-9CA3-881F1AEF52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0890-12AB-4D46-9CA3-881F1AEF52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3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0890-12AB-4D46-9CA3-881F1AEF52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2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7C80AA-A271-4DFE-BE06-67185636958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   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984"/>
            <a:ext cx="9067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933039"/>
            <a:ext cx="7848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30684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4880" y="1981200"/>
            <a:ext cx="747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Minus 3"/>
          <p:cNvSpPr/>
          <p:nvPr/>
        </p:nvSpPr>
        <p:spPr>
          <a:xfrm rot="16200000">
            <a:off x="647700" y="2324101"/>
            <a:ext cx="1524000" cy="3810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16200000">
            <a:off x="1790700" y="2324101"/>
            <a:ext cx="1524000" cy="3810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3701" y="1895733"/>
            <a:ext cx="23567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/>
              <a:t>বলতে বুঝি</a:t>
            </a:r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1614880" y="3657599"/>
            <a:ext cx="747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Minus 7"/>
          <p:cNvSpPr/>
          <p:nvPr/>
        </p:nvSpPr>
        <p:spPr>
          <a:xfrm rot="16200000">
            <a:off x="647700" y="4000500"/>
            <a:ext cx="1524000" cy="3810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16200000">
            <a:off x="1790700" y="4000500"/>
            <a:ext cx="1524000" cy="3810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3505200" y="3886200"/>
            <a:ext cx="11430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4412" y="2819063"/>
            <a:ext cx="24457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Y,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যদি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3971" y="3590835"/>
            <a:ext cx="1219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91680" y="4038600"/>
            <a:ext cx="747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Equal 14"/>
          <p:cNvSpPr/>
          <p:nvPr/>
        </p:nvSpPr>
        <p:spPr>
          <a:xfrm>
            <a:off x="7467600" y="4191000"/>
            <a:ext cx="7620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05800" y="3886200"/>
            <a:ext cx="685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5105400"/>
            <a:ext cx="3817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-y,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যদি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27432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&gt;</a:t>
            </a:r>
            <a:endParaRPr lang="en-US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44280" y="2743200"/>
            <a:ext cx="747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91680" y="2819400"/>
            <a:ext cx="747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67880" y="5105400"/>
            <a:ext cx="747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50803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&lt;</a:t>
            </a:r>
            <a:endParaRPr lang="en-US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20480" y="5105400"/>
            <a:ext cx="747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2400" y="4572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মূল্যায়নঃএকক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0574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</a:t>
            </a:r>
            <a:r>
              <a:rPr lang="bn-BD" sz="4000" dirty="0" smtClean="0"/>
              <a:t>ক)পরম মানের চিহ্ন লিখ</a:t>
            </a:r>
          </a:p>
          <a:p>
            <a:r>
              <a:rPr lang="bn-BD" sz="4000" dirty="0" smtClean="0"/>
              <a:t>(খ)(+)চিহ্নের সংখ্যা সংখ্যারেখায় কোন পক্ষে হয় লিখ</a:t>
            </a:r>
          </a:p>
          <a:p>
            <a:r>
              <a:rPr lang="bn-BD" sz="4000" dirty="0" smtClean="0"/>
              <a:t>(গ)(-)চিহ্নের সংখ্যা সংখ্যারেখায় কোন পক্ষে হয় লিখ</a:t>
            </a:r>
          </a:p>
          <a:p>
            <a:r>
              <a:rPr lang="bn-BD" sz="4000" dirty="0" smtClean="0"/>
              <a:t>(ঘ)</a:t>
            </a:r>
            <a:r>
              <a:rPr lang="en-US" sz="4000" dirty="0" smtClean="0"/>
              <a:t>a&gt;0</a:t>
            </a:r>
            <a:r>
              <a:rPr lang="bn-BD" sz="4000" dirty="0" smtClean="0"/>
              <a:t> হলে পরম মানের চিহ্নে লিখ</a:t>
            </a:r>
          </a:p>
          <a:p>
            <a:r>
              <a:rPr lang="bn-BD" sz="4000" dirty="0" smtClean="0"/>
              <a:t>(ঙ)</a:t>
            </a:r>
            <a:r>
              <a:rPr lang="en-US" sz="4000" dirty="0" smtClean="0"/>
              <a:t>a&lt;0 </a:t>
            </a:r>
            <a:r>
              <a:rPr lang="bn-BD" sz="4000" dirty="0" smtClean="0"/>
              <a:t> কে পরম মানের চিহ্ন লিখ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গত কাজ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87648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১। পরমমানের চিহ্ন লিখ</a:t>
            </a:r>
          </a:p>
          <a:p>
            <a:r>
              <a:rPr lang="bn-BD" sz="4000" dirty="0" smtClean="0"/>
              <a:t>২।পরমমানের চিহ্ন ব্যবহার করে তিনটি সংখ্যা লিখ</a:t>
            </a:r>
          </a:p>
          <a:p>
            <a:r>
              <a:rPr lang="bn-BD" sz="4000" dirty="0" smtClean="0"/>
              <a:t>৩।</a:t>
            </a:r>
            <a:r>
              <a:rPr lang="bn-BD" sz="4000" smtClean="0"/>
              <a:t>তাদের মান বের কর 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2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5494725"/>
              </p:ext>
            </p:extLst>
          </p:nvPr>
        </p:nvGraphicFramePr>
        <p:xfrm>
          <a:off x="15240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38400"/>
            <a:ext cx="800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82" y="0"/>
            <a:ext cx="9170841" cy="693420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139460" y="841415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200" y="1676400"/>
            <a:ext cx="25908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8200" y="2362200"/>
            <a:ext cx="5486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ivRxe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k¤§v© </a:t>
            </a:r>
            <a:r>
              <a:rPr lang="en-US" sz="32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Gg.Gm.wm,we.GW</a:t>
            </a:r>
            <a:r>
              <a:rPr lang="en-US" sz="32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>
              <a:buNone/>
            </a:pPr>
            <a:r>
              <a:rPr lang="en-US" sz="3200" b="1" dirty="0" err="1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b="1" dirty="0" err="1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MwYZ</a:t>
            </a:r>
            <a:r>
              <a:rPr lang="en-US" sz="32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>
              <a:buNone/>
            </a:pPr>
            <a:r>
              <a:rPr lang="en-US" sz="4000" b="1" dirty="0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nv‡mbcyi</a:t>
            </a:r>
            <a:r>
              <a:rPr lang="en-US" sz="4000" b="1" dirty="0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4000" b="1" dirty="0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000" b="1" dirty="0" err="1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en-US" sz="4000" b="1" dirty="0">
              <a:solidFill>
                <a:srgbClr val="660033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Avkivdcyi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kvnivw¯Í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Puv`cyi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gvevBjt</a:t>
            </a:r>
            <a:r>
              <a:rPr lang="en-US" sz="3600" b="1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01921-742412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3752" y="5387875"/>
            <a:ext cx="59436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 : www.bracsarma@gmail.com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গণিত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অধ্যায়ঃ০২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পাঠ: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বাস্তব সংখ্যা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বিশেষ 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পরম মান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08/05/2018wLªt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1638300" y="304800"/>
            <a:ext cx="5867400" cy="121920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06020" y="3345964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                           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       </a:t>
            </a:r>
          </a:p>
          <a:p>
            <a:r>
              <a:rPr lang="en-US" sz="2800" b="1" dirty="0" smtClean="0"/>
              <a:t>       -</a:t>
            </a:r>
            <a:r>
              <a:rPr lang="en-US" sz="3600" b="1" dirty="0" smtClean="0"/>
              <a:t>4    </a:t>
            </a:r>
            <a:r>
              <a:rPr lang="en-US" sz="2800" b="1" dirty="0" smtClean="0"/>
              <a:t>-</a:t>
            </a:r>
            <a:r>
              <a:rPr lang="en-US" sz="3600" b="1" dirty="0" smtClean="0"/>
              <a:t>3    </a:t>
            </a:r>
            <a:r>
              <a:rPr lang="en-US" sz="3200" b="1" dirty="0" smtClean="0"/>
              <a:t>-</a:t>
            </a:r>
            <a:r>
              <a:rPr lang="en-US" sz="4000" b="1" dirty="0" smtClean="0"/>
              <a:t>2    </a:t>
            </a:r>
            <a:r>
              <a:rPr lang="en-US" sz="3200" b="1" dirty="0" smtClean="0"/>
              <a:t>-</a:t>
            </a:r>
            <a:r>
              <a:rPr lang="en-US" sz="3600" b="1" dirty="0" smtClean="0"/>
              <a:t>1</a:t>
            </a:r>
            <a:r>
              <a:rPr lang="en-US" sz="4400" b="1" dirty="0" smtClean="0"/>
              <a:t>            </a:t>
            </a:r>
            <a:r>
              <a:rPr lang="en-US" sz="4000" b="1" dirty="0" smtClean="0"/>
              <a:t>1     2     3    4    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0" y="4161572"/>
            <a:ext cx="9144000" cy="7461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143897" y="4121487"/>
            <a:ext cx="533400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0967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4297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5915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9349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7533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9913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76969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92986" y="4258270"/>
            <a:ext cx="5838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0</a:t>
            </a:r>
            <a:endParaRPr lang="en-US" sz="5400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344194" y="40829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Callout 26"/>
          <p:cNvSpPr/>
          <p:nvPr/>
        </p:nvSpPr>
        <p:spPr>
          <a:xfrm>
            <a:off x="3789185" y="288878"/>
            <a:ext cx="1752600" cy="14478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4419600" y="1752600"/>
            <a:ext cx="3810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572000" y="5257800"/>
            <a:ext cx="2667000" cy="484632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1981200" y="5257800"/>
            <a:ext cx="2590800" cy="484632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digital trainning\saifur pic\IndexAnimatedManWalkingIc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057400"/>
            <a:ext cx="914400" cy="1943100"/>
          </a:xfrm>
          <a:prstGeom prst="rect">
            <a:avLst/>
          </a:prstGeom>
          <a:noFill/>
        </p:spPr>
      </p:pic>
      <p:pic>
        <p:nvPicPr>
          <p:cNvPr id="22" name="Picture 2" descr="E:\digital trainning\saifur pic\IndexAnimatedManWalkingIc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114800" y="1981200"/>
            <a:ext cx="1066800" cy="1943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96920" y="489558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ছবিটি দেখ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936E-6 L 0.275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025E-6 L -0.26666 -3.3025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1648" cy="1828800"/>
          </a:xfrm>
        </p:spPr>
        <p:txBody>
          <a:bodyPr/>
          <a:lstStyle/>
          <a:p>
            <a:r>
              <a:rPr lang="bn-BD" dirty="0" smtClean="0"/>
              <a:t>এসো আজ আমরা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124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পরম মান ও ব্যাবহার শিখি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70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পাঠের উদ্দেশ্য </a:t>
            </a:r>
            <a:endParaRPr lang="en-US" sz="60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169589418"/>
              </p:ext>
            </p:extLst>
          </p:nvPr>
        </p:nvGraphicFramePr>
        <p:xfrm>
          <a:off x="457200" y="16764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3400" y="457200"/>
            <a:ext cx="8947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16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57200"/>
            <a:ext cx="6030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2800" y="641865"/>
            <a:ext cx="12404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</a:t>
            </a:r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048000"/>
            <a:ext cx="10118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2819400"/>
            <a:ext cx="8947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16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2819400"/>
            <a:ext cx="6030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725905" y="2286000"/>
            <a:ext cx="7808495" cy="3505200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পরমমান যন্ত্র</a:t>
            </a:r>
            <a:endParaRPr lang="en-US" sz="72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4 -0.00047 C -0.17101 0.12627 -0.2842 0.253 -0.33819 0.31568 C -0.39219 0.37835 -0.37448 0.36447 -0.38142 0.37534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27891 L 0.37813 0.27891 " pathEditMode="relative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2544 L 0.00104 0.30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15217 L 0.01771 0.329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3 0.05782 L 0.32413 0.390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0.11679 L -0.29965 0.32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5" grpId="0"/>
      <p:bldP spid="16" grpId="0"/>
      <p:bldP spid="12" grpId="0" animBg="1"/>
      <p:bldP spid="12" grpId="1" animBg="1"/>
      <p:bldP spid="1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inus 2"/>
          <p:cNvSpPr/>
          <p:nvPr/>
        </p:nvSpPr>
        <p:spPr>
          <a:xfrm rot="16200000">
            <a:off x="3314700" y="3162300"/>
            <a:ext cx="1524000" cy="3810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 rot="16200000">
            <a:off x="4457700" y="3162300"/>
            <a:ext cx="1524000" cy="3810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762000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পরমমানের চিহ্ন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880" y="2057400"/>
            <a:ext cx="899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76200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ঋণাত্মক সংখ্যায় পরমমান চিহ্নের ব্যবহার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inus 3"/>
          <p:cNvSpPr/>
          <p:nvPr/>
        </p:nvSpPr>
        <p:spPr>
          <a:xfrm rot="16200000">
            <a:off x="647700" y="2400301"/>
            <a:ext cx="1524000" cy="3810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16200000">
            <a:off x="1866900" y="2400301"/>
            <a:ext cx="1524000" cy="3810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2743200" y="2286000"/>
            <a:ext cx="11430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7704" y="4116050"/>
            <a:ext cx="7473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Minus 13"/>
          <p:cNvSpPr/>
          <p:nvPr/>
        </p:nvSpPr>
        <p:spPr>
          <a:xfrm rot="16200000">
            <a:off x="266700" y="4530178"/>
            <a:ext cx="1524000" cy="3810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16200000">
            <a:off x="1790700" y="4610100"/>
            <a:ext cx="1524000" cy="3810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qual 15"/>
          <p:cNvSpPr/>
          <p:nvPr/>
        </p:nvSpPr>
        <p:spPr>
          <a:xfrm>
            <a:off x="2743200" y="4495799"/>
            <a:ext cx="11430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1981200"/>
            <a:ext cx="60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19600" y="4335957"/>
            <a:ext cx="2869442" cy="7694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3" grpId="0"/>
      <p:bldP spid="14" grpId="0" animBg="1"/>
      <p:bldP spid="15" grpId="0" animBg="1"/>
      <p:bldP spid="16" grpId="0" animBg="1"/>
      <p:bldP spid="20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226</Words>
  <Application>Microsoft Office PowerPoint</Application>
  <PresentationFormat>On-screen Show (4:3)</PresentationFormat>
  <Paragraphs>73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Constantia</vt:lpstr>
      <vt:lpstr>MS Reference Specialty</vt:lpstr>
      <vt:lpstr>NikoshBAN</vt:lpstr>
      <vt:lpstr>SutonnyMJ</vt:lpstr>
      <vt:lpstr>Times New Roman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এসো আজ আমরা                         </vt:lpstr>
      <vt:lpstr>পাঠের উদ্দেশ্য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User</dc:creator>
  <cp:lastModifiedBy>Acer</cp:lastModifiedBy>
  <cp:revision>247</cp:revision>
  <dcterms:created xsi:type="dcterms:W3CDTF">2011-01-27T08:32:53Z</dcterms:created>
  <dcterms:modified xsi:type="dcterms:W3CDTF">2020-07-07T15:10:33Z</dcterms:modified>
</cp:coreProperties>
</file>