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104" d="100"/>
          <a:sy n="104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53591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সবাইকে</a:t>
            </a:r>
            <a:r>
              <a:rPr lang="bn-IN" sz="54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24577" name="Picture 1" descr="C:\Users\PTI\Desktop\Mohammad Hossain\Picture\bird-animated-gif-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620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715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অনল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8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_~1.JPG"/>
          <p:cNvPicPr>
            <a:picLocks noChangeAspect="1"/>
          </p:cNvPicPr>
          <p:nvPr/>
        </p:nvPicPr>
        <p:blipFill>
          <a:blip r:embed="rId2" cstate="print"/>
          <a:srcRect b="6433"/>
          <a:stretch>
            <a:fillRect/>
          </a:stretch>
        </p:blipFill>
        <p:spPr>
          <a:xfrm>
            <a:off x="84732" y="0"/>
            <a:ext cx="9059268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অশোক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6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-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638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1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f8ece58805041d4902cbd171ed2b0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461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461337"/>
            <a:ext cx="28194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আদা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3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KZNCAG238X1CAWL33I8CA20I9FCCACMAIN2CAJVIWHYCAM3TAJJCAR6C5YXCAQNPC36CANBC814CAS52578CAGB8Q8PCAEUV2GECAD0W6KSCAGE8U25CARKUV3OCAMBF4R1CAYBDLZ4CAS6TYSXCAYGZ8B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638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ynx-pineapp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4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791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আমড়া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0" y="5638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7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480060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oney-b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2" y="1841843"/>
            <a:ext cx="2362198" cy="1754715"/>
          </a:xfrm>
          <a:prstGeom prst="rect">
            <a:avLst/>
          </a:prstGeom>
        </p:spPr>
      </p:pic>
      <p:pic>
        <p:nvPicPr>
          <p:cNvPr id="4" name="Picture 3" descr="6912999105_ec0f607a50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343400"/>
            <a:ext cx="2438400" cy="1691952"/>
          </a:xfrm>
          <a:prstGeom prst="rect">
            <a:avLst/>
          </a:prstGeom>
        </p:spPr>
      </p:pic>
      <p:pic>
        <p:nvPicPr>
          <p:cNvPr id="5" name="Picture 4" descr="burning_fire_or_dying_coa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1" y="4685099"/>
            <a:ext cx="2286000" cy="1487102"/>
          </a:xfrm>
          <a:prstGeom prst="rect">
            <a:avLst/>
          </a:prstGeom>
        </p:spPr>
      </p:pic>
      <p:pic>
        <p:nvPicPr>
          <p:cNvPr id="6" name="Picture 5" descr="mango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1905000"/>
            <a:ext cx="1984508" cy="1828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4800600"/>
            <a:ext cx="990600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2362200"/>
            <a:ext cx="990600" cy="101566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4953000"/>
            <a:ext cx="914400" cy="10156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209800"/>
            <a:ext cx="1295400" cy="13234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4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1752600" cy="1327989"/>
          </a:xfrm>
          <a:prstGeom prst="rect">
            <a:avLst/>
          </a:prstGeom>
        </p:spPr>
      </p:pic>
      <p:pic>
        <p:nvPicPr>
          <p:cNvPr id="3" name="Picture 2" descr="lynx-pineapp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362200"/>
            <a:ext cx="1828800" cy="1306970"/>
          </a:xfrm>
          <a:prstGeom prst="rect">
            <a:avLst/>
          </a:prstGeom>
        </p:spPr>
      </p:pic>
      <p:pic>
        <p:nvPicPr>
          <p:cNvPr id="4" name="Picture 3" descr="7KZNCAG238X1CAWL33I8CA20I9FCCACMAIN2CAJVIWHYCAM3TAJJCAR6C5YXCAQNPC36CANBC814CAS52578CAGB8Q8PCAEUV2GECAD0W6KSCAGE8U25CARKUV3OCAMBF4R1CAYBDLZ4CAS6TYSXCAYGZ8B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386211"/>
            <a:ext cx="1876167" cy="1285522"/>
          </a:xfrm>
          <a:prstGeom prst="rect">
            <a:avLst/>
          </a:prstGeom>
        </p:spPr>
      </p:pic>
      <p:pic>
        <p:nvPicPr>
          <p:cNvPr id="5" name="Picture 4" descr="fruit-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10000"/>
            <a:ext cx="1853520" cy="1385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914400"/>
            <a:ext cx="1143000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438400"/>
            <a:ext cx="1143000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3962400"/>
            <a:ext cx="1219200" cy="1015663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562600"/>
            <a:ext cx="129540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590800" y="1981200"/>
            <a:ext cx="4267200" cy="365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>
            <a:off x="2819400" y="3200400"/>
            <a:ext cx="3810000" cy="1269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2438400" y="1828800"/>
            <a:ext cx="4191000" cy="358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2743200" y="2946232"/>
            <a:ext cx="3962400" cy="162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দাগ টেনে মিল কর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3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447800"/>
            <a:ext cx="8686800" cy="3970318"/>
            <a:chOff x="228600" y="1143000"/>
            <a:chExt cx="8686800" cy="3970318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143000"/>
              <a:ext cx="8686800" cy="397031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 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অপূর্ব</a:t>
              </a:r>
              <a:r>
                <a:rPr lang="en-US" sz="5400" dirty="0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কুমার</a:t>
              </a:r>
              <a:r>
                <a:rPr lang="en-US" sz="5400" dirty="0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দাশ</a:t>
              </a:r>
              <a:r>
                <a:rPr lang="bn-BD" sz="5400" dirty="0" smtClean="0">
                  <a:latin typeface="NikoshBAN"/>
                  <a:cs typeface="NikoshBAN" pitchFamily="2" charset="0"/>
                </a:rPr>
                <a:t>	</a:t>
              </a:r>
            </a:p>
            <a:p>
              <a:pPr algn="ctr"/>
              <a:r>
                <a:rPr lang="bn-BD" sz="4000" dirty="0" smtClean="0">
                  <a:solidFill>
                    <a:srgbClr val="00B0F0"/>
                  </a:solidFill>
                  <a:latin typeface="NikoshBAN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en-US" sz="5400" dirty="0" err="1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লিটল</a:t>
              </a:r>
              <a:r>
                <a:rPr lang="en-US" sz="5400" dirty="0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বাডস</a:t>
              </a:r>
              <a:r>
                <a:rPr lang="en-US" sz="5400" dirty="0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’ </a:t>
              </a:r>
              <a:r>
                <a:rPr lang="en-US" sz="5400" dirty="0" err="1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কিন্ডারগার্টেন</a:t>
              </a:r>
              <a:endParaRPr lang="bn-BD" sz="5400" dirty="0" smtClean="0">
                <a:solidFill>
                  <a:srgbClr val="7030A0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লখপুর</a:t>
              </a:r>
              <a:r>
                <a:rPr lang="en-US" sz="3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ফকিরহাট</a:t>
              </a:r>
              <a:r>
                <a:rPr lang="en-US" sz="3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বাগেরহাট</a:t>
              </a:r>
              <a:r>
                <a:rPr lang="en-US" sz="3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।</a:t>
              </a:r>
              <a:endParaRPr lang="bn-IN" sz="3600" dirty="0" smtClean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bn-IN" sz="3600" dirty="0" smtClean="0">
                  <a:solidFill>
                    <a:srgbClr val="0070C0"/>
                  </a:solidFill>
                  <a:latin typeface="NikoshBAN"/>
                  <a:cs typeface="NikoshBAN" pitchFamily="2" charset="0"/>
                </a:rPr>
                <a:t>মোবাইলঃ০</a:t>
              </a:r>
              <a:r>
                <a:rPr lang="en-US" sz="3600" dirty="0" smtClean="0">
                  <a:solidFill>
                    <a:srgbClr val="0070C0"/>
                  </a:solidFill>
                  <a:latin typeface="NikoshBAN"/>
                  <a:cs typeface="NikoshBAN" pitchFamily="2" charset="0"/>
                </a:rPr>
                <a:t>১৯৩১২৮৩০৪৮</a:t>
              </a:r>
            </a:p>
            <a:p>
              <a:pPr algn="ctr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E-mail:apurbodas2010@gmail.com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1219200"/>
              <a:ext cx="1371600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PTI\Desktop\Mohammad Hossain\Picture\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65556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শ্রেণি- প্রথম</a:t>
            </a:r>
          </a:p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শিরোনাম-বর্ণ শিখি</a:t>
            </a:r>
          </a:p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পাঠ্যাংশ-অ,আ</a:t>
            </a:r>
          </a:p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সময়-৪৫মিনিট</a:t>
            </a:r>
          </a:p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08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07-2020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495520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শব্দ থেকে বর্ণ চিনে বলতে পারবে ।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উচ্চারণে বর্ণ বলতে পারবে 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55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45820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শিখি- </a:t>
            </a:r>
            <a:endParaRPr lang="en-US" sz="115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3900" b="1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23900" b="1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3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  <a:p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78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-7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জ চরে 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914400"/>
            <a:ext cx="8001000" cy="434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556260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5410200"/>
            <a:ext cx="16764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257800"/>
            <a:ext cx="1828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95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-b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458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লি 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ড়ে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715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62600"/>
            <a:ext cx="13716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5562600"/>
            <a:ext cx="1676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486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8308" y="1066801"/>
            <a:ext cx="5520692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 খাই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791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943600"/>
            <a:ext cx="1524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943600"/>
            <a:ext cx="1524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943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9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99105_ec0f607a50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1837"/>
            <a:ext cx="8763000" cy="5572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152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 চাই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019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943600"/>
            <a:ext cx="1447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943600"/>
            <a:ext cx="1524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8423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1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1014</TotalTime>
  <Words>94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Lucida Sans Unicode</vt:lpstr>
      <vt:lpstr>NikoshBAN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-10</dc:creator>
  <cp:lastModifiedBy>APURBO</cp:lastModifiedBy>
  <cp:revision>253</cp:revision>
  <dcterms:created xsi:type="dcterms:W3CDTF">2006-08-16T00:00:00Z</dcterms:created>
  <dcterms:modified xsi:type="dcterms:W3CDTF">2020-07-07T13:50:12Z</dcterms:modified>
</cp:coreProperties>
</file>