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8" r:id="rId2"/>
    <p:sldId id="356" r:id="rId3"/>
    <p:sldId id="340" r:id="rId4"/>
    <p:sldId id="334" r:id="rId5"/>
    <p:sldId id="289" r:id="rId6"/>
    <p:sldId id="324" r:id="rId7"/>
    <p:sldId id="326" r:id="rId8"/>
    <p:sldId id="320" r:id="rId9"/>
    <p:sldId id="337" r:id="rId10"/>
    <p:sldId id="342" r:id="rId11"/>
    <p:sldId id="346" r:id="rId12"/>
    <p:sldId id="344" r:id="rId13"/>
    <p:sldId id="345" r:id="rId14"/>
    <p:sldId id="353" r:id="rId15"/>
    <p:sldId id="354" r:id="rId16"/>
    <p:sldId id="313" r:id="rId17"/>
    <p:sldId id="335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02" autoAdjust="0"/>
    <p:restoredTop sz="89785" autoAdjust="0"/>
  </p:normalViewPr>
  <p:slideViewPr>
    <p:cSldViewPr>
      <p:cViewPr varScale="1">
        <p:scale>
          <a:sx n="43" d="100"/>
          <a:sy n="43" d="100"/>
        </p:scale>
        <p:origin x="69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1FD06-BF82-4DED-9900-28B1DC230F92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A5725-F713-49FE-BB47-B8A4A7AFFA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F8C6-034B-4AD1-A9C7-D482AC379F25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.gif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-326522"/>
            <a:ext cx="8001000" cy="6755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5534561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EA08BA"/>
                </a:solidFill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8000" b="1" dirty="0">
              <a:solidFill>
                <a:srgbClr val="EA08B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77449"/>
      </p:ext>
    </p:extLst>
  </p:cSld>
  <p:clrMapOvr>
    <a:masterClrMapping/>
  </p:clrMapOvr>
  <p:transition spd="med">
    <p:dissolv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fting-compass_~k9466831.jpg"/>
          <p:cNvPicPr>
            <a:picLocks noChangeAspect="1"/>
          </p:cNvPicPr>
          <p:nvPr/>
        </p:nvPicPr>
        <p:blipFill>
          <a:blip r:embed="rId2"/>
          <a:srcRect l="43429" t="12648" r="18171" b="15256"/>
          <a:stretch>
            <a:fillRect/>
          </a:stretch>
        </p:blipFill>
        <p:spPr>
          <a:xfrm>
            <a:off x="533400" y="228600"/>
            <a:ext cx="2695073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J:\Pictures\Album\IMG_0723.JPG"/>
          <p:cNvPicPr>
            <a:picLocks noChangeAspect="1" noChangeArrowheads="1"/>
          </p:cNvPicPr>
          <p:nvPr/>
        </p:nvPicPr>
        <p:blipFill>
          <a:blip r:embed="rId3">
            <a:lum bright="9000" contrast="58000"/>
          </a:blip>
          <a:srcRect/>
          <a:stretch>
            <a:fillRect/>
          </a:stretch>
        </p:blipFill>
        <p:spPr bwMode="auto">
          <a:xfrm rot="5400000">
            <a:off x="4625975" y="606425"/>
            <a:ext cx="3835400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J:\Pictures\Album\IMG_0725.JPG"/>
          <p:cNvPicPr>
            <a:picLocks noChangeAspect="1" noChangeArrowheads="1"/>
          </p:cNvPicPr>
          <p:nvPr/>
        </p:nvPicPr>
        <p:blipFill>
          <a:blip r:embed="rId4">
            <a:lum bright="15000" contrast="54000"/>
          </a:blip>
          <a:srcRect l="3750" t="45000" r="531" b="32500"/>
          <a:stretch>
            <a:fillRect/>
          </a:stretch>
        </p:blipFill>
        <p:spPr bwMode="auto">
          <a:xfrm rot="10800000">
            <a:off x="457200" y="4967777"/>
            <a:ext cx="7696200" cy="135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10000" y="64008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‡¯‹j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3124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‡cbwmj K¤úvm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4114800"/>
            <a:ext cx="4648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KvuUv K¤úv‡mi mvnv‡h¨ †hfv‡e †¯‹j †_‡K gvc wb‡Z nq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wing-tools-background_~k3784285.jpg"/>
          <p:cNvPicPr>
            <a:picLocks noChangeAspect="1"/>
          </p:cNvPicPr>
          <p:nvPr/>
        </p:nvPicPr>
        <p:blipFill>
          <a:blip r:embed="rId2"/>
          <a:srcRect l="13607" r="4753" b="8235"/>
          <a:stretch>
            <a:fillRect/>
          </a:stretch>
        </p:blipFill>
        <p:spPr>
          <a:xfrm>
            <a:off x="329906" y="1701562"/>
            <a:ext cx="4470694" cy="3632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J:\Pictures\Album\IMG_0726.JPG"/>
          <p:cNvPicPr>
            <a:picLocks noChangeAspect="1" noChangeArrowheads="1"/>
          </p:cNvPicPr>
          <p:nvPr/>
        </p:nvPicPr>
        <p:blipFill>
          <a:blip r:embed="rId3">
            <a:lum bright="18000" contrast="55000"/>
          </a:blip>
          <a:srcRect l="7243" t="20000" b="20000"/>
          <a:stretch>
            <a:fillRect/>
          </a:stretch>
        </p:blipFill>
        <p:spPr bwMode="auto">
          <a:xfrm rot="8865510">
            <a:off x="1190311" y="2612848"/>
            <a:ext cx="3373918" cy="119473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47800" y="381000"/>
            <a:ext cx="5943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 †mw›UwgUvi e¨vmv‡a©i e„Ë AvuK‡Z †¯‹j †_‡K gvc †bqvi c×wZ</a:t>
            </a:r>
          </a:p>
        </p:txBody>
      </p:sp>
      <p:pic>
        <p:nvPicPr>
          <p:cNvPr id="5" name="Picture 4" descr="J:\Pictures\Album\IMG_0726.JPG"/>
          <p:cNvPicPr>
            <a:picLocks noChangeAspect="1" noChangeArrowheads="1"/>
          </p:cNvPicPr>
          <p:nvPr/>
        </p:nvPicPr>
        <p:blipFill>
          <a:blip r:embed="rId3">
            <a:lum bright="18000" contrast="55000"/>
          </a:blip>
          <a:srcRect l="12091" t="20000" b="20000"/>
          <a:stretch>
            <a:fillRect/>
          </a:stretch>
        </p:blipFill>
        <p:spPr bwMode="auto">
          <a:xfrm rot="10800000">
            <a:off x="5257800" y="5334000"/>
            <a:ext cx="3505200" cy="1132114"/>
          </a:xfrm>
          <a:prstGeom prst="rect">
            <a:avLst/>
          </a:prstGeom>
          <a:noFill/>
        </p:spPr>
      </p:pic>
      <p:pic>
        <p:nvPicPr>
          <p:cNvPr id="6" name="Picture 2" descr="J:\Pictures\Album\IMG_0732.JPG"/>
          <p:cNvPicPr>
            <a:picLocks noChangeAspect="1" noChangeArrowheads="1"/>
          </p:cNvPicPr>
          <p:nvPr/>
        </p:nvPicPr>
        <p:blipFill>
          <a:blip r:embed="rId4">
            <a:lum bright="19000" contrast="20000"/>
          </a:blip>
          <a:srcRect l="9837" t="2174" r="1850" b="4071"/>
          <a:stretch>
            <a:fillRect/>
          </a:stretch>
        </p:blipFill>
        <p:spPr bwMode="auto">
          <a:xfrm rot="5400000">
            <a:off x="5069682" y="1635920"/>
            <a:ext cx="3886201" cy="3509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-drawing-circle_~k3867297.jpg"/>
          <p:cNvPicPr>
            <a:picLocks noChangeAspect="1"/>
          </p:cNvPicPr>
          <p:nvPr/>
        </p:nvPicPr>
        <p:blipFill>
          <a:blip r:embed="rId2"/>
          <a:srcRect r="319" b="4865"/>
          <a:stretch>
            <a:fillRect/>
          </a:stretch>
        </p:blipFill>
        <p:spPr>
          <a:xfrm>
            <a:off x="76200" y="228600"/>
            <a:ext cx="4726132" cy="5332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J:\Pictures\Album\IMG_0731.JPG"/>
          <p:cNvPicPr>
            <a:picLocks noChangeAspect="1" noChangeArrowheads="1"/>
          </p:cNvPicPr>
          <p:nvPr/>
        </p:nvPicPr>
        <p:blipFill>
          <a:blip r:embed="rId3">
            <a:lum bright="39000" contrast="40000"/>
          </a:blip>
          <a:srcRect/>
          <a:stretch>
            <a:fillRect/>
          </a:stretch>
        </p:blipFill>
        <p:spPr bwMode="auto">
          <a:xfrm rot="5400000">
            <a:off x="4324350" y="895350"/>
            <a:ext cx="5334000" cy="400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381000"/>
            <a:ext cx="43434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33800" y="3810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76600" y="381000"/>
            <a:ext cx="229394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00400" y="2438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4" descr="J:\Pictures\Album\IMG_0726.JPG"/>
          <p:cNvPicPr>
            <a:picLocks noChangeAspect="1" noChangeArrowheads="1"/>
          </p:cNvPicPr>
          <p:nvPr/>
        </p:nvPicPr>
        <p:blipFill>
          <a:blip r:embed="rId3">
            <a:lum bright="18000" contrast="55000"/>
          </a:blip>
          <a:srcRect l="625" t="20000" b="20000"/>
          <a:stretch>
            <a:fillRect/>
          </a:stretch>
        </p:blipFill>
        <p:spPr bwMode="auto">
          <a:xfrm rot="10800000">
            <a:off x="3200399" y="2514599"/>
            <a:ext cx="3400861" cy="1143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3276600" y="2514600"/>
            <a:ext cx="21336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" y="4953000"/>
            <a:ext cx="7010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e„‡Ëi †K›`ª †_‡K cwiwai †h †Kvb we›`yi `~iZ¦ ev e¨vmva© 4 †mw›UwgUvi n‡e A_©vr mgvb n‡e|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0" y="2286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8400" y="23622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05400" y="23622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5000" y="2286000"/>
            <a:ext cx="2438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e¨vmva© 4 †m.wg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0.00416 C 0.14652 0.03121 0.23819 0.19075 0.21788 0.36046 C 0.19739 0.52902 0.07257 0.64439 -0.05261 0.61526 C -0.18212 0.58682 -0.26945 0.42982 -0.25087 0.26104 C -0.22917 0.09087 -0.11094 -0.02405 0.01909 0.00416 Z " pathEditMode="relative" rAng="545417" ptsTypes="fffff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307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5" grpId="0"/>
      <p:bldP spid="1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381000"/>
            <a:ext cx="43434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00" y="304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819400" y="381000"/>
            <a:ext cx="229394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743200" y="2438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1200" y="23622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48200" y="23622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</a:t>
            </a:r>
          </a:p>
        </p:txBody>
      </p:sp>
      <p:pic>
        <p:nvPicPr>
          <p:cNvPr id="14" name="Picture 2" descr="J:\Pictures\Album\IMG_0725.JPG"/>
          <p:cNvPicPr>
            <a:picLocks noChangeAspect="1" noChangeArrowheads="1"/>
          </p:cNvPicPr>
          <p:nvPr/>
        </p:nvPicPr>
        <p:blipFill>
          <a:blip r:embed="rId3">
            <a:lum bright="15000" contrast="54000"/>
          </a:blip>
          <a:srcRect l="3750" t="45000" r="531" b="32500"/>
          <a:stretch>
            <a:fillRect/>
          </a:stretch>
        </p:blipFill>
        <p:spPr bwMode="auto">
          <a:xfrm rot="10800000">
            <a:off x="457200" y="2514600"/>
            <a:ext cx="85344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609600" y="2514600"/>
            <a:ext cx="43434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14400" y="4876800"/>
            <a:ext cx="7696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wPÎt e„‡Ë MN e¨vm, e¨vm e¨vmv‡a©i wØ¸b|GwU e„‡Ëi †K›`ªMvgx e„nËg R¨v|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86400" y="2286000"/>
            <a:ext cx="2667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e¨vm 8 †m.wg.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304800" y="23622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0.00416 C 0.14652 0.03121 0.23819 0.19075 0.21788 0.36046 C 0.19739 0.52902 0.07257 0.64439 -0.05261 0.61526 C -0.18212 0.58682 -0.26945 0.42982 -0.25087 0.26104 C -0.22917 0.09087 -0.11094 -0.02405 0.01909 0.00416 Z " pathEditMode="relative" rAng="545417" ptsTypes="fffff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307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5" grpId="0"/>
      <p:bldP spid="16" grpId="0"/>
      <p:bldP spid="21" grpId="0"/>
      <p:bldP spid="22" grpId="0"/>
      <p:bldP spid="23" grpId="0"/>
      <p:bldP spid="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381000"/>
            <a:ext cx="43434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00" y="304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819400" y="381000"/>
            <a:ext cx="229394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743200" y="2438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1200" y="23622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32766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</a:t>
            </a:r>
          </a:p>
        </p:txBody>
      </p:sp>
      <p:pic>
        <p:nvPicPr>
          <p:cNvPr id="14" name="Picture 2" descr="J:\Pictures\Album\IMG_0725.JPG"/>
          <p:cNvPicPr>
            <a:picLocks noChangeAspect="1" noChangeArrowheads="1"/>
          </p:cNvPicPr>
          <p:nvPr/>
        </p:nvPicPr>
        <p:blipFill>
          <a:blip r:embed="rId3">
            <a:lum bright="15000" contrast="54000"/>
          </a:blip>
          <a:srcRect l="3750" t="45000" r="531" b="32500"/>
          <a:stretch>
            <a:fillRect/>
          </a:stretch>
        </p:blipFill>
        <p:spPr bwMode="auto">
          <a:xfrm rot="10800000">
            <a:off x="685800" y="3505200"/>
            <a:ext cx="86106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838200" y="3505200"/>
            <a:ext cx="38862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14400" y="5486400"/>
            <a:ext cx="7696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wPÎt e„‡Ëi †K›`ªMvgx bq Ggb GKwU R¨v MN|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0" y="3048000"/>
            <a:ext cx="2667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R¨v 7 †m.wg.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32766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0.00416 C 0.14652 0.03121 0.23819 0.19075 0.21788 0.36046 C 0.19739 0.52902 0.07257 0.64439 -0.05261 0.61526 C -0.18212 0.58682 -0.26945 0.42982 -0.25087 0.26104 C -0.22917 0.09087 -0.11094 -0.02405 0.01909 0.00416 Z " pathEditMode="relative" rAng="545417" ptsTypes="fffff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307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5" grpId="0"/>
      <p:bldP spid="16" grpId="0"/>
      <p:bldP spid="21" grpId="0"/>
      <p:bldP spid="22" grpId="0"/>
      <p:bldP spid="23" grpId="0"/>
      <p:bldP spid="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00200" y="560614"/>
            <a:ext cx="4343400" cy="42399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3048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990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133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438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3276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338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209800" y="1143000"/>
            <a:ext cx="3147446" cy="3048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495800" y="1981200"/>
            <a:ext cx="2209800" cy="15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048000" y="31242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wPÎt LMN e„‡Ëi LM e¨vm ev †K›`ªMvgx R¨v| LM R¨vwU e„Ë‡K `ywU As‡k wef³ K‡i|cÖ‡Z¨K Ask‡K e„ËPvc e‡j| GLv‡b LMN I LMP `ywU e„ËPvc|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14600" y="22860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29200" y="9906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4000" y="41910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86400" y="39624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2000" y="12954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781800" y="17526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e¨vm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:\Panna's docoment\Picture\A Flower\0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209"/>
            <a:ext cx="9144000" cy="6940418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1752600"/>
            <a:ext cx="9144000" cy="3429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1| 5 †m.wg. e¨vmva© wewkó GKwU e„Ë AvuK|</a:t>
            </a:r>
          </a:p>
          <a:p>
            <a:pPr marL="342900" indent="-342900"/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e„‡Ëi GKwU e¨vm Ges e¨vm bq, Ggb GKwU R¨v AvuK| G‡`i ˆ`N©¨ †g‡c †`L|</a:t>
            </a:r>
          </a:p>
          <a:p>
            <a:pPr marL="342900" indent="-342900"/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342900" indent="-342900" algn="ctr"/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 algn="ctr"/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 algn="ctr"/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.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2143108" y="0"/>
            <a:ext cx="4429156" cy="1500174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wildflow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34" y="0"/>
            <a:ext cx="52695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533400"/>
            <a:ext cx="3352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 ধন্যবাদ। </a:t>
            </a:r>
            <a:endParaRPr kumimoji="0" lang="en-US" sz="8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45667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514600"/>
            <a:ext cx="3962400" cy="13716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wØZxq cvV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1143000"/>
            <a:ext cx="3962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e„Ë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43200" y="4343400"/>
            <a:ext cx="472440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cÂg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†kÖwYi Rb¨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687947.jpg"/>
          <p:cNvPicPr>
            <a:picLocks noChangeAspect="1"/>
          </p:cNvPicPr>
          <p:nvPr/>
        </p:nvPicPr>
        <p:blipFill>
          <a:blip r:embed="rId2">
            <a:lum bright="-16000" contrast="13000"/>
          </a:blip>
          <a:srcRect l="4521" t="3116" r="3079" b="3409"/>
          <a:stretch>
            <a:fillRect/>
          </a:stretch>
        </p:blipFill>
        <p:spPr>
          <a:xfrm>
            <a:off x="1752600" y="533400"/>
            <a:ext cx="5640070" cy="57150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752600" y="533400"/>
            <a:ext cx="5638800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64416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05200"/>
            <a:ext cx="2909943" cy="3053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k64416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"/>
            <a:ext cx="2819400" cy="2958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k64416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52400"/>
            <a:ext cx="2895600" cy="303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k64416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505200"/>
            <a:ext cx="2977178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1981200" y="304800"/>
            <a:ext cx="4953000" cy="1600200"/>
          </a:xfrm>
          <a:prstGeom prst="ellipseRibbon">
            <a:avLst>
              <a:gd name="adj1" fmla="val 25629"/>
              <a:gd name="adj2" fmla="val 71468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71536" y="655320"/>
            <a:ext cx="336804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  <a:scene3d>
              <a:camera prst="orthographicFront"/>
              <a:lightRig rig="twoPt" dir="tl"/>
            </a:scene3d>
            <a:sp3d extrusionH="57150" contourW="12700" prstMaterial="dkEdge">
              <a:bevelT w="25400" h="25400" prst="hardEdg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>
                <a:ln w="1143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5400" b="1" cap="none" spc="0" dirty="0">
              <a:ln w="11430"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687" y="2590800"/>
            <a:ext cx="868031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মোঃ</a:t>
            </a:r>
            <a:r>
              <a:rPr lang="en-US" sz="5400" b="1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মমিনুল</a:t>
            </a:r>
            <a:r>
              <a:rPr lang="en-US" sz="5400" b="1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ইসলাম</a:t>
            </a:r>
            <a:endParaRPr lang="bn-BD" sz="5400" b="1" cap="none" spc="50" dirty="0">
              <a:ln w="11430">
                <a:solidFill>
                  <a:srgbClr val="7030A0"/>
                </a:solidFill>
              </a:ln>
              <a:solidFill>
                <a:srgbClr val="EA08B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  <a:cs typeface="NikoshBAN" pitchFamily="2" charset="0"/>
            </a:endParaRPr>
          </a:p>
          <a:p>
            <a:r>
              <a:rPr lang="bn-BD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5400" b="1" spc="50" dirty="0" err="1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আতলাশপুর</a:t>
            </a:r>
            <a:r>
              <a:rPr lang="bn-BD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 সরকারি প্রাথমিক বিদ্যালয়</a:t>
            </a:r>
          </a:p>
          <a:p>
            <a:r>
              <a:rPr lang="en-US" sz="5400" b="1" cap="none" spc="50" dirty="0" err="1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</a:t>
            </a:r>
            <a:r>
              <a:rPr lang="bn-BD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পগঞ্জ</a:t>
            </a:r>
            <a:r>
              <a:rPr lang="bn-BD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, নারায়ণগঞ্জ</a:t>
            </a:r>
            <a:r>
              <a:rPr lang="en-US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।</a:t>
            </a:r>
            <a:r>
              <a:rPr lang="bn-BD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 </a:t>
            </a:r>
            <a:endParaRPr lang="en-US" sz="5400" b="1" cap="none" spc="50" dirty="0">
              <a:ln w="11430">
                <a:solidFill>
                  <a:srgbClr val="7030A0"/>
                </a:solidFill>
              </a:ln>
              <a:solidFill>
                <a:srgbClr val="EA08B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পরিচিতি ">
            <a:hlinkClick r:id="" action="ppaction://media"/>
            <a:extLst>
              <a:ext uri="{FF2B5EF4-FFF2-40B4-BE49-F238E27FC236}">
                <a16:creationId xmlns:a16="http://schemas.microsoft.com/office/drawing/2014/main" id="{75A30D17-0E23-4024-AC74-B7F368BB99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020" y="6366465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EE20C4-79E8-4B58-851D-26A0A5575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576" y="624840"/>
            <a:ext cx="3164098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1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38400" y="304800"/>
            <a:ext cx="3886200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99FF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 cwiwPwZ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590800"/>
            <a:ext cx="7924800" cy="320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‡kÖwY:cÂg</a:t>
            </a:r>
          </a:p>
          <a:p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welq: cÖv_wgK MwYZ</a:t>
            </a:r>
          </a:p>
          <a:p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cv‡Vi wk‡ivbvg: R¨vwgwZ</a:t>
            </a:r>
          </a:p>
          <a:p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cvV¨vsk: e„Ë|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168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839200" cy="6629400"/>
          </a:xfrm>
          <a:prstGeom prst="rect">
            <a:avLst/>
          </a:prstGeom>
        </p:spPr>
      </p:pic>
      <p:sp>
        <p:nvSpPr>
          <p:cNvPr id="18" name="Down Ribbon 17"/>
          <p:cNvSpPr/>
          <p:nvPr/>
        </p:nvSpPr>
        <p:spPr>
          <a:xfrm>
            <a:off x="228600" y="228600"/>
            <a:ext cx="8610600" cy="914400"/>
          </a:xfrm>
          <a:prstGeom prst="ribbon">
            <a:avLst/>
          </a:prstGeom>
          <a:solidFill>
            <a:srgbClr val="FF99FF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AR©b Dc‡hvMx †hvM¨Zv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2209800"/>
            <a:ext cx="8382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SutonnyMJ" pitchFamily="2" charset="0"/>
                <a:cs typeface="SutonnyMJ" pitchFamily="2" charset="0"/>
              </a:rPr>
              <a:t>34.4| e„‡Ëi Pvc, R¨v, e¨vm I e¨vmv‡a©i aviYv jvf Ki‡e Ges G¸‡jv wPwýZ Ki‡Z cvi‡e|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3124200"/>
            <a:ext cx="85344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GKwU wbw`©ó e¨vmv‡a©i e„Ë AvuK‡Z cvi‡e|</a:t>
            </a:r>
          </a:p>
          <a:p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2| e„‡Ëi R¨v, Pvc I e¨vm Kv‡K e‡j Zv ej‡Z cvi‡e|</a:t>
            </a:r>
          </a:p>
          <a:p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1676400" y="381000"/>
            <a:ext cx="5486400" cy="114300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wkLb dj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hematical-instruments-co-25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016880" cy="507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752600" y="533400"/>
            <a:ext cx="5410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e„Ë AvuK‡Z cÖ‡qvRbxq DcKiY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1507</TotalTime>
  <Words>503</Words>
  <Application>Microsoft Office PowerPoint</Application>
  <PresentationFormat>On-screen Show (4:3)</PresentationFormat>
  <Paragraphs>66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Algerian</vt:lpstr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222</cp:revision>
  <dcterms:created xsi:type="dcterms:W3CDTF">2012-06-09T04:10:05Z</dcterms:created>
  <dcterms:modified xsi:type="dcterms:W3CDTF">2020-07-08T04:18:20Z</dcterms:modified>
</cp:coreProperties>
</file>