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0D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D817E-7E8D-41DA-AB3C-06963E545A46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B980EA-E033-4519-9BF0-B1614D33B79B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 পরিচিতি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1B578F-27D4-4809-876B-B754CB5CE8E5}" type="parTrans" cxnId="{F4276C3B-D500-49E1-B117-F9E0530A304A}">
      <dgm:prSet/>
      <dgm:spPr/>
      <dgm:t>
        <a:bodyPr/>
        <a:lstStyle/>
        <a:p>
          <a:endParaRPr lang="en-US"/>
        </a:p>
      </dgm:t>
    </dgm:pt>
    <dgm:pt modelId="{CDA4B120-66A5-4C04-9C0F-D7A3F46A26CE}" type="sibTrans" cxnId="{F4276C3B-D500-49E1-B117-F9E0530A304A}">
      <dgm:prSet/>
      <dgm:spPr/>
      <dgm:t>
        <a:bodyPr/>
        <a:lstStyle/>
        <a:p>
          <a:endParaRPr lang="en-US"/>
        </a:p>
      </dgm:t>
    </dgm:pt>
    <dgm:pt modelId="{E11E556E-A3E8-405D-A9D7-663A3C780A89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24BBEB-3BC3-408B-8694-37D380C6585F}" type="parTrans" cxnId="{152F9583-FDF7-4399-8797-F6D6A7E7B0F8}">
      <dgm:prSet/>
      <dgm:spPr/>
      <dgm:t>
        <a:bodyPr/>
        <a:lstStyle/>
        <a:p>
          <a:endParaRPr lang="en-US"/>
        </a:p>
      </dgm:t>
    </dgm:pt>
    <dgm:pt modelId="{32C416AF-F629-4AE1-8BBA-FF1813F001DB}" type="sibTrans" cxnId="{152F9583-FDF7-4399-8797-F6D6A7E7B0F8}">
      <dgm:prSet/>
      <dgm:spPr/>
      <dgm:t>
        <a:bodyPr/>
        <a:lstStyle/>
        <a:p>
          <a:endParaRPr lang="en-US"/>
        </a:p>
      </dgm:t>
    </dgm:pt>
    <dgm:pt modelId="{B95E2198-BF2D-4FCF-8BD1-118DDD25B2DC}" type="pres">
      <dgm:prSet presAssocID="{B6ED817E-7E8D-41DA-AB3C-06963E545A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6728D8-C153-4B32-A71E-62AF506A2179}" type="pres">
      <dgm:prSet presAssocID="{1DB980EA-E033-4519-9BF0-B1614D33B79B}" presName="vertFlow" presStyleCnt="0"/>
      <dgm:spPr/>
    </dgm:pt>
    <dgm:pt modelId="{98BC75BC-CBF7-471D-B7D2-7005A8784C59}" type="pres">
      <dgm:prSet presAssocID="{1DB980EA-E033-4519-9BF0-B1614D33B79B}" presName="header" presStyleLbl="node1" presStyleIdx="0" presStyleCnt="2" custLinFactNeighborX="-44184" custLinFactNeighborY="-5296"/>
      <dgm:spPr/>
      <dgm:t>
        <a:bodyPr/>
        <a:lstStyle/>
        <a:p>
          <a:endParaRPr lang="en-US"/>
        </a:p>
      </dgm:t>
    </dgm:pt>
    <dgm:pt modelId="{748B535D-35F3-485A-A558-FBD1110441D6}" type="pres">
      <dgm:prSet presAssocID="{1DB980EA-E033-4519-9BF0-B1614D33B79B}" presName="hSp" presStyleCnt="0"/>
      <dgm:spPr/>
    </dgm:pt>
    <dgm:pt modelId="{DD99BC7C-6BD7-4879-9388-7E42413D2C92}" type="pres">
      <dgm:prSet presAssocID="{E11E556E-A3E8-405D-A9D7-663A3C780A89}" presName="vertFlow" presStyleCnt="0"/>
      <dgm:spPr/>
    </dgm:pt>
    <dgm:pt modelId="{96EC85E0-6576-4A25-A5DA-CA2BA9A2D4D9}" type="pres">
      <dgm:prSet presAssocID="{E11E556E-A3E8-405D-A9D7-663A3C780A89}" presName="header" presStyleLbl="node1" presStyleIdx="1" presStyleCnt="2" custLinFactNeighborX="30730"/>
      <dgm:spPr/>
      <dgm:t>
        <a:bodyPr/>
        <a:lstStyle/>
        <a:p>
          <a:endParaRPr lang="en-US"/>
        </a:p>
      </dgm:t>
    </dgm:pt>
  </dgm:ptLst>
  <dgm:cxnLst>
    <dgm:cxn modelId="{F4276C3B-D500-49E1-B117-F9E0530A304A}" srcId="{B6ED817E-7E8D-41DA-AB3C-06963E545A46}" destId="{1DB980EA-E033-4519-9BF0-B1614D33B79B}" srcOrd="0" destOrd="0" parTransId="{721B578F-27D4-4809-876B-B754CB5CE8E5}" sibTransId="{CDA4B120-66A5-4C04-9C0F-D7A3F46A26CE}"/>
    <dgm:cxn modelId="{152F9583-FDF7-4399-8797-F6D6A7E7B0F8}" srcId="{B6ED817E-7E8D-41DA-AB3C-06963E545A46}" destId="{E11E556E-A3E8-405D-A9D7-663A3C780A89}" srcOrd="1" destOrd="0" parTransId="{E924BBEB-3BC3-408B-8694-37D380C6585F}" sibTransId="{32C416AF-F629-4AE1-8BBA-FF1813F001DB}"/>
    <dgm:cxn modelId="{BE33F607-CE39-4EA2-9AC2-6EECD448BA2A}" type="presOf" srcId="{B6ED817E-7E8D-41DA-AB3C-06963E545A46}" destId="{B95E2198-BF2D-4FCF-8BD1-118DDD25B2DC}" srcOrd="0" destOrd="0" presId="urn:microsoft.com/office/officeart/2005/8/layout/lProcess1"/>
    <dgm:cxn modelId="{7C50A72D-2CF5-492C-980A-4A6F596152EC}" type="presOf" srcId="{E11E556E-A3E8-405D-A9D7-663A3C780A89}" destId="{96EC85E0-6576-4A25-A5DA-CA2BA9A2D4D9}" srcOrd="0" destOrd="0" presId="urn:microsoft.com/office/officeart/2005/8/layout/lProcess1"/>
    <dgm:cxn modelId="{2AA0333D-2DDD-49F8-9772-6DB349660D1B}" type="presOf" srcId="{1DB980EA-E033-4519-9BF0-B1614D33B79B}" destId="{98BC75BC-CBF7-471D-B7D2-7005A8784C59}" srcOrd="0" destOrd="0" presId="urn:microsoft.com/office/officeart/2005/8/layout/lProcess1"/>
    <dgm:cxn modelId="{47D652AF-2313-4BAA-B939-79C10A1203EB}" type="presParOf" srcId="{B95E2198-BF2D-4FCF-8BD1-118DDD25B2DC}" destId="{5E6728D8-C153-4B32-A71E-62AF506A2179}" srcOrd="0" destOrd="0" presId="urn:microsoft.com/office/officeart/2005/8/layout/lProcess1"/>
    <dgm:cxn modelId="{26A81B7C-3C90-4221-896A-617A81DBD551}" type="presParOf" srcId="{5E6728D8-C153-4B32-A71E-62AF506A2179}" destId="{98BC75BC-CBF7-471D-B7D2-7005A8784C59}" srcOrd="0" destOrd="0" presId="urn:microsoft.com/office/officeart/2005/8/layout/lProcess1"/>
    <dgm:cxn modelId="{310A5E0D-5A45-47AA-B21D-648942D42A0B}" type="presParOf" srcId="{B95E2198-BF2D-4FCF-8BD1-118DDD25B2DC}" destId="{748B535D-35F3-485A-A558-FBD1110441D6}" srcOrd="1" destOrd="0" presId="urn:microsoft.com/office/officeart/2005/8/layout/lProcess1"/>
    <dgm:cxn modelId="{813AF7AF-ADC1-4B86-AC8A-9E8B19995D57}" type="presParOf" srcId="{B95E2198-BF2D-4FCF-8BD1-118DDD25B2DC}" destId="{DD99BC7C-6BD7-4879-9388-7E42413D2C92}" srcOrd="2" destOrd="0" presId="urn:microsoft.com/office/officeart/2005/8/layout/lProcess1"/>
    <dgm:cxn modelId="{31D68894-FE51-42E4-B242-1C5D91BD3898}" type="presParOf" srcId="{DD99BC7C-6BD7-4879-9388-7E42413D2C92}" destId="{96EC85E0-6576-4A25-A5DA-CA2BA9A2D4D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ED158-20BA-479A-B789-3F44CA1F56F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3200B-78A8-4C5C-B063-6D9A9E44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3200B-78A8-4C5C-B063-6D9A9E44D6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9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CE84-AD8A-4541-9515-08F278C5349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3591-6304-4604-8409-7D18CD7F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CE84-AD8A-4541-9515-08F278C5349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3591-6304-4604-8409-7D18CD7F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7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CE84-AD8A-4541-9515-08F278C5349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3591-6304-4604-8409-7D18CD7F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4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CE84-AD8A-4541-9515-08F278C5349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3591-6304-4604-8409-7D18CD7F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CE84-AD8A-4541-9515-08F278C5349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3591-6304-4604-8409-7D18CD7F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6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CE84-AD8A-4541-9515-08F278C5349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3591-6304-4604-8409-7D18CD7F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3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CE84-AD8A-4541-9515-08F278C5349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3591-6304-4604-8409-7D18CD7F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7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CE84-AD8A-4541-9515-08F278C5349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3591-6304-4604-8409-7D18CD7F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CE84-AD8A-4541-9515-08F278C5349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3591-6304-4604-8409-7D18CD7F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7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CE84-AD8A-4541-9515-08F278C5349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3591-6304-4604-8409-7D18CD7F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CE84-AD8A-4541-9515-08F278C5349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3591-6304-4604-8409-7D18CD7F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3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CE84-AD8A-4541-9515-08F278C53495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93591-6304-4604-8409-7D18CD7F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8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mailto:amanara832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3" name="Half Frame 2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Half Frame 9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86" y="1856096"/>
            <a:ext cx="8980227" cy="4114800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2052281" y="206992"/>
            <a:ext cx="8087436" cy="1524000"/>
          </a:xfrm>
          <a:prstGeom prst="horizontalScroll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9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3325506" y="338682"/>
            <a:ext cx="701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আকার দেখতে কিরকম?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727" y="5227093"/>
            <a:ext cx="1136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কখনো ছোট ও অর্ধ-গোলাকার থাকে আবার কখনো বড় এবং গোলাকার ধারণ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94" y="1160060"/>
            <a:ext cx="9071212" cy="371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7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03" y="1088693"/>
            <a:ext cx="9485194" cy="3981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8985" y="324231"/>
            <a:ext cx="724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আকার কিভাবে পরিবর্তিত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639" y="5306405"/>
            <a:ext cx="10226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উজ্জ্বল অংশ ছোট থেকে ক্রমশ বড় হয়ে গোলাকার ধারণ করে পুনরায় উজ্জ্বল অংশ ছোট হয়ে  আকার পরিবর্তিত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10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43" y="1153582"/>
            <a:ext cx="10058400" cy="3350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8102" y="299629"/>
            <a:ext cx="518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দশা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8982" y="4711384"/>
            <a:ext cx="8541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উজ্জ্বল অংশের আকৃতি পরিবর্তনই হচ্ছে চাঁদের দশা।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65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08" y="1507603"/>
            <a:ext cx="6227267" cy="3648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8227" y="430636"/>
            <a:ext cx="481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দশা কয়টি?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8227" y="5294801"/>
            <a:ext cx="5749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আটটি দশা রয়েছে।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" name="Rounded Rectangle 8"/>
          <p:cNvSpPr/>
          <p:nvPr/>
        </p:nvSpPr>
        <p:spPr>
          <a:xfrm>
            <a:off x="4294495" y="211541"/>
            <a:ext cx="3603009" cy="8052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43" y="1228300"/>
            <a:ext cx="6993311" cy="40017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7012" y="5397714"/>
            <a:ext cx="805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দশার ছবিটি খাতায় অংকন করো।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2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Horizontal Scroll 6"/>
          <p:cNvSpPr/>
          <p:nvPr/>
        </p:nvSpPr>
        <p:spPr>
          <a:xfrm>
            <a:off x="4478740" y="0"/>
            <a:ext cx="3234519" cy="122829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90" y="1346956"/>
            <a:ext cx="9880814" cy="42192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4272" y="5684850"/>
            <a:ext cx="1066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আটটি দশা নিয়ে জোড়ার আলোচনা করো এবং দশাগুলোর নাম চিহ্নিত করো।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96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Horizontal Scroll 6"/>
          <p:cNvSpPr/>
          <p:nvPr/>
        </p:nvSpPr>
        <p:spPr>
          <a:xfrm>
            <a:off x="3584812" y="156949"/>
            <a:ext cx="5022376" cy="110546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এর সাথে সংযোগ স্থাপন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88908" y="1371599"/>
            <a:ext cx="7175089" cy="4728951"/>
            <a:chOff x="2488908" y="1371599"/>
            <a:chExt cx="7175089" cy="47289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908" y="1371599"/>
              <a:ext cx="3607092" cy="47289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71599"/>
              <a:ext cx="3567997" cy="4728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151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5022376" y="354842"/>
            <a:ext cx="337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3713" y="1859340"/>
            <a:ext cx="656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দশা  কি?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 আকার কিভাবে পরিবর্তিত হয়?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 আটটি দশার ছবি অংকন কর?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63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Oval 7"/>
          <p:cNvSpPr/>
          <p:nvPr/>
        </p:nvSpPr>
        <p:spPr>
          <a:xfrm>
            <a:off x="4096603" y="937315"/>
            <a:ext cx="3499513" cy="1883392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5883" y="290984"/>
            <a:ext cx="300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31241"/>
              </p:ext>
            </p:extLst>
          </p:nvPr>
        </p:nvGraphicFramePr>
        <p:xfrm>
          <a:off x="873457" y="3070747"/>
          <a:ext cx="10249472" cy="176860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81184"/>
                <a:gridCol w="1281184"/>
                <a:gridCol w="1281184"/>
                <a:gridCol w="1281184"/>
                <a:gridCol w="1281184"/>
                <a:gridCol w="1281184"/>
                <a:gridCol w="1281184"/>
                <a:gridCol w="1281184"/>
              </a:tblGrid>
              <a:tr h="886862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1745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চাঁদের আকৃতি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73457" y="5145206"/>
            <a:ext cx="9880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বড়দের সহযোগিতায় ১৫ দিন পর্যন্ত চাঁদের আকৃতি পর্যবেক্ষণ করে তা ছকে লিপিবদ্ধ করবে।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5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Horizontal Scroll 6"/>
          <p:cNvSpPr/>
          <p:nvPr/>
        </p:nvSpPr>
        <p:spPr>
          <a:xfrm>
            <a:off x="4328615" y="109183"/>
            <a:ext cx="3534770" cy="192433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28" y="2142700"/>
            <a:ext cx="6702544" cy="38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07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6" name="Half Frame 5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Half Frame 6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387524" y="3821373"/>
            <a:ext cx="497233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আনজুমান আরা বেগম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সহঃ শিক্ষক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ওয়ারুক সরকারি প্রাথমিক বিদ্যালয়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শাহ্‌রাস্তি, চাঁদপুর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01776005958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ইমেল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amanara832@gmail.com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24711202"/>
              </p:ext>
            </p:extLst>
          </p:nvPr>
        </p:nvGraphicFramePr>
        <p:xfrm>
          <a:off x="1064524" y="271123"/>
          <a:ext cx="10031105" cy="738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56" y="1202802"/>
            <a:ext cx="2963840" cy="2618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07" y="1202802"/>
            <a:ext cx="2934271" cy="26185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60607" y="3998794"/>
            <a:ext cx="3575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শ্রেণীঃ  চতুর্থ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অধ্যায়ঃ ৮ম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 ৪০ মিনিট</a:t>
            </a:r>
          </a:p>
          <a:p>
            <a:r>
              <a:rPr lang="bn-IN" sz="2800" smtClean="0">
                <a:latin typeface="NikoshBAN" pitchFamily="2" charset="0"/>
                <a:cs typeface="NikoshBAN" pitchFamily="2" charset="0"/>
              </a:rPr>
              <a:t>তারিখঃ ০৮/০৭/২০২০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0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3734937" y="696552"/>
            <a:ext cx="616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3618" y="1711886"/>
            <a:ext cx="655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https://youtu.be/dMOr42ebyDw</a:t>
            </a:r>
          </a:p>
        </p:txBody>
      </p:sp>
    </p:spTree>
    <p:extLst>
      <p:ext uri="{BB962C8B-B14F-4D97-AF65-F5344CB8AC3E}">
        <p14:creationId xmlns:p14="http://schemas.microsoft.com/office/powerpoint/2010/main" val="245726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3093492" y="386518"/>
            <a:ext cx="687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আমরা কি দেখতে পেলাম?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93" y="1710733"/>
            <a:ext cx="4281059" cy="2494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1710734"/>
            <a:ext cx="4394580" cy="24946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01348" y="4883281"/>
            <a:ext cx="9216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কি এবং কিভাবে চাঁদের বিভিন্ন ধরনের আকারের পরিবর্তন হয় তা দেখলাম।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68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3138986" y="204716"/>
            <a:ext cx="706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 মহাবিশ্ব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73" y="851047"/>
            <a:ext cx="8816454" cy="32705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7666" y="4503762"/>
            <a:ext cx="7560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পাঠ্যাংশঃ  আকাশের দিকে তাকালে --------------- উপত্যকা  ইত্যাদি দেখতে পাই।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298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4667535" y="395364"/>
            <a:ext cx="597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8424" y="1595357"/>
            <a:ext cx="8447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১২.৩.১ প্রত্যেক মাসে চাঁদের দশা পর্যবেক্ষণ করে ছবি আঁকতে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2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1" y="1141431"/>
            <a:ext cx="5072418" cy="2605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72285" y="299009"/>
            <a:ext cx="4647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ছবি দুটি পর্যবেক্ষণ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453" y="1141431"/>
            <a:ext cx="5224818" cy="26057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82341" y="3747213"/>
            <a:ext cx="202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দিনের আকাশ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2542" y="3747214"/>
            <a:ext cx="2058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রাতের আকাশ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5388" y="4368636"/>
            <a:ext cx="56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 আকাশে কি দেখা  যায়?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5388" y="4781922"/>
            <a:ext cx="659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দিনের আকাশে সূর্য এবং মেঘ দেখা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5388" y="5366697"/>
            <a:ext cx="7320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 আকশে কি দেখা যায়?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898" y="5925199"/>
            <a:ext cx="637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রাতের আকাশে চাঁদ ও তারা দেখা যায়।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7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2809164" y="354842"/>
            <a:ext cx="69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আমরা কি দেখতে পাচ্ছি?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8" y="1203875"/>
            <a:ext cx="6441743" cy="33477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70394" y="4754301"/>
            <a:ext cx="2845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2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71647"/>
            <a:chOff x="0" y="0"/>
            <a:chExt cx="12192000" cy="6871647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12192000" cy="6871647"/>
              <a:chOff x="0" y="0"/>
              <a:chExt cx="12192000" cy="6871647"/>
            </a:xfrm>
          </p:grpSpPr>
          <p:sp>
            <p:nvSpPr>
              <p:cNvPr id="5" name="Half Frame 4"/>
              <p:cNvSpPr/>
              <p:nvPr/>
            </p:nvSpPr>
            <p:spPr>
              <a:xfrm>
                <a:off x="0" y="0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Half Frame 5"/>
              <p:cNvSpPr/>
              <p:nvPr/>
            </p:nvSpPr>
            <p:spPr>
              <a:xfrm rot="10800000">
                <a:off x="11318543" y="6161963"/>
                <a:ext cx="873457" cy="709684"/>
              </a:xfrm>
              <a:prstGeom prst="half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1139414"/>
            <a:ext cx="8980226" cy="37073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4810" y="354842"/>
            <a:ext cx="482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539087" y="4846779"/>
            <a:ext cx="11259402" cy="184685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 দিয়ে গঠিত মহাবিশ্বের  বিশাল গোলাকার যে বস্তু পৃথিবীর চারদিকে ঘুরে তাই চাঁদ।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3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295</Words>
  <Application>Microsoft Office PowerPoint</Application>
  <PresentationFormat>Widescreen</PresentationFormat>
  <Paragraphs>56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Anjuman Ara</dc:creator>
  <cp:lastModifiedBy>Anjuman Ara</cp:lastModifiedBy>
  <cp:revision>35</cp:revision>
  <dcterms:created xsi:type="dcterms:W3CDTF">2020-07-07T10:44:15Z</dcterms:created>
  <dcterms:modified xsi:type="dcterms:W3CDTF">2020-07-08T12:22:22Z</dcterms:modified>
</cp:coreProperties>
</file>