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56" r:id="rId3"/>
    <p:sldId id="257" r:id="rId4"/>
    <p:sldId id="279" r:id="rId5"/>
    <p:sldId id="265" r:id="rId6"/>
    <p:sldId id="258" r:id="rId7"/>
    <p:sldId id="283" r:id="rId8"/>
    <p:sldId id="284" r:id="rId9"/>
    <p:sldId id="282" r:id="rId10"/>
    <p:sldId id="286" r:id="rId11"/>
    <p:sldId id="277" r:id="rId12"/>
    <p:sldId id="269" r:id="rId13"/>
    <p:sldId id="287" r:id="rId14"/>
    <p:sldId id="28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FE685-9728-4488-8A7E-4BF721895C82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5132A-3B1F-4113-8BE8-AD7316D8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132A-3B1F-4113-8BE8-AD7316D829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9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132A-3B1F-4113-8BE8-AD7316D829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A71-10F5-476B-8B61-7CFA965777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2636194" y="340471"/>
            <a:ext cx="7422205" cy="64008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‡`n</a:t>
            </a:r>
            <a:endParaRPr lang="en-US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706892" y="1202989"/>
            <a:ext cx="3077184" cy="2289242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gb</a:t>
            </a:r>
            <a:endParaRPr lang="en-US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956571" y="2902083"/>
            <a:ext cx="3002604" cy="2399491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AvZ¥v</a:t>
            </a:r>
            <a:endParaRPr lang="en-US" sz="8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1" y="87352"/>
            <a:ext cx="121206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k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~b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¨¯’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vb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c~iY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Kwi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-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1| </a:t>
            </a:r>
            <a:r>
              <a:rPr lang="en-US" sz="4800" dirty="0" err="1">
                <a:solidFill>
                  <a:srgbClr val="C00000"/>
                </a:solidFill>
                <a:latin typeface="SutonnyMJ" pitchFamily="2" charset="0"/>
              </a:rPr>
              <a:t>Avgv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‡`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i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†kl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MšÍe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¨¯’j ............. |</a:t>
            </a:r>
          </a:p>
          <a:p>
            <a:endParaRPr lang="en-US" sz="4800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2|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Avgiv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GKw`b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 ...............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Kv‡QB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wd‡i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hve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|</a:t>
            </a:r>
          </a:p>
          <a:p>
            <a:endParaRPr lang="en-US" sz="4800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3|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cwievi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,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mgvR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I †`‡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ki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Rb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¨ ...................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KvR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Kwi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  <a:p>
            <a:endParaRPr lang="en-US" sz="4800" dirty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4|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</a:rPr>
              <a:t>GKw`b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</a:rPr>
              <a:t>Avgv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‡`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</a:rPr>
              <a:t>i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 ............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</a:rPr>
              <a:t>Avm‡e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|</a:t>
            </a:r>
            <a:endParaRPr lang="en-US" sz="4800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99616" y="729574"/>
            <a:ext cx="1264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</a:rPr>
              <a:t>Ck^i</a:t>
            </a:r>
            <a:endParaRPr lang="en-US" sz="5400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78753" y="1493355"/>
            <a:ext cx="16321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Dr‡mi</a:t>
            </a:r>
            <a:endParaRPr lang="en-US" sz="54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585014" y="3399978"/>
            <a:ext cx="22172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</a:rPr>
              <a:t>‡</a:t>
            </a:r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</a:rPr>
              <a:t>mevg~jK</a:t>
            </a:r>
            <a:endParaRPr lang="en-US" sz="5400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322366" y="4314376"/>
            <a:ext cx="10775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WvK</a:t>
            </a:r>
            <a:endParaRPr lang="en-US" sz="54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60312 0.02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5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47813 0.109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77057 0.045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29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55468 0.13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4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6046" y="252722"/>
            <a:ext cx="120446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cÖkœ¸wji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DËi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w`B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-</a:t>
            </a:r>
          </a:p>
          <a:p>
            <a:r>
              <a:rPr lang="en-US" sz="6000" dirty="0" smtClean="0">
                <a:latin typeface="SutonnyMJ" pitchFamily="2" charset="0"/>
              </a:rPr>
              <a:t>1| </a:t>
            </a:r>
            <a:r>
              <a:rPr lang="en-US" sz="6000" dirty="0" err="1" smtClean="0">
                <a:latin typeface="SutonnyMJ" pitchFamily="2" charset="0"/>
              </a:rPr>
              <a:t>Ck^i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†Kb </a:t>
            </a:r>
            <a:r>
              <a:rPr lang="en-US" sz="6000" dirty="0" err="1" smtClean="0">
                <a:latin typeface="SutonnyMJ" pitchFamily="2" charset="0"/>
              </a:rPr>
              <a:t>Avgv</a:t>
            </a:r>
            <a:r>
              <a:rPr lang="en-US" sz="6000" dirty="0" smtClean="0">
                <a:latin typeface="SutonnyMJ" pitchFamily="2" charset="0"/>
              </a:rPr>
              <a:t>‡`</a:t>
            </a:r>
            <a:r>
              <a:rPr lang="en-US" sz="6000" dirty="0" err="1" smtClean="0">
                <a:latin typeface="SutonnyMJ" pitchFamily="2" charset="0"/>
              </a:rPr>
              <a:t>i</a:t>
            </a:r>
            <a:r>
              <a:rPr lang="en-US" sz="6000" dirty="0" smtClean="0">
                <a:latin typeface="SutonnyMJ" pitchFamily="2" charset="0"/>
              </a:rPr>
              <a:t> G </a:t>
            </a:r>
            <a:r>
              <a:rPr lang="en-US" sz="6000" dirty="0" err="1" smtClean="0">
                <a:latin typeface="SutonnyMJ" pitchFamily="2" charset="0"/>
              </a:rPr>
              <a:t>c„w_ex‡Z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†</a:t>
            </a:r>
            <a:r>
              <a:rPr lang="en-US" sz="6000" dirty="0" err="1" smtClean="0">
                <a:latin typeface="SutonnyMJ" pitchFamily="2" charset="0"/>
              </a:rPr>
              <a:t>i‡L‡Qb</a:t>
            </a:r>
            <a:r>
              <a:rPr lang="en-US" sz="6000" dirty="0" smtClean="0">
                <a:latin typeface="SutonnyMJ" pitchFamily="2" charset="0"/>
              </a:rPr>
              <a:t>?</a:t>
            </a:r>
          </a:p>
          <a:p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2|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Ck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^‡ii †`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Iqv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¸Y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w`‡q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Avgiv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K‡i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_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vwK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</a:p>
          <a:p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992" y="1006972"/>
            <a:ext cx="119036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SutonnyMJ" pitchFamily="2" charset="0"/>
              </a:rPr>
              <a:t>3| </a:t>
            </a:r>
            <a:r>
              <a:rPr lang="en-US" sz="6600" dirty="0" err="1">
                <a:latin typeface="SutonnyMJ" pitchFamily="2" charset="0"/>
              </a:rPr>
              <a:t>Dr‡mi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Kv‡Q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wd‡i</a:t>
            </a:r>
            <a:r>
              <a:rPr lang="en-US" sz="6600" dirty="0">
                <a:latin typeface="SutonnyMJ" pitchFamily="2" charset="0"/>
              </a:rPr>
              <a:t> †</a:t>
            </a:r>
            <a:r>
              <a:rPr lang="en-US" sz="6600" dirty="0" err="1">
                <a:latin typeface="SutonnyMJ" pitchFamily="2" charset="0"/>
              </a:rPr>
              <a:t>h‡Z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Kx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Avgv</a:t>
            </a:r>
            <a:r>
              <a:rPr lang="en-US" sz="6600" dirty="0">
                <a:latin typeface="SutonnyMJ" pitchFamily="2" charset="0"/>
              </a:rPr>
              <a:t>‡`</a:t>
            </a:r>
            <a:r>
              <a:rPr lang="en-US" sz="6600" dirty="0" err="1">
                <a:latin typeface="SutonnyMJ" pitchFamily="2" charset="0"/>
              </a:rPr>
              <a:t>i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smtClean="0">
                <a:latin typeface="SutonnyMJ" pitchFamily="2" charset="0"/>
              </a:rPr>
              <a:t>  </a:t>
            </a:r>
            <a:r>
              <a:rPr lang="en-US" sz="6600" dirty="0" err="1" smtClean="0">
                <a:latin typeface="SutonnyMJ" pitchFamily="2" charset="0"/>
              </a:rPr>
              <a:t>mvnvh</a:t>
            </a:r>
            <a:r>
              <a:rPr lang="en-US" sz="6600" dirty="0">
                <a:latin typeface="SutonnyMJ" pitchFamily="2" charset="0"/>
              </a:rPr>
              <a:t>¨ </a:t>
            </a:r>
            <a:r>
              <a:rPr lang="en-US" sz="6600" dirty="0" err="1">
                <a:latin typeface="SutonnyMJ" pitchFamily="2" charset="0"/>
              </a:rPr>
              <a:t>Ki‡e</a:t>
            </a:r>
            <a:r>
              <a:rPr lang="en-US" sz="6600" dirty="0">
                <a:latin typeface="SutonnyMJ" pitchFamily="2" charset="0"/>
              </a:rPr>
              <a:t>? </a:t>
            </a:r>
            <a:endParaRPr lang="en-US" sz="6600" dirty="0" smtClean="0">
              <a:latin typeface="SutonnyMJ" pitchFamily="2" charset="0"/>
            </a:endParaRPr>
          </a:p>
          <a:p>
            <a:endParaRPr lang="en-US" sz="6600" dirty="0">
              <a:latin typeface="SutonnyMJ" pitchFamily="2" charset="0"/>
            </a:endParaRPr>
          </a:p>
          <a:p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4| 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</a:rPr>
              <a:t>Avgiv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</a:rPr>
              <a:t>Kvi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</a:rPr>
              <a:t>Rb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¨ †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</a:rPr>
              <a:t>mevKvR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</a:rPr>
              <a:t>K‡i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 _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</a:rPr>
              <a:t>vwK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?</a:t>
            </a:r>
            <a:endParaRPr lang="en-US" sz="66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8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8017" y="252919"/>
            <a:ext cx="1161482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cwiKwíZ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KvR</a:t>
            </a:r>
            <a:endParaRPr lang="en-US" sz="54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endParaRPr lang="en-US" sz="54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SutonnyMJ" pitchFamily="2" charset="0"/>
              </a:rPr>
              <a:t>Ck^i</a:t>
            </a:r>
            <a:r>
              <a:rPr lang="en-US" sz="8000" dirty="0" smtClean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8000" dirty="0" err="1" smtClean="0">
                <a:solidFill>
                  <a:srgbClr val="00B050"/>
                </a:solidFill>
                <a:latin typeface="SutonnyMJ" pitchFamily="2" charset="0"/>
              </a:rPr>
              <a:t>Zvgv‡K</a:t>
            </a:r>
            <a:r>
              <a:rPr lang="en-US" sz="8000" dirty="0" smtClean="0">
                <a:solidFill>
                  <a:srgbClr val="00B050"/>
                </a:solidFill>
                <a:latin typeface="SutonnyMJ" pitchFamily="2" charset="0"/>
              </a:rPr>
              <a:t> †h me ¸Y w`‡</a:t>
            </a:r>
            <a:r>
              <a:rPr lang="en-US" sz="8000" dirty="0" err="1" smtClean="0">
                <a:solidFill>
                  <a:srgbClr val="00B050"/>
                </a:solidFill>
                <a:latin typeface="SutonnyMJ" pitchFamily="2" charset="0"/>
              </a:rPr>
              <a:t>q‡Qb</a:t>
            </a:r>
            <a:r>
              <a:rPr lang="en-US" sz="8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SutonnyMJ" pitchFamily="2" charset="0"/>
              </a:rPr>
              <a:t>Zvi</a:t>
            </a:r>
            <a:r>
              <a:rPr lang="en-US" sz="8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SutonnyMJ" pitchFamily="2" charset="0"/>
              </a:rPr>
              <a:t>GKwU</a:t>
            </a:r>
            <a:r>
              <a:rPr lang="en-US" sz="8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SutonnyMJ" pitchFamily="2" charset="0"/>
              </a:rPr>
              <a:t>ZvwjKv</a:t>
            </a:r>
            <a:r>
              <a:rPr lang="en-US" sz="8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00B050"/>
                </a:solidFill>
                <a:latin typeface="SutonnyMJ" pitchFamily="2" charset="0"/>
              </a:rPr>
              <a:t>ˆ</a:t>
            </a:r>
            <a:r>
              <a:rPr lang="en-US" sz="8000" dirty="0" err="1" smtClean="0">
                <a:solidFill>
                  <a:srgbClr val="00B050"/>
                </a:solidFill>
                <a:latin typeface="SutonnyMJ" pitchFamily="2" charset="0"/>
              </a:rPr>
              <a:t>Zwi</a:t>
            </a:r>
            <a:r>
              <a:rPr lang="en-US" sz="8000" dirty="0" smtClean="0">
                <a:solidFill>
                  <a:srgbClr val="00B050"/>
                </a:solidFill>
                <a:latin typeface="SutonnyMJ" pitchFamily="2" charset="0"/>
              </a:rPr>
              <a:t> Ki| </a:t>
            </a:r>
            <a:endParaRPr lang="en-US" sz="80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4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1959" y="2600823"/>
            <a:ext cx="373211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err="1" smtClean="0">
                <a:solidFill>
                  <a:srgbClr val="FF0000"/>
                </a:solidFill>
                <a:latin typeface="SutonnyMJ" pitchFamily="2" charset="0"/>
              </a:rPr>
              <a:t>mgvwß</a:t>
            </a:r>
            <a:endParaRPr lang="en-US" sz="15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7406" y="-126460"/>
            <a:ext cx="4893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SutonnyMJ" pitchFamily="2" charset="0"/>
              </a:rPr>
              <a:t>N‡i e‡m wkwL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4842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766"/>
            <a:ext cx="12192000" cy="58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4197" y="1141948"/>
            <a:ext cx="315503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cÖf‚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hxï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wL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ª‡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ói</a:t>
            </a:r>
            <a:endParaRPr lang="en-US" sz="72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bv‡g</a:t>
            </a:r>
            <a:endParaRPr lang="en-US" sz="72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ï‡f”Qv</a:t>
            </a:r>
            <a:endParaRPr lang="en-US" sz="72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RvbvB</a:t>
            </a:r>
            <a:endParaRPr lang="en-US" sz="72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0478" y="126459"/>
            <a:ext cx="4893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SutonnyMJ" pitchFamily="2" charset="0"/>
              </a:rPr>
              <a:t>N‡i e‡m wkwL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9877" cy="1387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8696528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42908" y="1380005"/>
            <a:ext cx="114207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80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8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80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8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8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latin typeface="SutonnyMJ" pitchFamily="2" charset="0"/>
              </a:rPr>
              <a:t>LvMovcyi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miKvwi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cÖv_wgK</a:t>
            </a:r>
            <a:r>
              <a:rPr lang="en-US" sz="6000" dirty="0">
                <a:latin typeface="SutonnyMJ" pitchFamily="2" charset="0"/>
              </a:rPr>
              <a:t> we`¨</a:t>
            </a:r>
            <a:r>
              <a:rPr lang="en-US" sz="6000" dirty="0" err="1">
                <a:latin typeface="SutonnyMJ" pitchFamily="2" charset="0"/>
              </a:rPr>
              <a:t>vjq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80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8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8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80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02" y="0"/>
            <a:ext cx="5047598" cy="4056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54" y="0"/>
            <a:ext cx="5803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375" y="631073"/>
            <a:ext cx="117412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</a:rPr>
              <a:t>t </a:t>
            </a:r>
            <a:r>
              <a:rPr lang="bn-IN" sz="6000" dirty="0" smtClean="0">
                <a:solidFill>
                  <a:srgbClr val="002060"/>
                </a:solidFill>
                <a:latin typeface="SutonnyMJ" pitchFamily="2" charset="0"/>
              </a:rPr>
              <a:t>cÖ_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g</a:t>
            </a: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cvV-2</a:t>
            </a:r>
            <a:endParaRPr lang="en-US" sz="60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¯‘ t </a:t>
            </a:r>
            <a:r>
              <a:rPr lang="bn-IN" sz="6000" dirty="0" smtClean="0">
                <a:solidFill>
                  <a:srgbClr val="C00000"/>
                </a:solidFill>
                <a:latin typeface="SutonnyMJ" pitchFamily="2" charset="0"/>
              </a:rPr>
              <a:t>gvbe m„wói D‡Ïk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¨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cvV¨vsk</a:t>
            </a:r>
            <a:r>
              <a:rPr lang="en-US" sz="6000" dirty="0" smtClean="0">
                <a:latin typeface="SutonnyMJ" pitchFamily="2" charset="0"/>
              </a:rPr>
              <a:t> t </a:t>
            </a:r>
            <a:r>
              <a:rPr lang="en-US" sz="6000" dirty="0" err="1" smtClean="0">
                <a:latin typeface="SutonnyMJ" pitchFamily="2" charset="0"/>
              </a:rPr>
              <a:t>Avgv</a:t>
            </a:r>
            <a:r>
              <a:rPr lang="en-US" sz="6000" dirty="0" smtClean="0">
                <a:latin typeface="SutonnyMJ" pitchFamily="2" charset="0"/>
              </a:rPr>
              <a:t>‡`</a:t>
            </a:r>
            <a:r>
              <a:rPr lang="en-US" sz="6000" dirty="0" err="1" smtClean="0">
                <a:latin typeface="SutonnyMJ" pitchFamily="2" charset="0"/>
              </a:rPr>
              <a:t>i</a:t>
            </a:r>
            <a:r>
              <a:rPr lang="en-US" sz="6000" dirty="0" smtClean="0">
                <a:latin typeface="SutonnyMJ" pitchFamily="2" charset="0"/>
              </a:rPr>
              <a:t> †kl</a:t>
            </a:r>
            <a:r>
              <a:rPr lang="bn-IN" sz="6000" dirty="0" smtClean="0">
                <a:latin typeface="SutonnyMJ" pitchFamily="2" charset="0"/>
              </a:rPr>
              <a:t>.......</a:t>
            </a:r>
            <a:r>
              <a:rPr lang="en-US" sz="6000" dirty="0" err="1" smtClean="0">
                <a:latin typeface="SutonnyMJ" pitchFamily="2" charset="0"/>
              </a:rPr>
              <a:t>mvnvh</a:t>
            </a:r>
            <a:r>
              <a:rPr lang="en-US" sz="6000" dirty="0" smtClean="0">
                <a:latin typeface="SutonnyMJ" pitchFamily="2" charset="0"/>
              </a:rPr>
              <a:t>¨ </a:t>
            </a:r>
            <a:r>
              <a:rPr lang="en-US" sz="6000" dirty="0" err="1" smtClean="0">
                <a:latin typeface="SutonnyMJ" pitchFamily="2" charset="0"/>
              </a:rPr>
              <a:t>Ki‡e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bn-IN" sz="6000" dirty="0" smtClean="0">
              <a:latin typeface="SutonnyMJ" pitchFamily="2" charset="0"/>
            </a:endParaRPr>
          </a:p>
          <a:p>
            <a:pPr algn="ctr"/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c„ôvt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2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0368" y="1253002"/>
            <a:ext cx="93826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1.1.2 </a:t>
            </a:r>
            <a:r>
              <a:rPr lang="en-US" sz="6000" dirty="0" err="1" smtClean="0">
                <a:latin typeface="SutonnyMJ" pitchFamily="2" charset="0"/>
              </a:rPr>
              <a:t>g„Zz¨i</a:t>
            </a:r>
            <a:r>
              <a:rPr lang="en-US" sz="6000" dirty="0" smtClean="0">
                <a:latin typeface="SutonnyMJ" pitchFamily="2" charset="0"/>
              </a:rPr>
              <a:t> ci </a:t>
            </a:r>
            <a:r>
              <a:rPr lang="en-US" sz="6000" dirty="0" err="1" smtClean="0">
                <a:latin typeface="SutonnyMJ" pitchFamily="2" charset="0"/>
              </a:rPr>
              <a:t>gvby‡li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PzovšÍ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MšÍe</a:t>
            </a:r>
            <a:r>
              <a:rPr lang="en-US" sz="6000" dirty="0" smtClean="0">
                <a:latin typeface="SutonnyMJ" pitchFamily="2" charset="0"/>
              </a:rPr>
              <a:t>¨¯’j </a:t>
            </a:r>
            <a:r>
              <a:rPr lang="en-US" sz="6000" dirty="0" err="1" smtClean="0">
                <a:latin typeface="SutonnyMJ" pitchFamily="2" charset="0"/>
              </a:rPr>
              <a:t>m¤ú‡K</a:t>
            </a:r>
            <a:r>
              <a:rPr lang="en-US" sz="6000" dirty="0" smtClean="0">
                <a:latin typeface="SutonnyMJ" pitchFamily="2" charset="0"/>
              </a:rPr>
              <a:t>©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23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55" y="0"/>
            <a:ext cx="6896911" cy="689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218</Words>
  <Application>Microsoft Office PowerPoint</Application>
  <PresentationFormat>Widescreen</PresentationFormat>
  <Paragraphs>48</Paragraphs>
  <Slides>15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55</cp:revision>
  <dcterms:created xsi:type="dcterms:W3CDTF">2020-05-30T15:18:10Z</dcterms:created>
  <dcterms:modified xsi:type="dcterms:W3CDTF">2020-07-08T13:29:04Z</dcterms:modified>
</cp:coreProperties>
</file>