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5" r:id="rId7"/>
    <p:sldId id="262" r:id="rId8"/>
    <p:sldId id="269" r:id="rId9"/>
    <p:sldId id="270" r:id="rId10"/>
    <p:sldId id="271" r:id="rId11"/>
    <p:sldId id="272" r:id="rId12"/>
    <p:sldId id="274" r:id="rId13"/>
    <p:sldId id="266" r:id="rId14"/>
    <p:sldId id="267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l="-1000" t="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CF6AF-EA5C-4E76-A02A-ABC4B3C7745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477000"/>
            <a:chOff x="0" y="0"/>
            <a:chExt cx="9144000" cy="6477000"/>
          </a:xfrm>
        </p:grpSpPr>
        <p:pic>
          <p:nvPicPr>
            <p:cNvPr id="6" name="Picture 5" descr="hibiscus-152021732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477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81000" y="762000"/>
              <a:ext cx="37104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9600" dirty="0" smtClean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স্বাগতম</a:t>
              </a:r>
              <a:endParaRPr lang="en-US" sz="96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038600" cy="4648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সুষ্ঠু পরিকল্পনার অভাব</a:t>
            </a:r>
          </a:p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পশুসম্পদের স্বল্পতা</a:t>
            </a:r>
          </a:p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নিম্নমানের পশুসম্পদ</a:t>
            </a:r>
          </a:p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প্রজনন ব্যবস্থার সীমাবদ্ধতা</a:t>
            </a:r>
          </a:p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উন্নত জাতের অভাব</a:t>
            </a:r>
          </a:p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পশুখাদ্যের স্বল্পতা</a:t>
            </a:r>
          </a:p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অস্বাস্থ্যকর পরিবেশ</a:t>
            </a:r>
          </a:p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রোগের ব্যাপকতা</a:t>
            </a:r>
          </a:p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চিকিৎসা ব্যবস্থার </a:t>
            </a:r>
            <a:r>
              <a:rPr lang="bn-BD" sz="9600" dirty="0" smtClean="0">
                <a:latin typeface="Nikosh" pitchFamily="2" charset="0"/>
                <a:cs typeface="Nikosh" pitchFamily="2" charset="0"/>
              </a:rPr>
              <a:t>সীমাবদ্ধতা</a:t>
            </a:r>
          </a:p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ব্যসায়িকভাবে পশু পালনের অভাব</a:t>
            </a:r>
          </a:p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পশুশক্তির পরিবর্তে যন্ত্র শক্তির ব্যবহার </a:t>
            </a:r>
            <a:endParaRPr lang="bn-BD" sz="9600" dirty="0" smtClean="0">
              <a:latin typeface="Nikosh" pitchFamily="2" charset="0"/>
              <a:cs typeface="Nikosh" pitchFamily="2" charset="0"/>
            </a:endParaRPr>
          </a:p>
          <a:p>
            <a:endParaRPr lang="bn-BD" sz="9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62200" y="228600"/>
            <a:ext cx="4572000" cy="1219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পশু সম্পদ উন্নয়নে সমস্যা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গবাদী পশুর কৃমি হলে যে ঔষধ খাওয়াবেন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00200"/>
            <a:ext cx="3810000" cy="2286000"/>
          </a:xfrm>
          <a:prstGeom prst="rect">
            <a:avLst/>
          </a:prstGeom>
          <a:noFill/>
        </p:spPr>
      </p:pic>
      <p:pic>
        <p:nvPicPr>
          <p:cNvPr id="7172" name="Picture 4" descr="মন্দা কাটছে কৃষিক্ষেত্রের, নতুন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038600"/>
            <a:ext cx="3810000" cy="217627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0" y="381000"/>
            <a:ext cx="41148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পশু সম্পদ </a:t>
            </a:r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উন্নয়নের সম্ভাবনা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0" y="1524000"/>
            <a:ext cx="2743200" cy="45259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মাংস ও দুধের চাহিদা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আমিষের ঘাটতি পূরণ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বেকারত্ব দূরীকরণ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কর্মসংস্থানের সুযোগ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রফতানি সুযোগ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পশু খামার স্থাপন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পশুখাদ্য উৎপাদন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উন্নত জাত ও প্রযুক্তি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সুষম পশুখাদ্য সরবরাহ  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রোগ দমন ব্যবস্থাপনা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স্বাস্থ্যসম্মত পালন ব্যবস্থা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ঋণ প্রাপ্তির সুযোগ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প্রশিক্ষণের সুযোগ </a:t>
            </a:r>
          </a:p>
          <a:p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Livestock:: Cattle:: HousingAnimal Husbandry :: 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00200"/>
            <a:ext cx="3056128" cy="1866900"/>
          </a:xfrm>
          <a:prstGeom prst="rect">
            <a:avLst/>
          </a:prstGeom>
          <a:noFill/>
        </p:spPr>
      </p:pic>
      <p:pic>
        <p:nvPicPr>
          <p:cNvPr id="6148" name="Picture 4" descr="গাভীর কৃত্রিম প্রজনন রিপিট... - BaBu Agro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2800350" cy="1828800"/>
          </a:xfrm>
          <a:prstGeom prst="rect">
            <a:avLst/>
          </a:prstGeom>
          <a:noFill/>
        </p:spPr>
      </p:pic>
      <p:pic>
        <p:nvPicPr>
          <p:cNvPr id="6150" name="Picture 6" descr="গরুর কৃত্রিম প্রজনন / AI করার পদ্ধতি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886200"/>
            <a:ext cx="3090041" cy="2133601"/>
          </a:xfrm>
          <a:prstGeom prst="rect">
            <a:avLst/>
          </a:prstGeom>
          <a:noFill/>
        </p:spPr>
      </p:pic>
      <p:pic>
        <p:nvPicPr>
          <p:cNvPr id="6152" name="Picture 8" descr="কৃত্রিম-প্রজনন-কেন্দ্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100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105400"/>
            <a:ext cx="69342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দল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A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–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পশুসম্পদ উন্নয়নে সমস্যা চিহ্নিত করো। 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দল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B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– পশুসম্পদের সম্ভাবনা চিহ্নিত করো।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95600" y="304800"/>
            <a:ext cx="3276600" cy="1143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imagesas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524000"/>
            <a:ext cx="3886200" cy="35218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3200400"/>
            <a:ext cx="8153400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১। পশু শক্তি বলতে কি বুঝ?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২। শিল্পক্ষেত্রে গৃহপালিত পশুর গুরুত্ব ব্যাখ্যা করো।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৩। পশুশক্তি কোন কোন ক্ষেত্রে ব্যবহৃত হয়? 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৪।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গৃহপালিত পশুর আবাস্থল কেমন হওয়া উচিত?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ব্যাখ্যা করো।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074" name="AutoShape 2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81000"/>
            <a:ext cx="2524125" cy="2667000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1981200" y="762000"/>
            <a:ext cx="3200400" cy="1676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0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bn-BD" dirty="0" smtClean="0"/>
              <a:t>বাড়ির কাজ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495800"/>
            <a:ext cx="853440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আত্ম কর্মসংস্থান ও দারিদ্র দূরীকরণে পশুসম্পদের ভুমিকা সম্পর্কে একটি প্রতিবেদন তৈরি কর।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f209b1ced1f1a48fb769dae46d7300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089" y="1143000"/>
            <a:ext cx="4159111" cy="32004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Paper Art Thank You Calligraphy Hand Stock Vector (Royalty 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thank-you-21879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5878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10420-lily-flower-petals-water-748x4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895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4572000"/>
            <a:ext cx="2819400" cy="1600200"/>
          </a:xfr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bn-BD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কৃষিশিক্ষা </a:t>
            </a:r>
          </a:p>
          <a:p>
            <a:pPr algn="ctr">
              <a:buNone/>
            </a:pP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দ্বাদশ</a:t>
            </a:r>
            <a:r>
              <a:rPr lang="bn-BD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অধ্যায়ঃ</a:t>
            </a:r>
            <a:r>
              <a:rPr lang="bn-BD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তৃতীয় </a:t>
            </a:r>
          </a:p>
          <a:p>
            <a:pPr algn="ctr">
              <a:buNone/>
            </a:pPr>
            <a:r>
              <a:rPr lang="bn-BD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পশুপালন (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L-</a:t>
            </a:r>
            <a:r>
              <a:rPr lang="bn-BD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bn-BD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1200" y="2743200"/>
            <a:ext cx="3124200" cy="1600200"/>
          </a:xfrm>
          <a:noFill/>
        </p:spPr>
        <p:txBody>
          <a:bodyPr>
            <a:normAutofit fontScale="92500" lnSpcReduction="10000"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মাহমুদা নাছরিন  </a:t>
            </a:r>
            <a:endParaRPr lang="en-US" sz="40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bn-BD" sz="2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কৃষিশিক্ষা</a:t>
            </a:r>
            <a:r>
              <a:rPr lang="en-US" sz="2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)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bn-BD" sz="2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হাফেজ জিয়াউর রহমান</a:t>
            </a:r>
            <a:r>
              <a:rPr lang="en-US" sz="2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sz="2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কলেজ</a:t>
            </a:r>
            <a:r>
              <a:rPr lang="bn-BD" sz="2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0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bn-BD" sz="2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শ্যামগঞ্জ, পূর্বধলা, নেত্রকোনা</a:t>
            </a:r>
            <a:endParaRPr lang="en-US" sz="20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pic>
        <p:nvPicPr>
          <p:cNvPr id="9" name="Picture 8" descr="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52400"/>
            <a:ext cx="2057400" cy="2572944"/>
          </a:xfrm>
          <a:prstGeom prst="ellipse">
            <a:avLst/>
          </a:prstGeom>
        </p:spPr>
      </p:pic>
      <p:sp>
        <p:nvSpPr>
          <p:cNvPr id="14" name="Flowchart: Sequential Access Storage 13"/>
          <p:cNvSpPr/>
          <p:nvPr/>
        </p:nvSpPr>
        <p:spPr>
          <a:xfrm>
            <a:off x="3733800" y="457200"/>
            <a:ext cx="2514600" cy="841248"/>
          </a:xfrm>
          <a:prstGeom prst="flowChartMagnetic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ndscape Green wallpaper | 1920x1080 | #307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3886200" cy="792162"/>
          </a:xfrm>
          <a:solidFill>
            <a:schemeClr val="accent3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আগে ছবি দেখি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318" name="AutoShape 6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গবাদি পশু'র মাধ্যমে করোনা ছড়ানো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গবাদি পশু'র মাধ্যমে করোনা ছড়ানো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দেশি ব্ল্যাক বেঙ্গল ছাগলের খামার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BalckBengalGoat201901161139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86200"/>
            <a:ext cx="4367213" cy="2409497"/>
          </a:xfrm>
          <a:prstGeom prst="rect">
            <a:avLst/>
          </a:prstGeom>
        </p:spPr>
      </p:pic>
      <p:pic>
        <p:nvPicPr>
          <p:cNvPr id="17" name="Picture 16" descr="11757136-asian-buffalo-local-of-thaila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886200"/>
            <a:ext cx="3678092" cy="2362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29000" y="3962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ছাগল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মহিষ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2" name="Picture 21" descr="523928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219200"/>
            <a:ext cx="3733800" cy="2628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38800" y="3048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গরু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304800"/>
            <a:ext cx="59436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আমাদের আজকের পাঠঃ </a:t>
            </a:r>
          </a:p>
        </p:txBody>
      </p:sp>
      <p:pic>
        <p:nvPicPr>
          <p:cNvPr id="13315" name="Picture 3" descr="চাকরি ছেড়ে খামারে সফল রুবেল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6072295" cy="36766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00200" y="4724400"/>
            <a:ext cx="60960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পশুপালন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Animal Husbandry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hip spring cow little girl and calf png image_picture fre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14600"/>
            <a:ext cx="4038599" cy="4038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6248400" cy="1905000"/>
          </a:xfrm>
          <a:noFill/>
          <a:ln w="38100">
            <a:noFill/>
          </a:ln>
        </p:spPr>
        <p:txBody>
          <a:bodyPr>
            <a:normAutofit fontScale="77500" lnSpcReduction="20000"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পশুপালনের প্রয়োজনীয়তা ব্যাখ্যা করতে পারবে।  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পশুপালন পদ্ধতি ব্যাখ্যা করতে পারবে।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পশুর আবাসস্থল সম্পর্কে বর্ণনা করতে পারবে। 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পশু সম্পদ উন্নয়নে সমস্যা ও সম্ভাবনা বিশ্লেষণ করতে পারবে।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362200" y="228600"/>
            <a:ext cx="4114800" cy="990600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শিখন ফল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371600"/>
            <a:ext cx="2971800" cy="49090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এই পাঠ শেষে শিক্ষার্থীরা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50" name="AutoShape 2" descr="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096000" cy="914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গৃহপালিত পশু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br>
              <a:rPr lang="en-US" sz="4000" dirty="0" smtClean="0">
                <a:latin typeface="Nikosh" pitchFamily="2" charset="0"/>
                <a:cs typeface="Nikosh" pitchFamily="2" charset="0"/>
              </a:rPr>
            </a:br>
            <a:r>
              <a:rPr lang="en-US" sz="2200" dirty="0" smtClean="0">
                <a:latin typeface="Nikosh" pitchFamily="2" charset="0"/>
                <a:cs typeface="Nikosh" pitchFamily="2" charset="0"/>
              </a:rPr>
              <a:t>(Domestic Animals) </a:t>
            </a:r>
            <a:endParaRPr lang="en-US" sz="2200" dirty="0"/>
          </a:p>
        </p:txBody>
      </p:sp>
      <p:sp>
        <p:nvSpPr>
          <p:cNvPr id="11266" name="AutoShape 2" descr="Why are Indian cows, especially calves, so sweet looking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 descr="Animal Production and Health Division (AGA) | Food and Agricultur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19200"/>
            <a:ext cx="5257800" cy="23907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76400" y="3810000"/>
            <a:ext cx="53340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পৃথিবীতে বহু ধরনের পশুর মধ্যে অর্থনৈতিক গুরুত্বের কারনে মানুষ যে পশুগুলোকে পোষ মানায় এবং গৃহে স্থায়ীভাবে লালন পালন করে ও বংশবৃদ্ধি ঘটায় তাদের গৃহপালিত পশু বলে।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5486400"/>
            <a:ext cx="54102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গৃহে পালিত পশুসমূহ দেশের অর্থনৈতিক উন্নয়নে ভুমিকা রাখে বলে এদেরকে পশু সম্পদ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Livestock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বলে।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19200" y="0"/>
            <a:ext cx="6248400" cy="152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পশুপালনের প্রয়োজনীয়তা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(Importance of Animal Husbandry)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Picture 7" descr="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6856"/>
            <a:ext cx="9144000" cy="4814381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1219200" y="0"/>
            <a:ext cx="36576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গবাদিপশুর আবাসস্থল </a:t>
            </a:r>
          </a:p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Housing of livestock)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Untitled-4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6019800" cy="2667000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</p:pic>
      <p:pic>
        <p:nvPicPr>
          <p:cNvPr id="9218" name="Picture 2" descr="Gaibandha flood victims sell off livestock out of desperation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04800"/>
            <a:ext cx="2819400" cy="1788959"/>
          </a:xfrm>
          <a:prstGeom prst="rect">
            <a:avLst/>
          </a:prstGeom>
          <a:noFill/>
        </p:spPr>
      </p:pic>
      <p:sp>
        <p:nvSpPr>
          <p:cNvPr id="9220" name="AutoShape 4" descr="গাভী পালনের ৮টি পদক্ষেপ সমুহঃ (১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8931" y="2209800"/>
            <a:ext cx="2795069" cy="211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 descr="গরুর খামার শুরুর আগে করণীয় - Adhunik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419600"/>
            <a:ext cx="2895600" cy="1905000"/>
          </a:xfrm>
          <a:prstGeom prst="rect">
            <a:avLst/>
          </a:prstGeom>
          <a:noFill/>
        </p:spPr>
      </p:pic>
      <p:pic>
        <p:nvPicPr>
          <p:cNvPr id="14" name="Picture 13" descr="792099-DairyFarmsinGadabTowm-1416156087-928-640x48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267200"/>
            <a:ext cx="2895600" cy="2171700"/>
          </a:xfrm>
          <a:prstGeom prst="rect">
            <a:avLst/>
          </a:prstGeom>
        </p:spPr>
      </p:pic>
      <p:pic>
        <p:nvPicPr>
          <p:cNvPr id="16" name="Picture 15" descr="resize-350x250x0image-4504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343400"/>
            <a:ext cx="2907030" cy="20764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43800" y="1752600"/>
            <a:ext cx="16002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" pitchFamily="2" charset="0"/>
                <a:cs typeface="Nikosh" pitchFamily="2" charset="0"/>
              </a:rPr>
              <a:t>উন্মুক্ত পদ্ধতি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4200" y="3886200"/>
            <a:ext cx="22098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আবদ্ধ পদ্ধতিঃ একসারি 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5943600"/>
            <a:ext cx="22098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আবদ্ধ পদ্ধতিঃ দ্বিসারি 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6019800"/>
            <a:ext cx="22098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মুখোমুখি পদ্ধতি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6019800"/>
            <a:ext cx="15240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বাহির মুখ পদ্ধতি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গবাদিপশুর আবাসস্থলের পরিবেশ  </a:t>
            </a:r>
          </a:p>
        </p:txBody>
      </p:sp>
      <p:pic>
        <p:nvPicPr>
          <p:cNvPr id="5" name="Picture 4" descr="Housing Env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8305800" cy="3200400"/>
          </a:xfrm>
          <a:prstGeom prst="rect">
            <a:avLst/>
          </a:prstGeom>
        </p:spPr>
      </p:pic>
      <p:sp>
        <p:nvSpPr>
          <p:cNvPr id="8194" name="AutoShape 2" descr="গবাদিপশুকে বিভিন্ন প্রতিকূল পরিব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715" y="4343400"/>
            <a:ext cx="4089400" cy="19812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305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আগে ছবি দেখি </vt:lpstr>
      <vt:lpstr>Slide 4</vt:lpstr>
      <vt:lpstr>Slide 5</vt:lpstr>
      <vt:lpstr>গৃহপালিত পশু  (Domestic Animals) </vt:lpstr>
      <vt:lpstr>Slide 7</vt:lpstr>
      <vt:lpstr>Slide 8</vt:lpstr>
      <vt:lpstr>গবাদিপশুর আবাসস্থলের পরিবেশ  </vt:lpstr>
      <vt:lpstr>Slide 10</vt:lpstr>
      <vt:lpstr>Slide 11</vt:lpstr>
      <vt:lpstr>Slide 12</vt:lpstr>
      <vt:lpstr>Slide 13</vt:lpstr>
      <vt:lpstr>বাড়ির কাজ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82</cp:revision>
  <dcterms:created xsi:type="dcterms:W3CDTF">2020-07-02T02:59:26Z</dcterms:created>
  <dcterms:modified xsi:type="dcterms:W3CDTF">2020-07-08T09:21:00Z</dcterms:modified>
</cp:coreProperties>
</file>