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8" r:id="rId2"/>
    <p:sldId id="263" r:id="rId3"/>
    <p:sldId id="293" r:id="rId4"/>
    <p:sldId id="294" r:id="rId5"/>
    <p:sldId id="264" r:id="rId6"/>
    <p:sldId id="265" r:id="rId7"/>
    <p:sldId id="273" r:id="rId8"/>
    <p:sldId id="272" r:id="rId9"/>
    <p:sldId id="271" r:id="rId10"/>
    <p:sldId id="289" r:id="rId11"/>
    <p:sldId id="275" r:id="rId12"/>
    <p:sldId id="277" r:id="rId13"/>
    <p:sldId id="290" r:id="rId14"/>
    <p:sldId id="292" r:id="rId15"/>
    <p:sldId id="266" r:id="rId16"/>
    <p:sldId id="267" r:id="rId17"/>
    <p:sldId id="268" r:id="rId18"/>
    <p:sldId id="269" r:id="rId19"/>
    <p:sldId id="270" r:id="rId20"/>
    <p:sldId id="274" r:id="rId21"/>
    <p:sldId id="276" r:id="rId22"/>
    <p:sldId id="278" r:id="rId23"/>
    <p:sldId id="291" r:id="rId24"/>
    <p:sldId id="280" r:id="rId25"/>
    <p:sldId id="281" r:id="rId26"/>
    <p:sldId id="284" r:id="rId27"/>
    <p:sldId id="286" r:id="rId28"/>
    <p:sldId id="283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73E27-765F-4E07-A198-FB6F16A30FD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DA330C-566B-47AF-8C01-67E57885018A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  <a:ln/>
      </dgm:spPr>
      <dgm:t>
        <a:bodyPr/>
        <a:lstStyle/>
        <a:p>
          <a:r>
            <a:rPr lang="en-US" sz="36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মুয়াবিয়া</a:t>
          </a:r>
          <a:endParaRPr lang="en-US" sz="36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FF1DFAD-CF1E-4499-9F53-55A9FCE1B0F8}" type="parTrans" cxnId="{9142833B-6D27-4570-B37D-A1FC020A24EF}">
      <dgm:prSet/>
      <dgm:spPr/>
      <dgm:t>
        <a:bodyPr/>
        <a:lstStyle/>
        <a:p>
          <a:endParaRPr lang="en-US"/>
        </a:p>
      </dgm:t>
    </dgm:pt>
    <dgm:pt modelId="{C4748330-F7C5-4F06-9A2E-C4F2E919004E}" type="sibTrans" cxnId="{9142833B-6D27-4570-B37D-A1FC020A24EF}">
      <dgm:prSet/>
      <dgm:spPr/>
      <dgm:t>
        <a:bodyPr/>
        <a:lstStyle/>
        <a:p>
          <a:endParaRPr lang="en-US"/>
        </a:p>
      </dgm:t>
    </dgm:pt>
    <dgm:pt modelId="{D5C3237E-4C27-4FDD-8710-04EB35F70BD7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BD" b="1" dirty="0">
              <a:latin typeface="NikoshBAN" pitchFamily="2" charset="0"/>
              <a:cs typeface="NikoshBAN" pitchFamily="2" charset="0"/>
            </a:rPr>
            <a:t>মৃত্যুঃ</a:t>
          </a:r>
          <a:r>
            <a:rPr lang="en-US" b="1" dirty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b="1" dirty="0">
              <a:latin typeface="NikoshBAN" pitchFamily="2" charset="0"/>
              <a:cs typeface="NikoshBAN" pitchFamily="2" charset="0"/>
            </a:rPr>
            <a:t>৬৮০ </a:t>
          </a:r>
          <a:r>
            <a:rPr lang="en-US" b="1" dirty="0" err="1">
              <a:latin typeface="NikoshBAN" pitchFamily="2" charset="0"/>
              <a:cs typeface="NikoshBAN" pitchFamily="2" charset="0"/>
            </a:rPr>
            <a:t>খ্রিঃ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4DA61F5F-52F4-4D06-8A97-E48929317C15}" type="parTrans" cxnId="{C774CE62-AC91-4992-9096-D8C6FAB8E441}">
      <dgm:prSet/>
      <dgm:spPr/>
      <dgm:t>
        <a:bodyPr/>
        <a:lstStyle/>
        <a:p>
          <a:endParaRPr lang="en-US"/>
        </a:p>
      </dgm:t>
    </dgm:pt>
    <dgm:pt modelId="{D3A4A222-7968-4C4F-8058-F2FBE17A9D3F}" type="sibTrans" cxnId="{C774CE62-AC91-4992-9096-D8C6FAB8E441}">
      <dgm:prSet/>
      <dgm:spPr/>
      <dgm:t>
        <a:bodyPr/>
        <a:lstStyle/>
        <a:p>
          <a:endParaRPr lang="en-US"/>
        </a:p>
      </dgm:t>
    </dgm:pt>
    <dgm:pt modelId="{D8BF36AE-0A9F-4878-9216-9AF11BEF4B7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err="1">
              <a:latin typeface="NikoshBAN" pitchFamily="2" charset="0"/>
              <a:cs typeface="NikoshBAN" pitchFamily="2" charset="0"/>
            </a:rPr>
            <a:t>রাজত্বকালঃ</a:t>
          </a:r>
          <a:endParaRPr lang="en-US" sz="2000" b="1" dirty="0">
            <a:latin typeface="NikoshBAN" pitchFamily="2" charset="0"/>
            <a:cs typeface="NikoshBAN" pitchFamily="2" charset="0"/>
          </a:endParaRPr>
        </a:p>
        <a:p>
          <a:r>
            <a:rPr lang="en-US" sz="2000" b="1" dirty="0">
              <a:latin typeface="NikoshBAN" pitchFamily="2" charset="0"/>
              <a:cs typeface="NikoshBAN" pitchFamily="2" charset="0"/>
            </a:rPr>
            <a:t>(৬৬১-৬৮০) </a:t>
          </a:r>
        </a:p>
        <a:p>
          <a:r>
            <a:rPr lang="en-US" sz="2000" b="1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4568EABC-9DCC-46B6-95D4-1889B74A5E9A}" type="parTrans" cxnId="{EE6AC155-CCC1-4B5C-B8D3-DBE66681AF8D}">
      <dgm:prSet/>
      <dgm:spPr/>
      <dgm:t>
        <a:bodyPr/>
        <a:lstStyle/>
        <a:p>
          <a:endParaRPr lang="en-US"/>
        </a:p>
      </dgm:t>
    </dgm:pt>
    <dgm:pt modelId="{6049703E-D5EC-4006-9FF1-C6E36C750223}" type="sibTrans" cxnId="{EE6AC155-CCC1-4B5C-B8D3-DBE66681AF8D}">
      <dgm:prSet/>
      <dgm:spPr/>
      <dgm:t>
        <a:bodyPr/>
        <a:lstStyle/>
        <a:p>
          <a:endParaRPr lang="en-US"/>
        </a:p>
      </dgm:t>
    </dgm:pt>
    <dgm:pt modelId="{773D4DEE-4A00-47AC-9A03-EED5E29BDE9F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en-US" sz="2400" dirty="0" err="1">
              <a:latin typeface="NikoshBAN" pitchFamily="2" charset="0"/>
              <a:cs typeface="NikoshBAN" pitchFamily="2" charset="0"/>
            </a:rPr>
            <a:t>ইসলাম</a:t>
          </a:r>
          <a:r>
            <a:rPr lang="en-US" sz="24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>
              <a:latin typeface="NikoshBAN" pitchFamily="2" charset="0"/>
              <a:cs typeface="NikoshBAN" pitchFamily="2" charset="0"/>
            </a:rPr>
            <a:t>ধর্মগ্রহণ</a:t>
          </a:r>
          <a:r>
            <a:rPr lang="en-US" sz="2400" dirty="0">
              <a:latin typeface="NikoshBAN" pitchFamily="2" charset="0"/>
              <a:cs typeface="NikoshBAN" pitchFamily="2" charset="0"/>
            </a:rPr>
            <a:t> ৬৩০খ্রিঃ</a:t>
          </a:r>
        </a:p>
      </dgm:t>
    </dgm:pt>
    <dgm:pt modelId="{C2352F6F-837B-4EE1-8DCB-A6DEEBBC95B3}" type="parTrans" cxnId="{EBAA2D0A-A651-44AA-AA4E-19B4D958C1D0}">
      <dgm:prSet/>
      <dgm:spPr/>
      <dgm:t>
        <a:bodyPr/>
        <a:lstStyle/>
        <a:p>
          <a:endParaRPr lang="en-US"/>
        </a:p>
      </dgm:t>
    </dgm:pt>
    <dgm:pt modelId="{ECF6772B-1732-4724-B128-4D7326B00ACD}" type="sibTrans" cxnId="{EBAA2D0A-A651-44AA-AA4E-19B4D958C1D0}">
      <dgm:prSet/>
      <dgm:spPr/>
      <dgm:t>
        <a:bodyPr/>
        <a:lstStyle/>
        <a:p>
          <a:endParaRPr lang="en-US"/>
        </a:p>
      </dgm:t>
    </dgm:pt>
    <dgm:pt modelId="{0BA59B1B-CCC0-4554-B148-BF771A2E6C3D}">
      <dgm:prSet/>
      <dgm:spPr>
        <a:solidFill>
          <a:srgbClr val="00B050"/>
        </a:solidFill>
      </dgm:spPr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জন্মঃ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dirty="0">
              <a:latin typeface="NikoshBAN" pitchFamily="2" charset="0"/>
              <a:cs typeface="NikoshBAN" pitchFamily="2" charset="0"/>
            </a:rPr>
            <a:t>৬০৬ </a:t>
          </a:r>
          <a:r>
            <a:rPr lang="en-US" dirty="0" err="1">
              <a:latin typeface="NikoshBAN" pitchFamily="2" charset="0"/>
              <a:cs typeface="NikoshBAN" pitchFamily="2" charset="0"/>
            </a:rPr>
            <a:t>খ্রিঃ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FD57E0A-7D93-4331-8027-76EF8A2E2936}" type="parTrans" cxnId="{A32C9986-921E-43BB-9717-657A1A78A3C5}">
      <dgm:prSet/>
      <dgm:spPr/>
      <dgm:t>
        <a:bodyPr/>
        <a:lstStyle/>
        <a:p>
          <a:endParaRPr lang="en-US"/>
        </a:p>
      </dgm:t>
    </dgm:pt>
    <dgm:pt modelId="{222209D2-22DA-411C-9096-DA3ABFEEB93A}" type="sibTrans" cxnId="{A32C9986-921E-43BB-9717-657A1A78A3C5}">
      <dgm:prSet/>
      <dgm:spPr/>
      <dgm:t>
        <a:bodyPr/>
        <a:lstStyle/>
        <a:p>
          <a:endParaRPr lang="en-US"/>
        </a:p>
      </dgm:t>
    </dgm:pt>
    <dgm:pt modelId="{BD2CB23D-FCF4-4304-91C0-378E56AD19C0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সিংহাসন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লাভঃ</a:t>
          </a:r>
          <a:r>
            <a:rPr lang="en-US" dirty="0">
              <a:latin typeface="NikoshBAN" pitchFamily="2" charset="0"/>
              <a:cs typeface="NikoshBAN" pitchFamily="2" charset="0"/>
            </a:rPr>
            <a:t> ৬৬১ </a:t>
          </a:r>
          <a:r>
            <a:rPr lang="en-US" dirty="0" err="1">
              <a:latin typeface="NikoshBAN" pitchFamily="2" charset="0"/>
              <a:cs typeface="NikoshBAN" pitchFamily="2" charset="0"/>
            </a:rPr>
            <a:t>খ্রিঃ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BB9A85C-755D-475A-92B3-F3B4F538C3DD}" type="parTrans" cxnId="{536F0781-EEF6-473C-A001-B21AD77A96BA}">
      <dgm:prSet/>
      <dgm:spPr/>
      <dgm:t>
        <a:bodyPr/>
        <a:lstStyle/>
        <a:p>
          <a:endParaRPr lang="en-US"/>
        </a:p>
      </dgm:t>
    </dgm:pt>
    <dgm:pt modelId="{0920DF92-C660-499C-8F67-C1DAA615A258}" type="sibTrans" cxnId="{536F0781-EEF6-473C-A001-B21AD77A96BA}">
      <dgm:prSet/>
      <dgm:spPr/>
      <dgm:t>
        <a:bodyPr/>
        <a:lstStyle/>
        <a:p>
          <a:endParaRPr lang="en-US"/>
        </a:p>
      </dgm:t>
    </dgm:pt>
    <dgm:pt modelId="{E2D9D7DB-A632-4EE3-8459-EAEA7B1F8632}">
      <dgm:prSet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উমাইয়া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খিলাফতের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প্রতিষ্ঠাতা</a:t>
          </a:r>
          <a:endParaRPr lang="en-US" dirty="0"/>
        </a:p>
      </dgm:t>
    </dgm:pt>
    <dgm:pt modelId="{156A62E1-DFD8-4BC8-95D8-82F750A60E73}" type="parTrans" cxnId="{FA3F24F9-5895-4D9E-A580-832B30D1C3D3}">
      <dgm:prSet/>
      <dgm:spPr/>
      <dgm:t>
        <a:bodyPr/>
        <a:lstStyle/>
        <a:p>
          <a:endParaRPr lang="en-US"/>
        </a:p>
      </dgm:t>
    </dgm:pt>
    <dgm:pt modelId="{252AC2A3-1378-44F2-9341-35B96A6BC6F8}" type="sibTrans" cxnId="{FA3F24F9-5895-4D9E-A580-832B30D1C3D3}">
      <dgm:prSet/>
      <dgm:spPr/>
      <dgm:t>
        <a:bodyPr/>
        <a:lstStyle/>
        <a:p>
          <a:endParaRPr lang="en-US"/>
        </a:p>
      </dgm:t>
    </dgm:pt>
    <dgm:pt modelId="{BDACA440-5E31-4F34-BB0A-356E4709C053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মাতার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নামঃ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হিন্দা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E964FE9-6281-4F5C-9697-5E2D87002B40}" type="parTrans" cxnId="{4A329212-702C-4948-9962-E94BD0234DDD}">
      <dgm:prSet/>
      <dgm:spPr/>
      <dgm:t>
        <a:bodyPr/>
        <a:lstStyle/>
        <a:p>
          <a:endParaRPr lang="en-US"/>
        </a:p>
      </dgm:t>
    </dgm:pt>
    <dgm:pt modelId="{9281DF41-6E9A-4C71-B6C0-12BADCBBC889}" type="sibTrans" cxnId="{4A329212-702C-4948-9962-E94BD0234DDD}">
      <dgm:prSet/>
      <dgm:spPr/>
      <dgm:t>
        <a:bodyPr/>
        <a:lstStyle/>
        <a:p>
          <a:endParaRPr lang="en-US"/>
        </a:p>
      </dgm:t>
    </dgm:pt>
    <dgm:pt modelId="{63B24A1A-9DC7-4D4A-8D3A-3BC73B4A35A7}">
      <dgm:prSet/>
      <dgm:spPr/>
      <dgm:t>
        <a:bodyPr/>
        <a:lstStyle/>
        <a:p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পিতার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নামঃ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আবু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সুফিয়ান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0846DE2-5E0F-49FC-BBD3-B8800B421918}" type="parTrans" cxnId="{C2877291-25ED-476B-A234-DCDB3EB4FFF5}">
      <dgm:prSet/>
      <dgm:spPr/>
      <dgm:t>
        <a:bodyPr/>
        <a:lstStyle/>
        <a:p>
          <a:endParaRPr lang="en-US"/>
        </a:p>
      </dgm:t>
    </dgm:pt>
    <dgm:pt modelId="{81523A92-8CA0-4C93-9B0D-8CBEDED65D28}" type="sibTrans" cxnId="{C2877291-25ED-476B-A234-DCDB3EB4FFF5}">
      <dgm:prSet/>
      <dgm:spPr/>
      <dgm:t>
        <a:bodyPr/>
        <a:lstStyle/>
        <a:p>
          <a:endParaRPr lang="en-US"/>
        </a:p>
      </dgm:t>
    </dgm:pt>
    <dgm:pt modelId="{ED371ABF-CC85-48AD-A127-4504559F743A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বংশঃ</a:t>
          </a:r>
          <a:r>
            <a: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b="1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কুরাইশ</a:t>
          </a:r>
          <a:r>
            <a: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বংশের</a:t>
          </a:r>
          <a:r>
            <a: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উমাইয়া</a:t>
          </a:r>
          <a:r>
            <a: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গোত্রে</a:t>
          </a:r>
          <a:r>
            <a: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</a:p>
      </dgm:t>
    </dgm:pt>
    <dgm:pt modelId="{4FAAE9F2-CA09-43EA-AE60-61CF13B5EF6F}" type="parTrans" cxnId="{1BC79B07-3984-4460-AB05-08CC86D25158}">
      <dgm:prSet/>
      <dgm:spPr/>
      <dgm:t>
        <a:bodyPr/>
        <a:lstStyle/>
        <a:p>
          <a:endParaRPr lang="en-US"/>
        </a:p>
      </dgm:t>
    </dgm:pt>
    <dgm:pt modelId="{32619FC3-433C-4EA9-8744-87AFCA3A0433}" type="sibTrans" cxnId="{1BC79B07-3984-4460-AB05-08CC86D25158}">
      <dgm:prSet/>
      <dgm:spPr/>
      <dgm:t>
        <a:bodyPr/>
        <a:lstStyle/>
        <a:p>
          <a:endParaRPr lang="en-US"/>
        </a:p>
      </dgm:t>
    </dgm:pt>
    <dgm:pt modelId="{8B790BC4-7A16-4FCD-98BF-BAE92E0DB846}" type="pres">
      <dgm:prSet presAssocID="{C1F73E27-765F-4E07-A198-FB6F16A30F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C21FFF-79A4-4B82-A0FA-7B8DD28923B6}" type="pres">
      <dgm:prSet presAssocID="{BADA330C-566B-47AF-8C01-67E57885018A}" presName="centerShape" presStyleLbl="node0" presStyleIdx="0" presStyleCnt="1" custScaleX="211115" custScaleY="199078"/>
      <dgm:spPr/>
      <dgm:t>
        <a:bodyPr/>
        <a:lstStyle/>
        <a:p>
          <a:endParaRPr lang="en-US"/>
        </a:p>
      </dgm:t>
    </dgm:pt>
    <dgm:pt modelId="{29764270-BA30-495D-921F-808C2375E97B}" type="pres">
      <dgm:prSet presAssocID="{10846DE2-5E0F-49FC-BBD3-B8800B421918}" presName="parTrans" presStyleLbl="sibTrans2D1" presStyleIdx="0" presStyleCnt="9"/>
      <dgm:spPr/>
      <dgm:t>
        <a:bodyPr/>
        <a:lstStyle/>
        <a:p>
          <a:endParaRPr lang="en-US"/>
        </a:p>
      </dgm:t>
    </dgm:pt>
    <dgm:pt modelId="{EEBE7213-2D0F-420D-8E71-0574E8DF26E8}" type="pres">
      <dgm:prSet presAssocID="{10846DE2-5E0F-49FC-BBD3-B8800B421918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F03B774D-8D34-4E46-A39D-52231AE960D4}" type="pres">
      <dgm:prSet presAssocID="{63B24A1A-9DC7-4D4A-8D3A-3BC73B4A35A7}" presName="node" presStyleLbl="node1" presStyleIdx="0" presStyleCnt="9" custScaleX="146960" custRadScaleRad="111797" custRadScaleInc="232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2F56E-A0BB-4BAE-AF26-1388024EBE24}" type="pres">
      <dgm:prSet presAssocID="{3E964FE9-6281-4F5C-9697-5E2D87002B40}" presName="parTrans" presStyleLbl="sibTrans2D1" presStyleIdx="1" presStyleCnt="9"/>
      <dgm:spPr/>
      <dgm:t>
        <a:bodyPr/>
        <a:lstStyle/>
        <a:p>
          <a:endParaRPr lang="en-US"/>
        </a:p>
      </dgm:t>
    </dgm:pt>
    <dgm:pt modelId="{61752EAF-8385-42D9-AAD1-0F289B5885A6}" type="pres">
      <dgm:prSet presAssocID="{3E964FE9-6281-4F5C-9697-5E2D87002B40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5B6C0C32-73FA-4257-8AA9-55F8AFE93B27}" type="pres">
      <dgm:prSet presAssocID="{BDACA440-5E31-4F34-BB0A-356E4709C053}" presName="node" presStyleLbl="node1" presStyleIdx="1" presStyleCnt="9" custScaleX="147024" custRadScaleRad="103317" custRadScaleInc="193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BB2C5-95A2-497E-B4F9-6D66D8D182C7}" type="pres">
      <dgm:prSet presAssocID="{4FAAE9F2-CA09-43EA-AE60-61CF13B5EF6F}" presName="parTrans" presStyleLbl="sibTrans2D1" presStyleIdx="2" presStyleCnt="9"/>
      <dgm:spPr/>
      <dgm:t>
        <a:bodyPr/>
        <a:lstStyle/>
        <a:p>
          <a:endParaRPr lang="en-US"/>
        </a:p>
      </dgm:t>
    </dgm:pt>
    <dgm:pt modelId="{EF4512EC-4484-4C3B-A19D-016DFD75F40C}" type="pres">
      <dgm:prSet presAssocID="{4FAAE9F2-CA09-43EA-AE60-61CF13B5EF6F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D939EE97-66FF-4E40-98DF-A113177F426D}" type="pres">
      <dgm:prSet presAssocID="{ED371ABF-CC85-48AD-A127-4504559F743A}" presName="node" presStyleLbl="node1" presStyleIdx="2" presStyleCnt="9" custScaleX="152195" custScaleY="113662" custRadScaleRad="101846" custRadScaleInc="176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8870E-7D22-4AD6-819D-84A19562E965}" type="pres">
      <dgm:prSet presAssocID="{0FD57E0A-7D93-4331-8027-76EF8A2E2936}" presName="parTrans" presStyleLbl="sibTrans2D1" presStyleIdx="3" presStyleCnt="9" custAng="184565" custScaleX="139702" custScaleY="133802" custLinFactNeighborX="-36500" custLinFactNeighborY="-4395"/>
      <dgm:spPr/>
      <dgm:t>
        <a:bodyPr/>
        <a:lstStyle/>
        <a:p>
          <a:endParaRPr lang="en-US"/>
        </a:p>
      </dgm:t>
    </dgm:pt>
    <dgm:pt modelId="{8CC55471-3AF8-4649-9B76-BBE785993EDC}" type="pres">
      <dgm:prSet presAssocID="{0FD57E0A-7D93-4331-8027-76EF8A2E2936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E7307A5D-B40C-47D6-84C2-525FC9911CF3}" type="pres">
      <dgm:prSet presAssocID="{0BA59B1B-CCC0-4554-B148-BF771A2E6C3D}" presName="node" presStyleLbl="node1" presStyleIdx="3" presStyleCnt="9" custScaleX="151734" custScaleY="113073" custRadScaleRad="90826" custRadScaleInc="-612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255E4-27E9-4D49-9A1B-8C77BF65F50D}" type="pres">
      <dgm:prSet presAssocID="{C2352F6F-837B-4EE1-8DCB-A6DEEBBC95B3}" presName="parTrans" presStyleLbl="sibTrans2D1" presStyleIdx="4" presStyleCnt="9"/>
      <dgm:spPr/>
      <dgm:t>
        <a:bodyPr/>
        <a:lstStyle/>
        <a:p>
          <a:endParaRPr lang="en-US"/>
        </a:p>
      </dgm:t>
    </dgm:pt>
    <dgm:pt modelId="{D9346AFD-4D51-461E-B6E5-FDF518CCAFBD}" type="pres">
      <dgm:prSet presAssocID="{C2352F6F-837B-4EE1-8DCB-A6DEEBBC95B3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BC3AEAAB-0663-4E3A-8A6B-6F670BA4A66D}" type="pres">
      <dgm:prSet presAssocID="{773D4DEE-4A00-47AC-9A03-EED5E29BDE9F}" presName="node" presStyleLbl="node1" presStyleIdx="4" presStyleCnt="9" custScaleX="160227" custScaleY="113377" custRadScaleRad="88641" custRadScaleInc="44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A4135-E42B-4082-89B1-563584A3BA1A}" type="pres">
      <dgm:prSet presAssocID="{CBB9A85C-755D-475A-92B3-F3B4F538C3DD}" presName="parTrans" presStyleLbl="sibTrans2D1" presStyleIdx="5" presStyleCnt="9"/>
      <dgm:spPr/>
      <dgm:t>
        <a:bodyPr/>
        <a:lstStyle/>
        <a:p>
          <a:endParaRPr lang="en-US"/>
        </a:p>
      </dgm:t>
    </dgm:pt>
    <dgm:pt modelId="{E5412554-8972-4E75-B422-2F351E464BE0}" type="pres">
      <dgm:prSet presAssocID="{CBB9A85C-755D-475A-92B3-F3B4F538C3DD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7264448F-5AE9-428A-AAC4-6422337CC462}" type="pres">
      <dgm:prSet presAssocID="{BD2CB23D-FCF4-4304-91C0-378E56AD19C0}" presName="node" presStyleLbl="node1" presStyleIdx="5" presStyleCnt="9" custAng="19457454" custScaleX="155213" custScaleY="118507" custRadScaleRad="105194" custRadScaleInc="108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D4553-6131-49B3-B001-90BF53FB0022}" type="pres">
      <dgm:prSet presAssocID="{156A62E1-DFD8-4BC8-95D8-82F750A60E73}" presName="parTrans" presStyleLbl="sibTrans2D1" presStyleIdx="6" presStyleCnt="9"/>
      <dgm:spPr/>
      <dgm:t>
        <a:bodyPr/>
        <a:lstStyle/>
        <a:p>
          <a:endParaRPr lang="en-US"/>
        </a:p>
      </dgm:t>
    </dgm:pt>
    <dgm:pt modelId="{13D9A45F-DDFC-4357-B98A-9DC31B325A64}" type="pres">
      <dgm:prSet presAssocID="{156A62E1-DFD8-4BC8-95D8-82F750A60E73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B8B1A8AE-2D45-4EF2-82AE-8DEBB0017A65}" type="pres">
      <dgm:prSet presAssocID="{E2D9D7DB-A632-4EE3-8459-EAEA7B1F8632}" presName="node" presStyleLbl="node1" presStyleIdx="6" presStyleCnt="9" custAng="20568884" custScaleX="147623" custScaleY="112256" custRadScaleRad="113597" custRadScaleInc="82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115D4-12DB-40E2-ADC7-2D195F46B3F0}" type="pres">
      <dgm:prSet presAssocID="{4568EABC-9DCC-46B6-95D4-1889B74A5E9A}" presName="parTrans" presStyleLbl="sibTrans2D1" presStyleIdx="7" presStyleCnt="9"/>
      <dgm:spPr/>
      <dgm:t>
        <a:bodyPr/>
        <a:lstStyle/>
        <a:p>
          <a:endParaRPr lang="en-US"/>
        </a:p>
      </dgm:t>
    </dgm:pt>
    <dgm:pt modelId="{8C6083DA-DC99-4DA9-979A-B8BA7CB81D4E}" type="pres">
      <dgm:prSet presAssocID="{4568EABC-9DCC-46B6-95D4-1889B74A5E9A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D56156C7-2C7B-4826-893E-D161AA4D6F32}" type="pres">
      <dgm:prSet presAssocID="{D8BF36AE-0A9F-4878-9216-9AF11BEF4B72}" presName="node" presStyleLbl="node1" presStyleIdx="7" presStyleCnt="9" custScaleX="139040" custRadScaleRad="127201" custRadScaleInc="25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16AEF-D96C-485D-BF04-8A75026551B3}" type="pres">
      <dgm:prSet presAssocID="{4DA61F5F-52F4-4D06-8A97-E48929317C15}" presName="parTrans" presStyleLbl="sibTrans2D1" presStyleIdx="8" presStyleCnt="9"/>
      <dgm:spPr/>
      <dgm:t>
        <a:bodyPr/>
        <a:lstStyle/>
        <a:p>
          <a:endParaRPr lang="en-US"/>
        </a:p>
      </dgm:t>
    </dgm:pt>
    <dgm:pt modelId="{022D0938-BC9C-4BEE-94DF-956289984D04}" type="pres">
      <dgm:prSet presAssocID="{4DA61F5F-52F4-4D06-8A97-E48929317C15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397BD5FD-1468-4610-BC93-6230938775DF}" type="pres">
      <dgm:prSet presAssocID="{D5C3237E-4C27-4FDD-8710-04EB35F70BD7}" presName="node" presStyleLbl="node1" presStyleIdx="8" presStyleCnt="9" custAng="682679" custScaleX="129288" custScaleY="103519" custRadScaleRad="110590" custRadScaleInc="-28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F3635C-5705-447E-B185-D4038A20AF41}" type="presOf" srcId="{C2352F6F-837B-4EE1-8DCB-A6DEEBBC95B3}" destId="{D9346AFD-4D51-461E-B6E5-FDF518CCAFBD}" srcOrd="1" destOrd="0" presId="urn:microsoft.com/office/officeart/2005/8/layout/radial5"/>
    <dgm:cxn modelId="{F04914C8-4B15-4E07-AC41-4D706FB99FEA}" type="presOf" srcId="{BDACA440-5E31-4F34-BB0A-356E4709C053}" destId="{5B6C0C32-73FA-4257-8AA9-55F8AFE93B27}" srcOrd="0" destOrd="0" presId="urn:microsoft.com/office/officeart/2005/8/layout/radial5"/>
    <dgm:cxn modelId="{D49A6FE2-D9A0-4958-ABEF-A4E79EAEA3FF}" type="presOf" srcId="{4FAAE9F2-CA09-43EA-AE60-61CF13B5EF6F}" destId="{FF5BB2C5-95A2-497E-B4F9-6D66D8D182C7}" srcOrd="0" destOrd="0" presId="urn:microsoft.com/office/officeart/2005/8/layout/radial5"/>
    <dgm:cxn modelId="{92440A8A-1DC6-4011-A352-8A5E87CD0D64}" type="presOf" srcId="{773D4DEE-4A00-47AC-9A03-EED5E29BDE9F}" destId="{BC3AEAAB-0663-4E3A-8A6B-6F670BA4A66D}" srcOrd="0" destOrd="0" presId="urn:microsoft.com/office/officeart/2005/8/layout/radial5"/>
    <dgm:cxn modelId="{13ECD413-1AE7-4458-BFB9-B7789DAFF2BC}" type="presOf" srcId="{3E964FE9-6281-4F5C-9697-5E2D87002B40}" destId="{AD42F56E-A0BB-4BAE-AF26-1388024EBE24}" srcOrd="0" destOrd="0" presId="urn:microsoft.com/office/officeart/2005/8/layout/radial5"/>
    <dgm:cxn modelId="{0EB6EB32-900E-4543-92E6-22BEED73D163}" type="presOf" srcId="{63B24A1A-9DC7-4D4A-8D3A-3BC73B4A35A7}" destId="{F03B774D-8D34-4E46-A39D-52231AE960D4}" srcOrd="0" destOrd="0" presId="urn:microsoft.com/office/officeart/2005/8/layout/radial5"/>
    <dgm:cxn modelId="{3D06F7F8-5F5C-48B5-9FDF-15B813F8ADA9}" type="presOf" srcId="{CBB9A85C-755D-475A-92B3-F3B4F538C3DD}" destId="{47DA4135-E42B-4082-89B1-563584A3BA1A}" srcOrd="0" destOrd="0" presId="urn:microsoft.com/office/officeart/2005/8/layout/radial5"/>
    <dgm:cxn modelId="{349836FE-FB15-4AAD-87E7-4C6541567620}" type="presOf" srcId="{10846DE2-5E0F-49FC-BBD3-B8800B421918}" destId="{EEBE7213-2D0F-420D-8E71-0574E8DF26E8}" srcOrd="1" destOrd="0" presId="urn:microsoft.com/office/officeart/2005/8/layout/radial5"/>
    <dgm:cxn modelId="{FA3F24F9-5895-4D9E-A580-832B30D1C3D3}" srcId="{BADA330C-566B-47AF-8C01-67E57885018A}" destId="{E2D9D7DB-A632-4EE3-8459-EAEA7B1F8632}" srcOrd="6" destOrd="0" parTransId="{156A62E1-DFD8-4BC8-95D8-82F750A60E73}" sibTransId="{252AC2A3-1378-44F2-9341-35B96A6BC6F8}"/>
    <dgm:cxn modelId="{4A329212-702C-4948-9962-E94BD0234DDD}" srcId="{BADA330C-566B-47AF-8C01-67E57885018A}" destId="{BDACA440-5E31-4F34-BB0A-356E4709C053}" srcOrd="1" destOrd="0" parTransId="{3E964FE9-6281-4F5C-9697-5E2D87002B40}" sibTransId="{9281DF41-6E9A-4C71-B6C0-12BADCBBC889}"/>
    <dgm:cxn modelId="{FB30FCB7-80B4-4365-B6E4-1AB73AB307F9}" type="presOf" srcId="{C1F73E27-765F-4E07-A198-FB6F16A30FD4}" destId="{8B790BC4-7A16-4FCD-98BF-BAE92E0DB846}" srcOrd="0" destOrd="0" presId="urn:microsoft.com/office/officeart/2005/8/layout/radial5"/>
    <dgm:cxn modelId="{C2877291-25ED-476B-A234-DCDB3EB4FFF5}" srcId="{BADA330C-566B-47AF-8C01-67E57885018A}" destId="{63B24A1A-9DC7-4D4A-8D3A-3BC73B4A35A7}" srcOrd="0" destOrd="0" parTransId="{10846DE2-5E0F-49FC-BBD3-B8800B421918}" sibTransId="{81523A92-8CA0-4C93-9B0D-8CBEDED65D28}"/>
    <dgm:cxn modelId="{BB63782F-732B-4949-BA3F-ECFFCA72A9DE}" type="presOf" srcId="{156A62E1-DFD8-4BC8-95D8-82F750A60E73}" destId="{2CAD4553-6131-49B3-B001-90BF53FB0022}" srcOrd="0" destOrd="0" presId="urn:microsoft.com/office/officeart/2005/8/layout/radial5"/>
    <dgm:cxn modelId="{2631470D-4EE3-4DBE-BDDE-A5DC06CC35B8}" type="presOf" srcId="{ED371ABF-CC85-48AD-A127-4504559F743A}" destId="{D939EE97-66FF-4E40-98DF-A113177F426D}" srcOrd="0" destOrd="0" presId="urn:microsoft.com/office/officeart/2005/8/layout/radial5"/>
    <dgm:cxn modelId="{7CC5496A-A70A-4087-8CDB-15BE83CD9904}" type="presOf" srcId="{D8BF36AE-0A9F-4878-9216-9AF11BEF4B72}" destId="{D56156C7-2C7B-4826-893E-D161AA4D6F32}" srcOrd="0" destOrd="0" presId="urn:microsoft.com/office/officeart/2005/8/layout/radial5"/>
    <dgm:cxn modelId="{04729EB6-56C4-4DF1-ABD7-C234B606467E}" type="presOf" srcId="{0FD57E0A-7D93-4331-8027-76EF8A2E2936}" destId="{8CC55471-3AF8-4649-9B76-BBE785993EDC}" srcOrd="1" destOrd="0" presId="urn:microsoft.com/office/officeart/2005/8/layout/radial5"/>
    <dgm:cxn modelId="{DCFEE557-3BF9-4663-B1B6-7D66C0C64EB8}" type="presOf" srcId="{BD2CB23D-FCF4-4304-91C0-378E56AD19C0}" destId="{7264448F-5AE9-428A-AAC4-6422337CC462}" srcOrd="0" destOrd="0" presId="urn:microsoft.com/office/officeart/2005/8/layout/radial5"/>
    <dgm:cxn modelId="{9142833B-6D27-4570-B37D-A1FC020A24EF}" srcId="{C1F73E27-765F-4E07-A198-FB6F16A30FD4}" destId="{BADA330C-566B-47AF-8C01-67E57885018A}" srcOrd="0" destOrd="0" parTransId="{4FF1DFAD-CF1E-4499-9F53-55A9FCE1B0F8}" sibTransId="{C4748330-F7C5-4F06-9A2E-C4F2E919004E}"/>
    <dgm:cxn modelId="{1BC79B07-3984-4460-AB05-08CC86D25158}" srcId="{BADA330C-566B-47AF-8C01-67E57885018A}" destId="{ED371ABF-CC85-48AD-A127-4504559F743A}" srcOrd="2" destOrd="0" parTransId="{4FAAE9F2-CA09-43EA-AE60-61CF13B5EF6F}" sibTransId="{32619FC3-433C-4EA9-8744-87AFCA3A0433}"/>
    <dgm:cxn modelId="{46EAB4EE-8F90-4E55-A263-D4F626D33257}" type="presOf" srcId="{D5C3237E-4C27-4FDD-8710-04EB35F70BD7}" destId="{397BD5FD-1468-4610-BC93-6230938775DF}" srcOrd="0" destOrd="0" presId="urn:microsoft.com/office/officeart/2005/8/layout/radial5"/>
    <dgm:cxn modelId="{CA454D3F-8066-427D-9C69-0FB4B26540EF}" type="presOf" srcId="{0BA59B1B-CCC0-4554-B148-BF771A2E6C3D}" destId="{E7307A5D-B40C-47D6-84C2-525FC9911CF3}" srcOrd="0" destOrd="0" presId="urn:microsoft.com/office/officeart/2005/8/layout/radial5"/>
    <dgm:cxn modelId="{D0999BA0-3CE0-4914-851A-3ED5AC2F66E8}" type="presOf" srcId="{CBB9A85C-755D-475A-92B3-F3B4F538C3DD}" destId="{E5412554-8972-4E75-B422-2F351E464BE0}" srcOrd="1" destOrd="0" presId="urn:microsoft.com/office/officeart/2005/8/layout/radial5"/>
    <dgm:cxn modelId="{EBAA2D0A-A651-44AA-AA4E-19B4D958C1D0}" srcId="{BADA330C-566B-47AF-8C01-67E57885018A}" destId="{773D4DEE-4A00-47AC-9A03-EED5E29BDE9F}" srcOrd="4" destOrd="0" parTransId="{C2352F6F-837B-4EE1-8DCB-A6DEEBBC95B3}" sibTransId="{ECF6772B-1732-4724-B128-4D7326B00ACD}"/>
    <dgm:cxn modelId="{536F0781-EEF6-473C-A001-B21AD77A96BA}" srcId="{BADA330C-566B-47AF-8C01-67E57885018A}" destId="{BD2CB23D-FCF4-4304-91C0-378E56AD19C0}" srcOrd="5" destOrd="0" parTransId="{CBB9A85C-755D-475A-92B3-F3B4F538C3DD}" sibTransId="{0920DF92-C660-499C-8F67-C1DAA615A258}"/>
    <dgm:cxn modelId="{A32C9986-921E-43BB-9717-657A1A78A3C5}" srcId="{BADA330C-566B-47AF-8C01-67E57885018A}" destId="{0BA59B1B-CCC0-4554-B148-BF771A2E6C3D}" srcOrd="3" destOrd="0" parTransId="{0FD57E0A-7D93-4331-8027-76EF8A2E2936}" sibTransId="{222209D2-22DA-411C-9096-DA3ABFEEB93A}"/>
    <dgm:cxn modelId="{8D9E562E-C276-4151-92FF-99B1A37718C1}" type="presOf" srcId="{0FD57E0A-7D93-4331-8027-76EF8A2E2936}" destId="{1458870E-7D22-4AD6-819D-84A19562E965}" srcOrd="0" destOrd="0" presId="urn:microsoft.com/office/officeart/2005/8/layout/radial5"/>
    <dgm:cxn modelId="{C774CE62-AC91-4992-9096-D8C6FAB8E441}" srcId="{BADA330C-566B-47AF-8C01-67E57885018A}" destId="{D5C3237E-4C27-4FDD-8710-04EB35F70BD7}" srcOrd="8" destOrd="0" parTransId="{4DA61F5F-52F4-4D06-8A97-E48929317C15}" sibTransId="{D3A4A222-7968-4C4F-8058-F2FBE17A9D3F}"/>
    <dgm:cxn modelId="{A910DACF-3F4A-4DE3-A1B6-6E1F831D18F0}" type="presOf" srcId="{3E964FE9-6281-4F5C-9697-5E2D87002B40}" destId="{61752EAF-8385-42D9-AAD1-0F289B5885A6}" srcOrd="1" destOrd="0" presId="urn:microsoft.com/office/officeart/2005/8/layout/radial5"/>
    <dgm:cxn modelId="{640D6AE8-3800-4906-A178-5F9F2EE035BC}" type="presOf" srcId="{4568EABC-9DCC-46B6-95D4-1889B74A5E9A}" destId="{E67115D4-12DB-40E2-ADC7-2D195F46B3F0}" srcOrd="0" destOrd="0" presId="urn:microsoft.com/office/officeart/2005/8/layout/radial5"/>
    <dgm:cxn modelId="{02FA8470-4E57-4ADE-BD95-E9E3C23508FD}" type="presOf" srcId="{C2352F6F-837B-4EE1-8DCB-A6DEEBBC95B3}" destId="{CA5255E4-27E9-4D49-9A1B-8C77BF65F50D}" srcOrd="0" destOrd="0" presId="urn:microsoft.com/office/officeart/2005/8/layout/radial5"/>
    <dgm:cxn modelId="{EF2AEEB6-4EEE-48C8-AD48-6FB530BBAAE9}" type="presOf" srcId="{E2D9D7DB-A632-4EE3-8459-EAEA7B1F8632}" destId="{B8B1A8AE-2D45-4EF2-82AE-8DEBB0017A65}" srcOrd="0" destOrd="0" presId="urn:microsoft.com/office/officeart/2005/8/layout/radial5"/>
    <dgm:cxn modelId="{ACA0DA66-A126-4A74-871C-75E0EC3A9EA8}" type="presOf" srcId="{4DA61F5F-52F4-4D06-8A97-E48929317C15}" destId="{F3516AEF-D96C-485D-BF04-8A75026551B3}" srcOrd="0" destOrd="0" presId="urn:microsoft.com/office/officeart/2005/8/layout/radial5"/>
    <dgm:cxn modelId="{E5F6C429-C7CB-48CE-80B2-4D4CCBD16D8A}" type="presOf" srcId="{4568EABC-9DCC-46B6-95D4-1889B74A5E9A}" destId="{8C6083DA-DC99-4DA9-979A-B8BA7CB81D4E}" srcOrd="1" destOrd="0" presId="urn:microsoft.com/office/officeart/2005/8/layout/radial5"/>
    <dgm:cxn modelId="{C1E18D5A-F84C-4603-B6DF-484EBEF557EE}" type="presOf" srcId="{10846DE2-5E0F-49FC-BBD3-B8800B421918}" destId="{29764270-BA30-495D-921F-808C2375E97B}" srcOrd="0" destOrd="0" presId="urn:microsoft.com/office/officeart/2005/8/layout/radial5"/>
    <dgm:cxn modelId="{2255EF7B-C55C-484A-83E0-B80DE0DF0C74}" type="presOf" srcId="{4DA61F5F-52F4-4D06-8A97-E48929317C15}" destId="{022D0938-BC9C-4BEE-94DF-956289984D04}" srcOrd="1" destOrd="0" presId="urn:microsoft.com/office/officeart/2005/8/layout/radial5"/>
    <dgm:cxn modelId="{187968E5-2620-4B36-ABED-87F2E408EC20}" type="presOf" srcId="{156A62E1-DFD8-4BC8-95D8-82F750A60E73}" destId="{13D9A45F-DDFC-4357-B98A-9DC31B325A64}" srcOrd="1" destOrd="0" presId="urn:microsoft.com/office/officeart/2005/8/layout/radial5"/>
    <dgm:cxn modelId="{B21A5352-9EF3-483C-B1DE-25A09B1F278A}" type="presOf" srcId="{4FAAE9F2-CA09-43EA-AE60-61CF13B5EF6F}" destId="{EF4512EC-4484-4C3B-A19D-016DFD75F40C}" srcOrd="1" destOrd="0" presId="urn:microsoft.com/office/officeart/2005/8/layout/radial5"/>
    <dgm:cxn modelId="{70FDAC2A-4BA5-41F2-9778-C3CE6D41E4B9}" type="presOf" srcId="{BADA330C-566B-47AF-8C01-67E57885018A}" destId="{9CC21FFF-79A4-4B82-A0FA-7B8DD28923B6}" srcOrd="0" destOrd="0" presId="urn:microsoft.com/office/officeart/2005/8/layout/radial5"/>
    <dgm:cxn modelId="{EE6AC155-CCC1-4B5C-B8D3-DBE66681AF8D}" srcId="{BADA330C-566B-47AF-8C01-67E57885018A}" destId="{D8BF36AE-0A9F-4878-9216-9AF11BEF4B72}" srcOrd="7" destOrd="0" parTransId="{4568EABC-9DCC-46B6-95D4-1889B74A5E9A}" sibTransId="{6049703E-D5EC-4006-9FF1-C6E36C750223}"/>
    <dgm:cxn modelId="{9E57EC77-AC4C-4F66-A923-2E31A3F30538}" type="presParOf" srcId="{8B790BC4-7A16-4FCD-98BF-BAE92E0DB846}" destId="{9CC21FFF-79A4-4B82-A0FA-7B8DD28923B6}" srcOrd="0" destOrd="0" presId="urn:microsoft.com/office/officeart/2005/8/layout/radial5"/>
    <dgm:cxn modelId="{1E88AD72-3A7B-4ACB-8B05-FE7415CEDF09}" type="presParOf" srcId="{8B790BC4-7A16-4FCD-98BF-BAE92E0DB846}" destId="{29764270-BA30-495D-921F-808C2375E97B}" srcOrd="1" destOrd="0" presId="urn:microsoft.com/office/officeart/2005/8/layout/radial5"/>
    <dgm:cxn modelId="{52919EC5-8B45-4283-8968-CE55CF63DBC6}" type="presParOf" srcId="{29764270-BA30-495D-921F-808C2375E97B}" destId="{EEBE7213-2D0F-420D-8E71-0574E8DF26E8}" srcOrd="0" destOrd="0" presId="urn:microsoft.com/office/officeart/2005/8/layout/radial5"/>
    <dgm:cxn modelId="{837FB887-496C-4D29-8356-07A8EDE01A23}" type="presParOf" srcId="{8B790BC4-7A16-4FCD-98BF-BAE92E0DB846}" destId="{F03B774D-8D34-4E46-A39D-52231AE960D4}" srcOrd="2" destOrd="0" presId="urn:microsoft.com/office/officeart/2005/8/layout/radial5"/>
    <dgm:cxn modelId="{1A5798AF-FE7D-4FBD-BB56-730E7F3A58FC}" type="presParOf" srcId="{8B790BC4-7A16-4FCD-98BF-BAE92E0DB846}" destId="{AD42F56E-A0BB-4BAE-AF26-1388024EBE24}" srcOrd="3" destOrd="0" presId="urn:microsoft.com/office/officeart/2005/8/layout/radial5"/>
    <dgm:cxn modelId="{A40F3AC2-C681-4E24-93BF-1C138460B1D4}" type="presParOf" srcId="{AD42F56E-A0BB-4BAE-AF26-1388024EBE24}" destId="{61752EAF-8385-42D9-AAD1-0F289B5885A6}" srcOrd="0" destOrd="0" presId="urn:microsoft.com/office/officeart/2005/8/layout/radial5"/>
    <dgm:cxn modelId="{391B0C3A-84E6-47C3-9CFD-8B8A81BA53FE}" type="presParOf" srcId="{8B790BC4-7A16-4FCD-98BF-BAE92E0DB846}" destId="{5B6C0C32-73FA-4257-8AA9-55F8AFE93B27}" srcOrd="4" destOrd="0" presId="urn:microsoft.com/office/officeart/2005/8/layout/radial5"/>
    <dgm:cxn modelId="{8C8DF707-02B8-4FCE-8C68-0DF51DF470ED}" type="presParOf" srcId="{8B790BC4-7A16-4FCD-98BF-BAE92E0DB846}" destId="{FF5BB2C5-95A2-497E-B4F9-6D66D8D182C7}" srcOrd="5" destOrd="0" presId="urn:microsoft.com/office/officeart/2005/8/layout/radial5"/>
    <dgm:cxn modelId="{362573C2-4630-4444-8957-498A1F0DAFFA}" type="presParOf" srcId="{FF5BB2C5-95A2-497E-B4F9-6D66D8D182C7}" destId="{EF4512EC-4484-4C3B-A19D-016DFD75F40C}" srcOrd="0" destOrd="0" presId="urn:microsoft.com/office/officeart/2005/8/layout/radial5"/>
    <dgm:cxn modelId="{015374AC-77A9-4745-A24F-475CAAEBC052}" type="presParOf" srcId="{8B790BC4-7A16-4FCD-98BF-BAE92E0DB846}" destId="{D939EE97-66FF-4E40-98DF-A113177F426D}" srcOrd="6" destOrd="0" presId="urn:microsoft.com/office/officeart/2005/8/layout/radial5"/>
    <dgm:cxn modelId="{0F5252C2-06A6-41FD-BFE5-3D7E486D14F5}" type="presParOf" srcId="{8B790BC4-7A16-4FCD-98BF-BAE92E0DB846}" destId="{1458870E-7D22-4AD6-819D-84A19562E965}" srcOrd="7" destOrd="0" presId="urn:microsoft.com/office/officeart/2005/8/layout/radial5"/>
    <dgm:cxn modelId="{5F485F8C-BB69-450B-A40F-21B195A5BEC9}" type="presParOf" srcId="{1458870E-7D22-4AD6-819D-84A19562E965}" destId="{8CC55471-3AF8-4649-9B76-BBE785993EDC}" srcOrd="0" destOrd="0" presId="urn:microsoft.com/office/officeart/2005/8/layout/radial5"/>
    <dgm:cxn modelId="{0897EB6A-E663-488E-BF73-BB37609849C2}" type="presParOf" srcId="{8B790BC4-7A16-4FCD-98BF-BAE92E0DB846}" destId="{E7307A5D-B40C-47D6-84C2-525FC9911CF3}" srcOrd="8" destOrd="0" presId="urn:microsoft.com/office/officeart/2005/8/layout/radial5"/>
    <dgm:cxn modelId="{3E31E8C8-B0B6-4CB6-ABD9-8F27287EA76F}" type="presParOf" srcId="{8B790BC4-7A16-4FCD-98BF-BAE92E0DB846}" destId="{CA5255E4-27E9-4D49-9A1B-8C77BF65F50D}" srcOrd="9" destOrd="0" presId="urn:microsoft.com/office/officeart/2005/8/layout/radial5"/>
    <dgm:cxn modelId="{0405FAB6-E378-4493-A76B-74A30CBCC9CA}" type="presParOf" srcId="{CA5255E4-27E9-4D49-9A1B-8C77BF65F50D}" destId="{D9346AFD-4D51-461E-B6E5-FDF518CCAFBD}" srcOrd="0" destOrd="0" presId="urn:microsoft.com/office/officeart/2005/8/layout/radial5"/>
    <dgm:cxn modelId="{7EBEC2B7-A831-46AF-A7FD-9A294421FC78}" type="presParOf" srcId="{8B790BC4-7A16-4FCD-98BF-BAE92E0DB846}" destId="{BC3AEAAB-0663-4E3A-8A6B-6F670BA4A66D}" srcOrd="10" destOrd="0" presId="urn:microsoft.com/office/officeart/2005/8/layout/radial5"/>
    <dgm:cxn modelId="{9B019CAC-7D7A-4B28-A386-5E93F7A6F83D}" type="presParOf" srcId="{8B790BC4-7A16-4FCD-98BF-BAE92E0DB846}" destId="{47DA4135-E42B-4082-89B1-563584A3BA1A}" srcOrd="11" destOrd="0" presId="urn:microsoft.com/office/officeart/2005/8/layout/radial5"/>
    <dgm:cxn modelId="{AAE63DBE-207C-45C4-9103-47DA16AD6CAA}" type="presParOf" srcId="{47DA4135-E42B-4082-89B1-563584A3BA1A}" destId="{E5412554-8972-4E75-B422-2F351E464BE0}" srcOrd="0" destOrd="0" presId="urn:microsoft.com/office/officeart/2005/8/layout/radial5"/>
    <dgm:cxn modelId="{B0F66D4E-1C53-494F-B02F-F99682F2AF5C}" type="presParOf" srcId="{8B790BC4-7A16-4FCD-98BF-BAE92E0DB846}" destId="{7264448F-5AE9-428A-AAC4-6422337CC462}" srcOrd="12" destOrd="0" presId="urn:microsoft.com/office/officeart/2005/8/layout/radial5"/>
    <dgm:cxn modelId="{2FE02FF1-A421-4247-9579-EDA1204ED69E}" type="presParOf" srcId="{8B790BC4-7A16-4FCD-98BF-BAE92E0DB846}" destId="{2CAD4553-6131-49B3-B001-90BF53FB0022}" srcOrd="13" destOrd="0" presId="urn:microsoft.com/office/officeart/2005/8/layout/radial5"/>
    <dgm:cxn modelId="{EB8C236B-E997-4EB2-A717-275104A05EC2}" type="presParOf" srcId="{2CAD4553-6131-49B3-B001-90BF53FB0022}" destId="{13D9A45F-DDFC-4357-B98A-9DC31B325A64}" srcOrd="0" destOrd="0" presId="urn:microsoft.com/office/officeart/2005/8/layout/radial5"/>
    <dgm:cxn modelId="{BECA1986-8DD8-47EA-A952-4F2B455A4697}" type="presParOf" srcId="{8B790BC4-7A16-4FCD-98BF-BAE92E0DB846}" destId="{B8B1A8AE-2D45-4EF2-82AE-8DEBB0017A65}" srcOrd="14" destOrd="0" presId="urn:microsoft.com/office/officeart/2005/8/layout/radial5"/>
    <dgm:cxn modelId="{D65ABDE0-653D-43DF-AC5E-BB086216CAE2}" type="presParOf" srcId="{8B790BC4-7A16-4FCD-98BF-BAE92E0DB846}" destId="{E67115D4-12DB-40E2-ADC7-2D195F46B3F0}" srcOrd="15" destOrd="0" presId="urn:microsoft.com/office/officeart/2005/8/layout/radial5"/>
    <dgm:cxn modelId="{9CF7EC17-311F-4992-A6F8-704491D1ADA1}" type="presParOf" srcId="{E67115D4-12DB-40E2-ADC7-2D195F46B3F0}" destId="{8C6083DA-DC99-4DA9-979A-B8BA7CB81D4E}" srcOrd="0" destOrd="0" presId="urn:microsoft.com/office/officeart/2005/8/layout/radial5"/>
    <dgm:cxn modelId="{75980C60-63E5-4BDC-B05F-61AD0ED170C8}" type="presParOf" srcId="{8B790BC4-7A16-4FCD-98BF-BAE92E0DB846}" destId="{D56156C7-2C7B-4826-893E-D161AA4D6F32}" srcOrd="16" destOrd="0" presId="urn:microsoft.com/office/officeart/2005/8/layout/radial5"/>
    <dgm:cxn modelId="{2D23A4F9-BC36-4A43-A2ED-7F1866A4A422}" type="presParOf" srcId="{8B790BC4-7A16-4FCD-98BF-BAE92E0DB846}" destId="{F3516AEF-D96C-485D-BF04-8A75026551B3}" srcOrd="17" destOrd="0" presId="urn:microsoft.com/office/officeart/2005/8/layout/radial5"/>
    <dgm:cxn modelId="{C1A200A6-E76B-4A07-82A2-2FE6EA94A497}" type="presParOf" srcId="{F3516AEF-D96C-485D-BF04-8A75026551B3}" destId="{022D0938-BC9C-4BEE-94DF-956289984D04}" srcOrd="0" destOrd="0" presId="urn:microsoft.com/office/officeart/2005/8/layout/radial5"/>
    <dgm:cxn modelId="{4008E497-AC34-41D3-8C94-46D977A927E0}" type="presParOf" srcId="{8B790BC4-7A16-4FCD-98BF-BAE92E0DB846}" destId="{397BD5FD-1468-4610-BC93-6230938775DF}" srcOrd="18" destOrd="0" presId="urn:microsoft.com/office/officeart/2005/8/layout/radial5"/>
  </dgm:cxnLst>
  <dgm:bg>
    <a:solidFill>
      <a:schemeClr val="accent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2E6934-8A13-4D4F-A9E3-98F7586CB37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31B106-2A60-49BC-B3C4-E3151EB12158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en-US" sz="4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মুয়াবিয়ার</a:t>
          </a:r>
          <a:r>
            <a: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সচিবালয়ের</a:t>
          </a:r>
          <a:r>
            <a: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শাখা</a:t>
          </a:r>
          <a:r>
            <a: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সমূহ</a:t>
          </a:r>
          <a:endParaRPr lang="en-US" sz="4400" dirty="0"/>
        </a:p>
      </dgm:t>
    </dgm:pt>
    <dgm:pt modelId="{97E922E0-051B-492A-B46D-D7CF16B71C71}" type="parTrans" cxnId="{6DC4A1E6-184D-49DF-A823-4141826EBC42}">
      <dgm:prSet/>
      <dgm:spPr/>
      <dgm:t>
        <a:bodyPr/>
        <a:lstStyle/>
        <a:p>
          <a:endParaRPr lang="en-US"/>
        </a:p>
      </dgm:t>
    </dgm:pt>
    <dgm:pt modelId="{749CD6F3-7FDD-4E55-9108-EA3B2ACFF70D}" type="sibTrans" cxnId="{6DC4A1E6-184D-49DF-A823-4141826EBC42}">
      <dgm:prSet/>
      <dgm:spPr/>
      <dgm:t>
        <a:bodyPr/>
        <a:lstStyle/>
        <a:p>
          <a:endParaRPr lang="en-US"/>
        </a:p>
      </dgm:t>
    </dgm:pt>
    <dgm:pt modelId="{BBA2BF62-ABE8-40E8-A323-E03D72CE527D}">
      <dgm:prSet phldrT="[Text]" custT="1"/>
      <dgm:spPr/>
      <dgm:t>
        <a:bodyPr/>
        <a:lstStyle/>
        <a:p>
          <a:r>
            <a:rPr lang="en-US" sz="5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প্রাদেশিক</a:t>
          </a:r>
          <a:endParaRPr lang="en-US" sz="5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6D7F0E7-F857-49C1-BB64-8D27650A43F9}" type="parTrans" cxnId="{ECB52C93-86C5-4533-B5C1-BC440316AD5B}">
      <dgm:prSet/>
      <dgm:spPr/>
      <dgm:t>
        <a:bodyPr/>
        <a:lstStyle/>
        <a:p>
          <a:endParaRPr lang="en-US"/>
        </a:p>
      </dgm:t>
    </dgm:pt>
    <dgm:pt modelId="{0AB42D18-D2C6-4E64-8E69-5149B59A813F}" type="sibTrans" cxnId="{ECB52C93-86C5-4533-B5C1-BC440316AD5B}">
      <dgm:prSet/>
      <dgm:spPr/>
      <dgm:t>
        <a:bodyPr/>
        <a:lstStyle/>
        <a:p>
          <a:endParaRPr lang="en-US"/>
        </a:p>
      </dgm:t>
    </dgm:pt>
    <dgm:pt modelId="{692B84D8-EC6A-4E3D-B511-E9D27619CB79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5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কেন্দ্রীয়</a:t>
          </a:r>
          <a:endParaRPr lang="en-US" sz="5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FBE4DDA-B04A-4997-B0F2-D8A0EC4FFFCC}" type="parTrans" cxnId="{EA3C04FC-7DB8-4A1D-B12C-01D750535AE7}">
      <dgm:prSet/>
      <dgm:spPr/>
      <dgm:t>
        <a:bodyPr/>
        <a:lstStyle/>
        <a:p>
          <a:endParaRPr lang="en-US"/>
        </a:p>
      </dgm:t>
    </dgm:pt>
    <dgm:pt modelId="{83BCDA1D-B270-4CB3-9F8C-EFC4F7310182}" type="sibTrans" cxnId="{EA3C04FC-7DB8-4A1D-B12C-01D750535AE7}">
      <dgm:prSet/>
      <dgm:spPr/>
      <dgm:t>
        <a:bodyPr/>
        <a:lstStyle/>
        <a:p>
          <a:endParaRPr lang="en-US"/>
        </a:p>
      </dgm:t>
    </dgm:pt>
    <dgm:pt modelId="{7D9B5FCA-2FBC-43C8-8435-544B466F808C}" type="pres">
      <dgm:prSet presAssocID="{962E6934-8A13-4D4F-A9E3-98F7586CB3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0BE617-813C-4CED-A25E-A5D0DC4A424D}" type="pres">
      <dgm:prSet presAssocID="{A231B106-2A60-49BC-B3C4-E3151EB12158}" presName="node" presStyleLbl="node1" presStyleIdx="0" presStyleCnt="3" custScaleX="315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FBAA0-D47C-4A92-9386-D607CAC2234F}" type="pres">
      <dgm:prSet presAssocID="{749CD6F3-7FDD-4E55-9108-EA3B2ACFF70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693D52E-1BFE-49F4-8825-2A679AFA094B}" type="pres">
      <dgm:prSet presAssocID="{749CD6F3-7FDD-4E55-9108-EA3B2ACFF70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664D7E3-6952-4272-86BB-7324B8D96C1E}" type="pres">
      <dgm:prSet presAssocID="{BBA2BF62-ABE8-40E8-A323-E03D72CE527D}" presName="node" presStyleLbl="node1" presStyleIdx="1" presStyleCnt="3" custScaleX="104889" custRadScaleRad="89893" custRadScaleInc="-13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F5CC1-9321-4BE5-893A-446576314F02}" type="pres">
      <dgm:prSet presAssocID="{0AB42D18-D2C6-4E64-8E69-5149B59A813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00B6CB7-1794-44FA-A122-3FAC26BB51D2}" type="pres">
      <dgm:prSet presAssocID="{0AB42D18-D2C6-4E64-8E69-5149B59A813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F4BAAD6-ECB9-42E2-A513-BBD3AB840BD0}" type="pres">
      <dgm:prSet presAssocID="{692B84D8-EC6A-4E3D-B511-E9D27619CB79}" presName="node" presStyleLbl="node1" presStyleIdx="2" presStyleCnt="3" custScaleX="109777" custRadScaleRad="92778" custRadScaleInc="13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565F6-46E7-49F0-B334-FF7D20EEAE7E}" type="pres">
      <dgm:prSet presAssocID="{83BCDA1D-B270-4CB3-9F8C-EFC4F731018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300DB2D-4D08-4B20-A513-F545F25BA1B3}" type="pres">
      <dgm:prSet presAssocID="{83BCDA1D-B270-4CB3-9F8C-EFC4F7310182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A44DEA3-76B8-4282-A7FA-993392436C78}" type="presOf" srcId="{0AB42D18-D2C6-4E64-8E69-5149B59A813F}" destId="{B13F5CC1-9321-4BE5-893A-446576314F02}" srcOrd="0" destOrd="0" presId="urn:microsoft.com/office/officeart/2005/8/layout/cycle7"/>
    <dgm:cxn modelId="{F3C3F10E-6A56-448D-AEA3-2233CE8CBC2B}" type="presOf" srcId="{83BCDA1D-B270-4CB3-9F8C-EFC4F7310182}" destId="{5300DB2D-4D08-4B20-A513-F545F25BA1B3}" srcOrd="1" destOrd="0" presId="urn:microsoft.com/office/officeart/2005/8/layout/cycle7"/>
    <dgm:cxn modelId="{C638ADD0-F9F7-46F2-A7B8-20876BF8916E}" type="presOf" srcId="{692B84D8-EC6A-4E3D-B511-E9D27619CB79}" destId="{3F4BAAD6-ECB9-42E2-A513-BBD3AB840BD0}" srcOrd="0" destOrd="0" presId="urn:microsoft.com/office/officeart/2005/8/layout/cycle7"/>
    <dgm:cxn modelId="{2A191924-BBED-4A87-9DFF-C82F1899309B}" type="presOf" srcId="{BBA2BF62-ABE8-40E8-A323-E03D72CE527D}" destId="{7664D7E3-6952-4272-86BB-7324B8D96C1E}" srcOrd="0" destOrd="0" presId="urn:microsoft.com/office/officeart/2005/8/layout/cycle7"/>
    <dgm:cxn modelId="{ECB52C93-86C5-4533-B5C1-BC440316AD5B}" srcId="{962E6934-8A13-4D4F-A9E3-98F7586CB376}" destId="{BBA2BF62-ABE8-40E8-A323-E03D72CE527D}" srcOrd="1" destOrd="0" parTransId="{C6D7F0E7-F857-49C1-BB64-8D27650A43F9}" sibTransId="{0AB42D18-D2C6-4E64-8E69-5149B59A813F}"/>
    <dgm:cxn modelId="{CECFC9F6-F1E6-4461-8792-43911310E596}" type="presOf" srcId="{0AB42D18-D2C6-4E64-8E69-5149B59A813F}" destId="{E00B6CB7-1794-44FA-A122-3FAC26BB51D2}" srcOrd="1" destOrd="0" presId="urn:microsoft.com/office/officeart/2005/8/layout/cycle7"/>
    <dgm:cxn modelId="{65DFE634-6719-4370-A3C7-3B000BD925F6}" type="presOf" srcId="{749CD6F3-7FDD-4E55-9108-EA3B2ACFF70D}" destId="{D12FBAA0-D47C-4A92-9386-D607CAC2234F}" srcOrd="0" destOrd="0" presId="urn:microsoft.com/office/officeart/2005/8/layout/cycle7"/>
    <dgm:cxn modelId="{F3320468-19A3-47CA-A6AC-8C88A20E5660}" type="presOf" srcId="{A231B106-2A60-49BC-B3C4-E3151EB12158}" destId="{280BE617-813C-4CED-A25E-A5D0DC4A424D}" srcOrd="0" destOrd="0" presId="urn:microsoft.com/office/officeart/2005/8/layout/cycle7"/>
    <dgm:cxn modelId="{EA3C04FC-7DB8-4A1D-B12C-01D750535AE7}" srcId="{962E6934-8A13-4D4F-A9E3-98F7586CB376}" destId="{692B84D8-EC6A-4E3D-B511-E9D27619CB79}" srcOrd="2" destOrd="0" parTransId="{FFBE4DDA-B04A-4997-B0F2-D8A0EC4FFFCC}" sibTransId="{83BCDA1D-B270-4CB3-9F8C-EFC4F7310182}"/>
    <dgm:cxn modelId="{5CF7BE76-0CA1-45FB-A7A8-8C6C1CE873BB}" type="presOf" srcId="{962E6934-8A13-4D4F-A9E3-98F7586CB376}" destId="{7D9B5FCA-2FBC-43C8-8435-544B466F808C}" srcOrd="0" destOrd="0" presId="urn:microsoft.com/office/officeart/2005/8/layout/cycle7"/>
    <dgm:cxn modelId="{6DC4A1E6-184D-49DF-A823-4141826EBC42}" srcId="{962E6934-8A13-4D4F-A9E3-98F7586CB376}" destId="{A231B106-2A60-49BC-B3C4-E3151EB12158}" srcOrd="0" destOrd="0" parTransId="{97E922E0-051B-492A-B46D-D7CF16B71C71}" sibTransId="{749CD6F3-7FDD-4E55-9108-EA3B2ACFF70D}"/>
    <dgm:cxn modelId="{8DEC672C-F747-4CCB-9B42-150F1A1FE959}" type="presOf" srcId="{83BCDA1D-B270-4CB3-9F8C-EFC4F7310182}" destId="{99A565F6-46E7-49F0-B334-FF7D20EEAE7E}" srcOrd="0" destOrd="0" presId="urn:microsoft.com/office/officeart/2005/8/layout/cycle7"/>
    <dgm:cxn modelId="{98E3985F-BF64-4BA0-96D9-5282500B9909}" type="presOf" srcId="{749CD6F3-7FDD-4E55-9108-EA3B2ACFF70D}" destId="{5693D52E-1BFE-49F4-8825-2A679AFA094B}" srcOrd="1" destOrd="0" presId="urn:microsoft.com/office/officeart/2005/8/layout/cycle7"/>
    <dgm:cxn modelId="{D5435ED5-911C-48D7-9842-3FA74CA9C8E9}" type="presParOf" srcId="{7D9B5FCA-2FBC-43C8-8435-544B466F808C}" destId="{280BE617-813C-4CED-A25E-A5D0DC4A424D}" srcOrd="0" destOrd="0" presId="urn:microsoft.com/office/officeart/2005/8/layout/cycle7"/>
    <dgm:cxn modelId="{CD7286B4-EA96-40BF-8006-327EC168064C}" type="presParOf" srcId="{7D9B5FCA-2FBC-43C8-8435-544B466F808C}" destId="{D12FBAA0-D47C-4A92-9386-D607CAC2234F}" srcOrd="1" destOrd="0" presId="urn:microsoft.com/office/officeart/2005/8/layout/cycle7"/>
    <dgm:cxn modelId="{D57FF1C1-471D-49DA-B763-ECD53CF4DFE8}" type="presParOf" srcId="{D12FBAA0-D47C-4A92-9386-D607CAC2234F}" destId="{5693D52E-1BFE-49F4-8825-2A679AFA094B}" srcOrd="0" destOrd="0" presId="urn:microsoft.com/office/officeart/2005/8/layout/cycle7"/>
    <dgm:cxn modelId="{2F734F04-DF6D-48E4-BA7B-97386F5284F3}" type="presParOf" srcId="{7D9B5FCA-2FBC-43C8-8435-544B466F808C}" destId="{7664D7E3-6952-4272-86BB-7324B8D96C1E}" srcOrd="2" destOrd="0" presId="urn:microsoft.com/office/officeart/2005/8/layout/cycle7"/>
    <dgm:cxn modelId="{95876775-E067-4943-B927-75DA0B2DEE7F}" type="presParOf" srcId="{7D9B5FCA-2FBC-43C8-8435-544B466F808C}" destId="{B13F5CC1-9321-4BE5-893A-446576314F02}" srcOrd="3" destOrd="0" presId="urn:microsoft.com/office/officeart/2005/8/layout/cycle7"/>
    <dgm:cxn modelId="{FB585FDB-596C-4E6A-99FB-12EEA624174A}" type="presParOf" srcId="{B13F5CC1-9321-4BE5-893A-446576314F02}" destId="{E00B6CB7-1794-44FA-A122-3FAC26BB51D2}" srcOrd="0" destOrd="0" presId="urn:microsoft.com/office/officeart/2005/8/layout/cycle7"/>
    <dgm:cxn modelId="{9C43C7B9-C5D8-41B1-B328-21FBF9E47AF6}" type="presParOf" srcId="{7D9B5FCA-2FBC-43C8-8435-544B466F808C}" destId="{3F4BAAD6-ECB9-42E2-A513-BBD3AB840BD0}" srcOrd="4" destOrd="0" presId="urn:microsoft.com/office/officeart/2005/8/layout/cycle7"/>
    <dgm:cxn modelId="{21A9865A-756E-4096-AECB-E6590E8EF776}" type="presParOf" srcId="{7D9B5FCA-2FBC-43C8-8435-544B466F808C}" destId="{99A565F6-46E7-49F0-B334-FF7D20EEAE7E}" srcOrd="5" destOrd="0" presId="urn:microsoft.com/office/officeart/2005/8/layout/cycle7"/>
    <dgm:cxn modelId="{00F6D107-1815-49E9-BE8A-7572592DBCA8}" type="presParOf" srcId="{99A565F6-46E7-49F0-B334-FF7D20EEAE7E}" destId="{5300DB2D-4D08-4B20-A513-F545F25BA1B3}" srcOrd="0" destOrd="0" presId="urn:microsoft.com/office/officeart/2005/8/layout/cycle7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21FFF-79A4-4B82-A0FA-7B8DD28923B6}">
      <dsp:nvSpPr>
        <dsp:cNvPr id="0" name=""/>
        <dsp:cNvSpPr/>
      </dsp:nvSpPr>
      <dsp:spPr>
        <a:xfrm>
          <a:off x="4684016" y="1635610"/>
          <a:ext cx="2441437" cy="2302235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মুয়াবিয়া</a:t>
          </a:r>
          <a:endParaRPr lang="en-US" sz="3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041556" y="1972765"/>
        <a:ext cx="1726357" cy="1627925"/>
      </dsp:txXfrm>
    </dsp:sp>
    <dsp:sp modelId="{29764270-BA30-495D-921F-808C2375E97B}">
      <dsp:nvSpPr>
        <dsp:cNvPr id="0" name=""/>
        <dsp:cNvSpPr/>
      </dsp:nvSpPr>
      <dsp:spPr>
        <a:xfrm rot="18995976">
          <a:off x="6821440" y="1511686"/>
          <a:ext cx="332084" cy="502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835060" y="1646361"/>
        <a:ext cx="232459" cy="301347"/>
      </dsp:txXfrm>
    </dsp:sp>
    <dsp:sp modelId="{F03B774D-8D34-4E46-A39D-52231AE960D4}">
      <dsp:nvSpPr>
        <dsp:cNvPr id="0" name=""/>
        <dsp:cNvSpPr/>
      </dsp:nvSpPr>
      <dsp:spPr>
        <a:xfrm>
          <a:off x="6860758" y="470598"/>
          <a:ext cx="1736706" cy="11817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পিতার</a:t>
          </a:r>
          <a:r>
            <a:rPr lang="en-US" sz="19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9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নামঃ</a:t>
          </a:r>
          <a:r>
            <a:rPr lang="en-US" sz="19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আবু</a:t>
          </a:r>
          <a:r>
            <a:rPr lang="en-US" sz="19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9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সুফিয়ান</a:t>
          </a:r>
          <a:endParaRPr lang="en-US" sz="19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7115093" y="643662"/>
        <a:ext cx="1228036" cy="835626"/>
      </dsp:txXfrm>
    </dsp:sp>
    <dsp:sp modelId="{AD42F56E-A0BB-4BAE-AF26-1388024EBE24}">
      <dsp:nvSpPr>
        <dsp:cNvPr id="0" name=""/>
        <dsp:cNvSpPr/>
      </dsp:nvSpPr>
      <dsp:spPr>
        <a:xfrm rot="20926680">
          <a:off x="7152488" y="2274774"/>
          <a:ext cx="133775" cy="502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152872" y="2379128"/>
        <a:ext cx="93643" cy="301347"/>
      </dsp:txXfrm>
    </dsp:sp>
    <dsp:sp modelId="{5B6C0C32-73FA-4257-8AA9-55F8AFE93B27}">
      <dsp:nvSpPr>
        <dsp:cNvPr id="0" name=""/>
        <dsp:cNvSpPr/>
      </dsp:nvSpPr>
      <dsp:spPr>
        <a:xfrm>
          <a:off x="7312122" y="1744258"/>
          <a:ext cx="1737463" cy="1181754"/>
        </a:xfrm>
        <a:prstGeom prst="ellipse">
          <a:avLst/>
        </a:prstGeom>
        <a:solidFill>
          <a:schemeClr val="accent2"/>
        </a:solidFill>
        <a:ln w="190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মাতার</a:t>
          </a:r>
          <a:r>
            <a:rPr lang="en-US" sz="19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9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নামঃ</a:t>
          </a:r>
          <a:r>
            <a:rPr lang="en-US" sz="19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হিন্দা</a:t>
          </a:r>
          <a:endParaRPr lang="en-US" sz="19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7566568" y="1917322"/>
        <a:ext cx="1228571" cy="835626"/>
      </dsp:txXfrm>
    </dsp:sp>
    <dsp:sp modelId="{FF5BB2C5-95A2-497E-B4F9-6D66D8D182C7}">
      <dsp:nvSpPr>
        <dsp:cNvPr id="0" name=""/>
        <dsp:cNvSpPr/>
      </dsp:nvSpPr>
      <dsp:spPr>
        <a:xfrm rot="1521468">
          <a:off x="7037064" y="3102418"/>
          <a:ext cx="127298" cy="502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038904" y="3194689"/>
        <a:ext cx="89109" cy="301347"/>
      </dsp:txXfrm>
    </dsp:sp>
    <dsp:sp modelId="{D939EE97-66FF-4E40-98DF-A113177F426D}">
      <dsp:nvSpPr>
        <dsp:cNvPr id="0" name=""/>
        <dsp:cNvSpPr/>
      </dsp:nvSpPr>
      <dsp:spPr>
        <a:xfrm>
          <a:off x="7072503" y="3094769"/>
          <a:ext cx="1798571" cy="1343206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বংশঃ</a:t>
          </a:r>
          <a:r>
            <a:rPr lang="en-US" sz="1900" b="1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কুরাইশ</a:t>
          </a:r>
          <a:r>
            <a:rPr lang="en-US" sz="1900" b="1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900" b="1" kern="1200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বংশের</a:t>
          </a:r>
          <a:r>
            <a:rPr lang="en-US" sz="1900" b="1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900" b="1" kern="1200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উমাইয়া</a:t>
          </a:r>
          <a:r>
            <a:rPr lang="en-US" sz="1900" b="1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900" b="1" kern="1200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গোত্রে</a:t>
          </a:r>
          <a:r>
            <a:rPr lang="en-US" sz="1900" b="1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7335898" y="3291477"/>
        <a:ext cx="1271781" cy="949790"/>
      </dsp:txXfrm>
    </dsp:sp>
    <dsp:sp modelId="{1458870E-7D22-4AD6-819D-84A19562E965}">
      <dsp:nvSpPr>
        <dsp:cNvPr id="0" name=""/>
        <dsp:cNvSpPr/>
      </dsp:nvSpPr>
      <dsp:spPr>
        <a:xfrm rot="16233773">
          <a:off x="5725399" y="1171775"/>
          <a:ext cx="163107" cy="672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5749625" y="1330643"/>
        <a:ext cx="114175" cy="403208"/>
      </dsp:txXfrm>
    </dsp:sp>
    <dsp:sp modelId="{E7307A5D-B40C-47D6-84C2-525FC9911CF3}">
      <dsp:nvSpPr>
        <dsp:cNvPr id="0" name=""/>
        <dsp:cNvSpPr/>
      </dsp:nvSpPr>
      <dsp:spPr>
        <a:xfrm>
          <a:off x="4918722" y="80627"/>
          <a:ext cx="1793123" cy="1336245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>
              <a:latin typeface="NikoshBAN" pitchFamily="2" charset="0"/>
              <a:cs typeface="NikoshBAN" pitchFamily="2" charset="0"/>
            </a:rPr>
            <a:t>জন্মঃ</a:t>
          </a:r>
          <a:r>
            <a:rPr lang="en-US" sz="1900" kern="1200" dirty="0"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NikoshBAN" pitchFamily="2" charset="0"/>
              <a:cs typeface="NikoshBAN" pitchFamily="2" charset="0"/>
            </a:rPr>
            <a:t>৬০৬ </a:t>
          </a:r>
          <a:r>
            <a:rPr lang="en-US" sz="1900" kern="1200" dirty="0" err="1">
              <a:latin typeface="NikoshBAN" pitchFamily="2" charset="0"/>
              <a:cs typeface="NikoshBAN" pitchFamily="2" charset="0"/>
            </a:rPr>
            <a:t>খ্রিঃ</a:t>
          </a:r>
          <a:endParaRPr lang="en-US" sz="1900" kern="1200" dirty="0">
            <a:latin typeface="NikoshBAN" pitchFamily="2" charset="0"/>
            <a:cs typeface="NikoshBAN" pitchFamily="2" charset="0"/>
          </a:endParaRPr>
        </a:p>
      </dsp:txBody>
      <dsp:txXfrm>
        <a:off x="5181319" y="276316"/>
        <a:ext cx="1267929" cy="944867"/>
      </dsp:txXfrm>
    </dsp:sp>
    <dsp:sp modelId="{CA5255E4-27E9-4D49-9A1B-8C77BF65F50D}">
      <dsp:nvSpPr>
        <dsp:cNvPr id="0" name=""/>
        <dsp:cNvSpPr/>
      </dsp:nvSpPr>
      <dsp:spPr>
        <a:xfrm rot="4737456">
          <a:off x="6097910" y="3744476"/>
          <a:ext cx="85468" cy="502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08275" y="3832342"/>
        <a:ext cx="59828" cy="301347"/>
      </dsp:txXfrm>
    </dsp:sp>
    <dsp:sp modelId="{BC3AEAAB-0663-4E3A-8A6B-6F670BA4A66D}">
      <dsp:nvSpPr>
        <dsp:cNvPr id="0" name=""/>
        <dsp:cNvSpPr/>
      </dsp:nvSpPr>
      <dsp:spPr>
        <a:xfrm>
          <a:off x="5339310" y="4070814"/>
          <a:ext cx="1893490" cy="1339838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NikoshBAN" pitchFamily="2" charset="0"/>
              <a:cs typeface="NikoshBAN" pitchFamily="2" charset="0"/>
            </a:rPr>
            <a:t>ইসলাম</a:t>
          </a:r>
          <a:r>
            <a:rPr lang="en-US" sz="2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>
              <a:latin typeface="NikoshBAN" pitchFamily="2" charset="0"/>
              <a:cs typeface="NikoshBAN" pitchFamily="2" charset="0"/>
            </a:rPr>
            <a:t>ধর্মগ্রহণ</a:t>
          </a:r>
          <a:r>
            <a:rPr lang="en-US" sz="2400" kern="1200" dirty="0">
              <a:latin typeface="NikoshBAN" pitchFamily="2" charset="0"/>
              <a:cs typeface="NikoshBAN" pitchFamily="2" charset="0"/>
            </a:rPr>
            <a:t> ৬৩০খ্রিঃ</a:t>
          </a:r>
        </a:p>
      </dsp:txBody>
      <dsp:txXfrm>
        <a:off x="5616605" y="4267029"/>
        <a:ext cx="1338900" cy="947408"/>
      </dsp:txXfrm>
    </dsp:sp>
    <dsp:sp modelId="{47DA4135-E42B-4082-89B1-563584A3BA1A}">
      <dsp:nvSpPr>
        <dsp:cNvPr id="0" name=""/>
        <dsp:cNvSpPr/>
      </dsp:nvSpPr>
      <dsp:spPr>
        <a:xfrm rot="7900440">
          <a:off x="4880856" y="3564692"/>
          <a:ext cx="215664" cy="502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4934714" y="3640978"/>
        <a:ext cx="150965" cy="301347"/>
      </dsp:txXfrm>
    </dsp:sp>
    <dsp:sp modelId="{7264448F-5AE9-428A-AAC4-6422337CC462}">
      <dsp:nvSpPr>
        <dsp:cNvPr id="0" name=""/>
        <dsp:cNvSpPr/>
      </dsp:nvSpPr>
      <dsp:spPr>
        <a:xfrm rot="19457454">
          <a:off x="3416715" y="3851249"/>
          <a:ext cx="1834237" cy="1400462"/>
        </a:xfrm>
        <a:prstGeom prst="ellipse">
          <a:avLst/>
        </a:prstGeom>
        <a:solidFill>
          <a:srgbClr val="002060"/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>
              <a:latin typeface="NikoshBAN" pitchFamily="2" charset="0"/>
              <a:cs typeface="NikoshBAN" pitchFamily="2" charset="0"/>
            </a:rPr>
            <a:t>সিংহাসন</a:t>
          </a:r>
          <a:r>
            <a:rPr lang="en-US" sz="1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900" kern="1200" dirty="0" err="1">
              <a:latin typeface="NikoshBAN" pitchFamily="2" charset="0"/>
              <a:cs typeface="NikoshBAN" pitchFamily="2" charset="0"/>
            </a:rPr>
            <a:t>লাভঃ</a:t>
          </a:r>
          <a:r>
            <a:rPr lang="en-US" sz="1900" kern="1200" dirty="0">
              <a:latin typeface="NikoshBAN" pitchFamily="2" charset="0"/>
              <a:cs typeface="NikoshBAN" pitchFamily="2" charset="0"/>
            </a:rPr>
            <a:t> ৬৬১ </a:t>
          </a:r>
          <a:r>
            <a:rPr lang="en-US" sz="1900" kern="1200" dirty="0" err="1">
              <a:latin typeface="NikoshBAN" pitchFamily="2" charset="0"/>
              <a:cs typeface="NikoshBAN" pitchFamily="2" charset="0"/>
            </a:rPr>
            <a:t>খ্রিঃ</a:t>
          </a:r>
          <a:endParaRPr lang="en-US" sz="1900" kern="1200" dirty="0">
            <a:latin typeface="NikoshBAN" pitchFamily="2" charset="0"/>
            <a:cs typeface="NikoshBAN" pitchFamily="2" charset="0"/>
          </a:endParaRPr>
        </a:p>
      </dsp:txBody>
      <dsp:txXfrm>
        <a:off x="3685333" y="4056342"/>
        <a:ext cx="1297001" cy="990276"/>
      </dsp:txXfrm>
    </dsp:sp>
    <dsp:sp modelId="{2CAD4553-6131-49B3-B001-90BF53FB0022}">
      <dsp:nvSpPr>
        <dsp:cNvPr id="0" name=""/>
        <dsp:cNvSpPr/>
      </dsp:nvSpPr>
      <dsp:spPr>
        <a:xfrm rot="9991416">
          <a:off x="4368569" y="2873300"/>
          <a:ext cx="254014" cy="502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4443724" y="2964870"/>
        <a:ext cx="177810" cy="301347"/>
      </dsp:txXfrm>
    </dsp:sp>
    <dsp:sp modelId="{B8B1A8AE-2D45-4EF2-82AE-8DEBB0017A65}">
      <dsp:nvSpPr>
        <dsp:cNvPr id="0" name=""/>
        <dsp:cNvSpPr/>
      </dsp:nvSpPr>
      <dsp:spPr>
        <a:xfrm rot="20568884">
          <a:off x="2551340" y="2718016"/>
          <a:ext cx="1744541" cy="1326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>
              <a:latin typeface="NikoshBAN" pitchFamily="2" charset="0"/>
              <a:cs typeface="NikoshBAN" pitchFamily="2" charset="0"/>
            </a:rPr>
            <a:t>উমাইয়া</a:t>
          </a:r>
          <a:r>
            <a:rPr lang="en-US" sz="1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900" kern="1200" dirty="0" err="1">
              <a:latin typeface="NikoshBAN" pitchFamily="2" charset="0"/>
              <a:cs typeface="NikoshBAN" pitchFamily="2" charset="0"/>
            </a:rPr>
            <a:t>খিলাফতের</a:t>
          </a:r>
          <a:r>
            <a:rPr lang="en-US" sz="1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900" kern="1200" dirty="0" err="1">
              <a:latin typeface="NikoshBAN" pitchFamily="2" charset="0"/>
              <a:cs typeface="NikoshBAN" pitchFamily="2" charset="0"/>
            </a:rPr>
            <a:t>প্রতিষ্ঠাতা</a:t>
          </a:r>
          <a:endParaRPr lang="en-US" sz="1900" kern="1200" dirty="0"/>
        </a:p>
      </dsp:txBody>
      <dsp:txXfrm>
        <a:off x="2806822" y="2912291"/>
        <a:ext cx="1233577" cy="938040"/>
      </dsp:txXfrm>
    </dsp:sp>
    <dsp:sp modelId="{E67115D4-12DB-40E2-ADC7-2D195F46B3F0}">
      <dsp:nvSpPr>
        <dsp:cNvPr id="0" name=""/>
        <dsp:cNvSpPr/>
      </dsp:nvSpPr>
      <dsp:spPr>
        <a:xfrm rot="11708076">
          <a:off x="4111984" y="2111268"/>
          <a:ext cx="447712" cy="502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4243969" y="2229251"/>
        <a:ext cx="313398" cy="301347"/>
      </dsp:txXfrm>
    </dsp:sp>
    <dsp:sp modelId="{D56156C7-2C7B-4826-893E-D161AA4D6F32}">
      <dsp:nvSpPr>
        <dsp:cNvPr id="0" name=""/>
        <dsp:cNvSpPr/>
      </dsp:nvSpPr>
      <dsp:spPr>
        <a:xfrm>
          <a:off x="2325353" y="1449945"/>
          <a:ext cx="1643111" cy="1181754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রাজত্বকালঃ</a:t>
          </a:r>
          <a:endParaRPr lang="en-US" sz="2000" b="1" kern="1200" dirty="0"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NikoshBAN" pitchFamily="2" charset="0"/>
              <a:cs typeface="NikoshBAN" pitchFamily="2" charset="0"/>
            </a:rPr>
            <a:t>(৬৬১-৬৮০)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2565981" y="1623009"/>
        <a:ext cx="1161855" cy="835626"/>
      </dsp:txXfrm>
    </dsp:sp>
    <dsp:sp modelId="{F3516AEF-D96C-485D-BF04-8A75026551B3}">
      <dsp:nvSpPr>
        <dsp:cNvPr id="0" name=""/>
        <dsp:cNvSpPr/>
      </dsp:nvSpPr>
      <dsp:spPr>
        <a:xfrm rot="13455468">
          <a:off x="4675317" y="1498086"/>
          <a:ext cx="329329" cy="502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4760097" y="1633010"/>
        <a:ext cx="230530" cy="301347"/>
      </dsp:txXfrm>
    </dsp:sp>
    <dsp:sp modelId="{397BD5FD-1468-4610-BC93-6230938775DF}">
      <dsp:nvSpPr>
        <dsp:cNvPr id="0" name=""/>
        <dsp:cNvSpPr/>
      </dsp:nvSpPr>
      <dsp:spPr>
        <a:xfrm rot="682679">
          <a:off x="3361860" y="441618"/>
          <a:ext cx="1527867" cy="1223340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b="1" kern="1200" dirty="0">
              <a:latin typeface="NikoshBAN" pitchFamily="2" charset="0"/>
              <a:cs typeface="NikoshBAN" pitchFamily="2" charset="0"/>
            </a:rPr>
            <a:t>মৃত্যুঃ</a:t>
          </a:r>
          <a:r>
            <a:rPr lang="en-US" sz="1900" b="1" kern="1200" dirty="0"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latin typeface="NikoshBAN" pitchFamily="2" charset="0"/>
              <a:cs typeface="NikoshBAN" pitchFamily="2" charset="0"/>
            </a:rPr>
            <a:t>৬৮০ </a:t>
          </a:r>
          <a:r>
            <a:rPr lang="en-US" sz="1900" b="1" kern="1200" dirty="0" err="1">
              <a:latin typeface="NikoshBAN" pitchFamily="2" charset="0"/>
              <a:cs typeface="NikoshBAN" pitchFamily="2" charset="0"/>
            </a:rPr>
            <a:t>খ্রিঃ</a:t>
          </a:r>
          <a:endParaRPr lang="en-US" sz="1900" b="1" kern="1200" dirty="0">
            <a:latin typeface="NikoshBAN" pitchFamily="2" charset="0"/>
            <a:cs typeface="NikoshBAN" pitchFamily="2" charset="0"/>
          </a:endParaRPr>
        </a:p>
      </dsp:txBody>
      <dsp:txXfrm>
        <a:off x="3585611" y="620772"/>
        <a:ext cx="1080365" cy="865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BE617-813C-4CED-A25E-A5D0DC4A424D}">
      <dsp:nvSpPr>
        <dsp:cNvPr id="0" name=""/>
        <dsp:cNvSpPr/>
      </dsp:nvSpPr>
      <dsp:spPr>
        <a:xfrm>
          <a:off x="583221" y="1345"/>
          <a:ext cx="10720757" cy="1697756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মুয়াবিয়ার</a:t>
          </a:r>
          <a:r>
            <a:rPr lang="en-US" sz="4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সচিবালয়ের</a:t>
          </a:r>
          <a:r>
            <a:rPr lang="en-US" sz="4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শাখা</a:t>
          </a:r>
          <a:r>
            <a:rPr lang="en-US" sz="4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সমূহ</a:t>
          </a:r>
          <a:endParaRPr lang="en-US" sz="4400" kern="1200" dirty="0"/>
        </a:p>
      </dsp:txBody>
      <dsp:txXfrm>
        <a:off x="632947" y="51071"/>
        <a:ext cx="10621305" cy="1598304"/>
      </dsp:txXfrm>
    </dsp:sp>
    <dsp:sp modelId="{D12FBAA0-D47C-4A92-9386-D607CAC2234F}">
      <dsp:nvSpPr>
        <dsp:cNvPr id="0" name=""/>
        <dsp:cNvSpPr/>
      </dsp:nvSpPr>
      <dsp:spPr>
        <a:xfrm rot="3485213">
          <a:off x="6557126" y="2716985"/>
          <a:ext cx="1468100" cy="59421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735390" y="2835828"/>
        <a:ext cx="1111572" cy="356528"/>
      </dsp:txXfrm>
    </dsp:sp>
    <dsp:sp modelId="{7664D7E3-6952-4272-86BB-7324B8D96C1E}">
      <dsp:nvSpPr>
        <dsp:cNvPr id="0" name=""/>
        <dsp:cNvSpPr/>
      </dsp:nvSpPr>
      <dsp:spPr>
        <a:xfrm>
          <a:off x="6857994" y="4329083"/>
          <a:ext cx="3561520" cy="1697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প্রাদেশিক</a:t>
          </a:r>
          <a:endParaRPr lang="en-US" sz="5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907720" y="4378809"/>
        <a:ext cx="3462068" cy="1598304"/>
      </dsp:txXfrm>
    </dsp:sp>
    <dsp:sp modelId="{B13F5CC1-9321-4BE5-893A-446576314F02}">
      <dsp:nvSpPr>
        <dsp:cNvPr id="0" name=""/>
        <dsp:cNvSpPr/>
      </dsp:nvSpPr>
      <dsp:spPr>
        <a:xfrm rot="10782353">
          <a:off x="5206393" y="4894705"/>
          <a:ext cx="1468100" cy="59421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5384657" y="5013548"/>
        <a:ext cx="1111572" cy="356528"/>
      </dsp:txXfrm>
    </dsp:sp>
    <dsp:sp modelId="{3F4BAAD6-ECB9-42E2-A513-BBD3AB840BD0}">
      <dsp:nvSpPr>
        <dsp:cNvPr id="0" name=""/>
        <dsp:cNvSpPr/>
      </dsp:nvSpPr>
      <dsp:spPr>
        <a:xfrm>
          <a:off x="1295399" y="4357211"/>
          <a:ext cx="3727493" cy="169775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কেন্দ্রীয়</a:t>
          </a:r>
          <a:endParaRPr lang="en-US" sz="5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345125" y="4406937"/>
        <a:ext cx="3628041" cy="1598304"/>
      </dsp:txXfrm>
    </dsp:sp>
    <dsp:sp modelId="{99A565F6-46E7-49F0-B334-FF7D20EEAE7E}">
      <dsp:nvSpPr>
        <dsp:cNvPr id="0" name=""/>
        <dsp:cNvSpPr/>
      </dsp:nvSpPr>
      <dsp:spPr>
        <a:xfrm rot="18155306">
          <a:off x="3817322" y="2731049"/>
          <a:ext cx="1468100" cy="59421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3995586" y="2849892"/>
        <a:ext cx="1111572" cy="356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86BFB-6219-4DD0-BE97-EC9F178B55E7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8F0E6-6D46-4E3F-9DAC-429529188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9346C-B196-F841-A2D4-4E5E8EF22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FB1BE-64A5-1045-9BEE-9B6D4A74D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0E50A-F91B-2E41-A197-3B1EE244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99112-202A-084B-9CC7-E06DCD7A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CA3F4-A5A2-3148-A7E0-D3B6E245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8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9A2B5-C094-C24A-9E4D-CB3A01727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85CE3-22F8-0946-8931-93DC84827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89252-8A45-484B-84DF-2476B1AC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361BB-C32B-BD4F-8643-0C88AA7B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B0E0E-8AA6-3E48-8D6B-75FEE891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9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23DE5D-EADC-8149-9C5D-AC208916E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6A411-C3C4-E641-913F-245A969AB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5347F-A366-D04C-B83B-3D2D2D0D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89516-69F6-F94F-AE9E-D8FFF1699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F62DC-7BDA-6D46-BF76-06E32A7F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6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95824-72E0-8649-A082-60FD709B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6A66E-6EF1-3E45-BB13-8729A580E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7F74F-A77E-7347-9D77-633ECB17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7A316-D624-884D-BF9E-2822826D8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EFDAE-BC7A-324C-A545-CF1E5D96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1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3330-6705-3F4C-A6D5-40107A525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8263B-F7A5-3244-A5ED-01BB3D821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3189E-1837-D04A-BDF2-BB9869DC9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7A17F-7C3D-7340-84AF-D8C10D43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9D5B9-F2D2-8948-BEC4-87C2673D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16037-0B55-4E49-82AE-A306EF48F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618F3-726C-FE4B-937B-0ACFD1AB1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C1AE8-1D39-3147-B6CD-B8C71E96C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4A5A1-5A90-624E-9567-EF0EB336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09508-7496-CE46-93D3-8EA5B9C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EBAF4-7766-0B44-A536-3F72C96C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429C2-FAD4-3A44-93E0-466D732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D0403-1020-BB4D-8D38-B2B20FBF2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CDB86-68B3-D845-8804-1E835F4B4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A7633-4227-7042-88DE-7050DCF51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E7458-1125-EF4D-B883-964C61A64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909778-C8A9-B84E-8107-77E94D82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7/7/2020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110FAE-8667-A84D-A3C1-7AA20B56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259F5F-B1B7-004E-88D7-4EC98D9F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5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E22B-3B33-CD4E-A309-6EB8D860D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54226E-AC65-ED49-A9CC-BBD4091E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7/7/2020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43D37-163A-C545-B0E0-F8839E85B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631B0-20F1-5943-9311-FC5B844C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1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B3F67E-1CC2-8F44-B5FD-9E0EC2BCE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7/7/2020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474B69-659E-9143-814E-E150722B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9E2AE-B608-FE43-86BA-E2D5331D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8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FE87-267D-4E4D-8A7A-2E5E4F11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FA14B-618E-624F-BF4B-481603B85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EB40A-52E1-334C-B341-D05EC6242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44D06-D1EC-3E42-AEE1-22A53451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D3DB8-20BA-1D42-AA18-78B9AE54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0594D-A28D-A141-8443-4708DF07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4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00B19-B1C2-C24E-A86D-D897D2DA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729ECE-42F7-7E4D-809B-B3BB7000E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683DE-1614-0D46-A550-667A03EB8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BA745-EFF0-F94B-AE5A-E3D89B0A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0B59F-8E61-7A42-B5A9-062B6FB07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0705B-C792-0B48-B372-B5CEB69E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9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3A922B-D491-5A49-87E9-487FC6FF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07190-1B2A-744C-83B3-28D7B2A28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4B95E-3150-D449-B052-B0A0071E3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/>
              <a:pPr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60395-0AAC-8349-842E-DCA35224D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9D8B3-1A1C-B14E-9BED-6253A2DB6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2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215A20-B595-45FF-95B8-5C06EE8D7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" y="152400"/>
            <a:ext cx="5955323" cy="6543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EE62BD-09F4-4DEB-BE1F-2D9270720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400"/>
            <a:ext cx="5943600" cy="654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3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84A56-DFA8-4E8D-959C-399FEB9DA5E6}"/>
              </a:ext>
            </a:extLst>
          </p:cNvPr>
          <p:cNvSpPr/>
          <p:nvPr/>
        </p:nvSpPr>
        <p:spPr>
          <a:xfrm>
            <a:off x="112542" y="76200"/>
            <a:ext cx="12003258" cy="6629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প্রবর্ত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মুয়াবিয়া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খুলাফায়ে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আন-সুন্না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ণতা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সাসানীয়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রাজতন্ত্রের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গোড়াপত্তন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ইয়াজিদকে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াধীকারী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নরীতিও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খুলাফায়ে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রাশেদিন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মজলিস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াধীন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শাসনব্যবস্থা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সচিবালয়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্ঠা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মুয়াবিয়া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সাসানীয়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রাজধা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সচিবালয়ে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ি,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্সি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িধার্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ধানিতে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মুয়াবিয়া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যোগ্যতার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মিস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আস,মুগিরা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জিয়াদ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প্রদেশিক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শাসনক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নিয়োগদান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3909548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90600"/>
            <a:ext cx="11176000" cy="51816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22874260"/>
              </p:ext>
            </p:extLst>
          </p:nvPr>
        </p:nvGraphicFramePr>
        <p:xfrm>
          <a:off x="152400" y="152400"/>
          <a:ext cx="11887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0BE617-813C-4CED-A25E-A5D0DC4A4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280BE617-813C-4CED-A25E-A5D0DC4A4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280BE617-813C-4CED-A25E-A5D0DC4A4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2FBAA0-D47C-4A92-9386-D607CAC22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D12FBAA0-D47C-4A92-9386-D607CAC22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D12FBAA0-D47C-4A92-9386-D607CAC22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64D7E3-6952-4272-86BB-7324B8D96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7664D7E3-6952-4272-86BB-7324B8D96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7664D7E3-6952-4272-86BB-7324B8D96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3F5CC1-9321-4BE5-893A-446576314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B13F5CC1-9321-4BE5-893A-446576314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B13F5CC1-9321-4BE5-893A-446576314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4BAAD6-ECB9-42E2-A513-BBD3AB840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3F4BAAD6-ECB9-42E2-A513-BBD3AB840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3F4BAAD6-ECB9-42E2-A513-BBD3AB840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A565F6-46E7-49F0-B334-FF7D20EEA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99A565F6-46E7-49F0-B334-FF7D20EEA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99A565F6-46E7-49F0-B334-FF7D20EEA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11903612" cy="5334000"/>
          </a:xfr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	</a:t>
            </a:r>
          </a:p>
          <a:p>
            <a:pPr lvl="2">
              <a:buNone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দিওয়ান-আল-খাতাম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রেজিস্ট্রি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বিভাগঃ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None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	২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দিওয়ান-আল-খারাজ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রাজস্ব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বিভাগঃ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None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	৩।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দিওয়ান-আল-বারিদ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বিভাগঃ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None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	৪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গুপ্তচর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পুনঃপ্রতিষ্ঠাঃ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None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	৫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নৌ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সেনাবাহিনী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গঠনঃ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lvl="2">
              <a:buNone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	৬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জাহাজনির্মাণ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স্থাপনঃ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None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	৭।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ধর্মনিরপেক্ষ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প্রতিষ্ঠাঃ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11889545" cy="1219200"/>
          </a:xfr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সংস্কার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71425F-3F55-42EE-A476-082AE687A02A}"/>
              </a:ext>
            </a:extLst>
          </p:cNvPr>
          <p:cNvSpPr/>
          <p:nvPr/>
        </p:nvSpPr>
        <p:spPr>
          <a:xfrm>
            <a:off x="140676" y="-65314"/>
            <a:ext cx="11898923" cy="6553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িস্ট্রি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ুমনামা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ুয়াবিয়া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২-ভূমি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মুয়াবিয়া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পুনর্গ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৩-ডাক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ংবাদ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্থাপন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করেন।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৪-ধর্মনিরপেক্ষ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রাস্ট্র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মুয়াবিয়া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ধর্মনিরপেক্ষ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ছিলেন। এ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রাস্ট্রের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ধর্মনিরপেক্ষতার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61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11734800" cy="52629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৫-গুপ্তচ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পুণপ্রতিষ্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া-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ওমরের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গুপ্তচর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প্রথার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নরুপে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াষ্ট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তোলেন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just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৬-নৌ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ন-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ি-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শক্তিশালি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নৌবাহ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ঠন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করেন। এ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সাইপ্রাস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রোডস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মাইনারের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দীপ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করেন।</a:t>
            </a:r>
          </a:p>
          <a:p>
            <a:pPr lvl="0" algn="just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৭-জাহাজ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্থাপন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-মুসলিম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নৌবাহিনীকে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শক্তিশালি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মুয়াবিয়া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মিসরের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সিরিয়াতেও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করেন।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ুস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নৌবাহিনীর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১৭০০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7703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11887200" cy="1325563"/>
          </a:xfr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প্রেষনা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2" descr="C:\Users\SHAKHAWAT\Downloads\Palment Of Bangladesh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01763"/>
            <a:ext cx="5791200" cy="5303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Users\SHAKHAWAT\Downloads\Saudi Arab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19608"/>
          <a:stretch>
            <a:fillRect/>
          </a:stretch>
        </p:blipFill>
        <p:spPr bwMode="auto">
          <a:xfrm>
            <a:off x="6096000" y="1401764"/>
            <a:ext cx="5943600" cy="5303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11887200" cy="101052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SHAKHAWAT\Downloads\Palment Of Bangladesh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32671"/>
            <a:ext cx="11887200" cy="37338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Rectangle 6"/>
          <p:cNvSpPr/>
          <p:nvPr/>
        </p:nvSpPr>
        <p:spPr>
          <a:xfrm>
            <a:off x="152400" y="5638800"/>
            <a:ext cx="11887200" cy="10668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সভা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শাসনব্যবস্থার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11811000" cy="1219200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5410200"/>
            <a:ext cx="11811000" cy="12954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সভা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রাজতান্ত্রিক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শাসনব্যবস্থার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</a:p>
        </p:txBody>
      </p:sp>
      <p:pic>
        <p:nvPicPr>
          <p:cNvPr id="5" name="Picture 3" descr="C:\Users\SHAKHAWAT\Downloads\Saudi Arabia.jpg"/>
          <p:cNvPicPr>
            <a:picLocks noChangeAspect="1" noChangeArrowheads="1"/>
          </p:cNvPicPr>
          <p:nvPr/>
        </p:nvPicPr>
        <p:blipFill>
          <a:blip r:embed="rId2"/>
          <a:srcRect t="19608"/>
          <a:stretch>
            <a:fillRect/>
          </a:stretch>
        </p:blipFill>
        <p:spPr bwMode="auto">
          <a:xfrm>
            <a:off x="152400" y="1600200"/>
            <a:ext cx="11811000" cy="3810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11887200" cy="11588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need\Pictures\Dhakg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11275"/>
            <a:ext cx="11887200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2400" y="5715000"/>
            <a:ext cx="11887200" cy="914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ডাকবক্স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400" y="685800"/>
            <a:ext cx="11379200" cy="2362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q"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গণতন্ত্র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উত্তরঃ-গণতন্ত্র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400" y="3352800"/>
            <a:ext cx="11379200" cy="2819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রাজতন্ত্র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রাজতন্ত্র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'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শাসনব্যবস্থায়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বংশানুক্রমিকভাবে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।'</a:t>
            </a:r>
          </a:p>
          <a:p>
            <a:pPr algn="just"/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9308"/>
            <a:ext cx="11887200" cy="1143000"/>
          </a:xfr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ফুলেল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BEB89-6FAB-46E4-B552-DE5E2C3EF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8" y="1172308"/>
            <a:ext cx="5947117" cy="55332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75" y="1193090"/>
            <a:ext cx="5943600" cy="5512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74" y="152400"/>
            <a:ext cx="11941126" cy="2163762"/>
          </a:xfr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মুয়াবিয়াকে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74" y="2667000"/>
            <a:ext cx="11941126" cy="2739211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আরোহণের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খুলাফায়ে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রাশেদিনের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অবসান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রাজতান্ত্রিক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হয়।মুয়াবিয়া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বংশানুক্রিক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রাজতন্ত্রের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1"/>
            <a:ext cx="11963400" cy="1143000"/>
          </a:xfrm>
          <a:solidFill>
            <a:schemeClr val="accen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স্থানান্তর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Dameske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7200" y="1295401"/>
            <a:ext cx="5232400" cy="38861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6" name="Picture 2" descr="C:\Users\need\Pictures\Kufa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1295401"/>
            <a:ext cx="5283200" cy="38099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7372" y="5181600"/>
            <a:ext cx="5232400" cy="15239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কুফা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6807200" y="5257799"/>
            <a:ext cx="5232400" cy="14477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দামেস্ক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486400" y="3200400"/>
            <a:ext cx="1016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08" y="158261"/>
            <a:ext cx="11912992" cy="1597855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US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8" y="1752599"/>
            <a:ext cx="11912992" cy="4950657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মুয়াবিয়াঃ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উদারতা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সহিষ্ণুতাঃ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দূরদৃষ্টিসম্পন্ন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রাজনীতিবিদ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বিচক্ষণ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কূটনীতিবিদঃ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ধর্মনিরপেক্ষতাঃ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জীবনযাপনঃ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CD56EC-46AA-486D-85CD-27C54B5AF842}"/>
              </a:ext>
            </a:extLst>
          </p:cNvPr>
          <p:cNvSpPr/>
          <p:nvPr/>
        </p:nvSpPr>
        <p:spPr>
          <a:xfrm>
            <a:off x="76200" y="152400"/>
            <a:ext cx="12039600" cy="6553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১-মানুষ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বর্ণাঢ্য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ধিকারী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মুয়াবিয়া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সিরিয়ার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প্রদেশ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 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মুয়াবিয়া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্ত,ধর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র্জত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তীক্ষ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ুদ্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ৃপণ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োধে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অস্বাভাবিক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র্মীয়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বাহ্যিকভাবে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্ঠাবান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 </a:t>
            </a:r>
          </a:p>
          <a:p>
            <a:pPr algn="just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২-উদারতা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সহিষ্ণুতা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মুয়াবিয়া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্ঠাবান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ৃষ্টিকারীদের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রিদ্র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দয়ালু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সুবিবেচক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রাজনীতিবিদ-তিনি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ৃষ্টিসম্পন্ন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রাজনীতিবিদ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বিচক্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কুটনীতিবিদ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অসাধারন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৪-ধর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মনিরপেক্ষতা-মুয়াবিয়া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135544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8403"/>
            <a:ext cx="11887200" cy="1447800"/>
          </a:xfr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943600" cy="5105400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মুয়াবিয়াকে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7E28D0-C25C-48FA-B038-374581F59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652" y="1600200"/>
            <a:ext cx="5911948" cy="5159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A4B175-27FE-4C3A-AE57-D750F1EB51F7}"/>
              </a:ext>
            </a:extLst>
          </p:cNvPr>
          <p:cNvSpPr/>
          <p:nvPr/>
        </p:nvSpPr>
        <p:spPr>
          <a:xfrm>
            <a:off x="228600" y="116058"/>
            <a:ext cx="11734800" cy="152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E09B72-0EED-45BA-914C-F1345FE58281}"/>
              </a:ext>
            </a:extLst>
          </p:cNvPr>
          <p:cNvSpPr/>
          <p:nvPr/>
        </p:nvSpPr>
        <p:spPr>
          <a:xfrm>
            <a:off x="228600" y="1808871"/>
            <a:ext cx="5867400" cy="4953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যরত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মুয়াবিয়ার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08CC9B-B74A-44CD-8DBD-70DA0C070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2600"/>
            <a:ext cx="58674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73502"/>
            <a:ext cx="11887200" cy="92333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B52A16-0D3B-4FED-AD4D-6595B9AB7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52130"/>
            <a:ext cx="5943600" cy="39534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4F31A2-3933-4557-B4E5-27F3F9313CB9}"/>
              </a:ext>
            </a:extLst>
          </p:cNvPr>
          <p:cNvSpPr/>
          <p:nvPr/>
        </p:nvSpPr>
        <p:spPr>
          <a:xfrm>
            <a:off x="152400" y="1096832"/>
            <a:ext cx="5943600" cy="16552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উমাইয়া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মুয়াবিয়ার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6D6B55-4A5F-4549-89C0-27151388B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96832"/>
            <a:ext cx="5943600" cy="558766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4194"/>
            <a:ext cx="11887200" cy="1401762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54162"/>
            <a:ext cx="11887200" cy="5151438"/>
          </a:xfr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2" algn="just">
              <a:buNone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	</a:t>
            </a:r>
          </a:p>
          <a:p>
            <a:pPr lvl="2" algn="just">
              <a:buNone/>
            </a:pP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২।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৩।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রাজতন্ত্রের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৪</a:t>
            </a:r>
            <a:r>
              <a:rPr lang="bn-BD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মাইল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৫।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নৌ-বাহিনী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1887200" cy="650513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3" y="381000"/>
            <a:ext cx="5490067" cy="609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56" y="381000"/>
            <a:ext cx="5698258" cy="609600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D9B0AC-85F2-45DF-B06C-7075B7D6D828}"/>
              </a:ext>
            </a:extLst>
          </p:cNvPr>
          <p:cNvSpPr/>
          <p:nvPr/>
        </p:nvSpPr>
        <p:spPr>
          <a:xfrm>
            <a:off x="124265" y="1572063"/>
            <a:ext cx="11887200" cy="52378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D3392A-3E38-4C7E-B00E-6834CFFE3BB2}"/>
              </a:ext>
            </a:extLst>
          </p:cNvPr>
          <p:cNvSpPr/>
          <p:nvPr/>
        </p:nvSpPr>
        <p:spPr>
          <a:xfrm>
            <a:off x="84406" y="152400"/>
            <a:ext cx="11955194" cy="1371600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উপভোগ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353B2A-AB2B-4363-A74F-395D706BC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4000"/>
            <a:ext cx="5943600" cy="5105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57DC30-D36E-4286-BEFF-B7D086CE9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1536894"/>
            <a:ext cx="5983458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16" y="207818"/>
            <a:ext cx="11737441" cy="64146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শতভাগ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স্বাস্থবিধি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54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ishakhi_1580119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8" y="221672"/>
            <a:ext cx="11695216" cy="640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9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152400" y="152400"/>
            <a:ext cx="6248400" cy="1295400"/>
          </a:xfrm>
          <a:prstGeom prst="snip2DiagRect">
            <a:avLst/>
          </a:prstGeom>
          <a:solidFill>
            <a:schemeClr val="accent4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AA095E-A26C-4D2D-93EC-AE301845C5D5}"/>
              </a:ext>
            </a:extLst>
          </p:cNvPr>
          <p:cNvSpPr/>
          <p:nvPr/>
        </p:nvSpPr>
        <p:spPr>
          <a:xfrm>
            <a:off x="152400" y="1447800"/>
            <a:ext cx="6248400" cy="5257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ধ্যাপক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বিনোদপুর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দিগ্রি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মুহম্মদপুর-মাগুরা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মোবাইল-০১৭২৪০৫৬৬৯৬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35541E-A736-4C3B-91B0-7E44377A2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400"/>
            <a:ext cx="5638800" cy="6554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156" y="1492348"/>
            <a:ext cx="6534443" cy="52085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শ্রেনী-একাদশ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অধ্যায়-চতুর্থ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পাঠশিরোনাম-উমাইয়া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খিলাফত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পাঠ্যাংশ-মুয়াবিয়ার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শাসনকাল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সময়-৪৫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তারিখ-০৫-৫-২০২০  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796798-0F8C-4805-A5F7-26ED64E15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55" y="131298"/>
            <a:ext cx="5315245" cy="65696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BAEB429-B67E-4ADC-A1EA-03315ADD222A}"/>
              </a:ext>
            </a:extLst>
          </p:cNvPr>
          <p:cNvSpPr/>
          <p:nvPr/>
        </p:nvSpPr>
        <p:spPr>
          <a:xfrm>
            <a:off x="152400" y="131298"/>
            <a:ext cx="6553200" cy="13610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94898184"/>
              </p:ext>
            </p:extLst>
          </p:nvPr>
        </p:nvGraphicFramePr>
        <p:xfrm>
          <a:off x="152400" y="1234440"/>
          <a:ext cx="11887200" cy="5547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126608"/>
            <a:ext cx="11867271" cy="1107831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C21FFF-79A4-4B82-A0FA-7B8DD2892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9CC21FFF-79A4-4B82-A0FA-7B8DD2892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9CC21FFF-79A4-4B82-A0FA-7B8DD2892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64270-BA30-495D-921F-808C2375E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29764270-BA30-495D-921F-808C2375E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29764270-BA30-495D-921F-808C2375E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B774D-8D34-4E46-A39D-52231AE96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F03B774D-8D34-4E46-A39D-52231AE96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03B774D-8D34-4E46-A39D-52231AE96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2F56E-A0BB-4BAE-AF26-1388024EB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D42F56E-A0BB-4BAE-AF26-1388024EB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D42F56E-A0BB-4BAE-AF26-1388024EB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6C0C32-73FA-4257-8AA9-55F8AFE93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B6C0C32-73FA-4257-8AA9-55F8AFE93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5B6C0C32-73FA-4257-8AA9-55F8AFE93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5BB2C5-95A2-497E-B4F9-6D66D8D18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F5BB2C5-95A2-497E-B4F9-6D66D8D18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FF5BB2C5-95A2-497E-B4F9-6D66D8D18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39EE97-66FF-4E40-98DF-A113177F4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D939EE97-66FF-4E40-98DF-A113177F4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939EE97-66FF-4E40-98DF-A113177F4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58870E-7D22-4AD6-819D-84A19562E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458870E-7D22-4AD6-819D-84A19562E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458870E-7D22-4AD6-819D-84A19562E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307A5D-B40C-47D6-84C2-525FC9911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7307A5D-B40C-47D6-84C2-525FC9911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7307A5D-B40C-47D6-84C2-525FC9911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5255E4-27E9-4D49-9A1B-8C77BF65F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A5255E4-27E9-4D49-9A1B-8C77BF65F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A5255E4-27E9-4D49-9A1B-8C77BF65F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3AEAAB-0663-4E3A-8A6B-6F670BA4A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BC3AEAAB-0663-4E3A-8A6B-6F670BA4A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BC3AEAAB-0663-4E3A-8A6B-6F670BA4A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DA4135-E42B-4082-89B1-563584A3B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7DA4135-E42B-4082-89B1-563584A3B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7DA4135-E42B-4082-89B1-563584A3B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64448F-5AE9-428A-AAC4-6422337CC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7264448F-5AE9-428A-AAC4-6422337CC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264448F-5AE9-428A-AAC4-6422337CC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AD4553-6131-49B3-B001-90BF53FB0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CAD4553-6131-49B3-B001-90BF53FB0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CAD4553-6131-49B3-B001-90BF53FB0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A8AE-2D45-4EF2-82AE-8DEBB0017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8B1A8AE-2D45-4EF2-82AE-8DEBB0017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B8B1A8AE-2D45-4EF2-82AE-8DEBB0017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7115D4-12DB-40E2-ADC7-2D195F46B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E67115D4-12DB-40E2-ADC7-2D195F46B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E67115D4-12DB-40E2-ADC7-2D195F46B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6156C7-2C7B-4826-893E-D161AA4D6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D56156C7-2C7B-4826-893E-D161AA4D6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D56156C7-2C7B-4826-893E-D161AA4D6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516AEF-D96C-485D-BF04-8A7502655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F3516AEF-D96C-485D-BF04-8A7502655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3516AEF-D96C-485D-BF04-8A7502655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7BD5FD-1468-4610-BC93-623093877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397BD5FD-1468-4610-BC93-623093877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397BD5FD-1468-4610-BC93-623093877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6" y="152400"/>
            <a:ext cx="11898924" cy="1066800"/>
          </a:xfr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54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  <a:endParaRPr lang="en-US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6" y="1219200"/>
            <a:ext cx="11898923" cy="5486400"/>
          </a:xfr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just">
              <a:buNone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	</a:t>
            </a:r>
          </a:p>
          <a:p>
            <a:pPr algn="ctr">
              <a:buNone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শিখন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--- </a:t>
            </a:r>
          </a:p>
          <a:p>
            <a:pPr algn="ctr">
              <a:buNone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		১।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রাজতন্ত্রের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None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		২।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মুয়াবিয়াকে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None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		৩।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শাসনব্যবস্থা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ctr">
              <a:buNone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		৪।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86" y="152400"/>
            <a:ext cx="11963400" cy="1371600"/>
          </a:xfr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শিরোনাম-উমাইয়া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524000"/>
            <a:ext cx="11963400" cy="1905000"/>
          </a:xfr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4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44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শাসনব্যবস্থা</a:t>
            </a:r>
            <a:endParaRPr lang="en-US" sz="4400" b="1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9B2053-A48C-4E5B-A9BE-1A7899371457}"/>
              </a:ext>
            </a:extLst>
          </p:cNvPr>
          <p:cNvSpPr/>
          <p:nvPr/>
        </p:nvSpPr>
        <p:spPr>
          <a:xfrm>
            <a:off x="104922" y="3429000"/>
            <a:ext cx="11963400" cy="304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-মুয়াবিয়া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রাজবংশ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নব্যবস্থার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ৃতিত্বের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অধীকারী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্থার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বিলোপ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নব্যবস্থার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ংহ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তোলেন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্থার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দিকগুলো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1612</Words>
  <Application>Microsoft Office PowerPoint</Application>
  <PresentationFormat>Widescreen</PresentationFormat>
  <Paragraphs>127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 ফুলেল শুভেচ্ছা                     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 ফল---</vt:lpstr>
      <vt:lpstr>আজকের  পাঠ শিরোনাম-উমাইয়া খিলাফত </vt:lpstr>
      <vt:lpstr>PowerPoint Presentation</vt:lpstr>
      <vt:lpstr>PowerPoint Presentation</vt:lpstr>
      <vt:lpstr>প্রশাসনিক সংস্কার</vt:lpstr>
      <vt:lpstr>PowerPoint Presentation</vt:lpstr>
      <vt:lpstr>PowerPoint Presentation</vt:lpstr>
      <vt:lpstr>প্রেষনা </vt:lpstr>
      <vt:lpstr> ছবিটি দেখ </vt:lpstr>
      <vt:lpstr>  এই ছবিটি দেখ </vt:lpstr>
      <vt:lpstr>এই ছবিগুলো- </vt:lpstr>
      <vt:lpstr>PowerPoint Presentation</vt:lpstr>
      <vt:lpstr>মুয়াবিয়াকে আরবের প্রথম রাজা বলা হয় কেন?</vt:lpstr>
      <vt:lpstr>রাজধানী স্থানান্তর</vt:lpstr>
      <vt:lpstr>মুয়াবিয়ার চরিত্র কৃতিত্ব   </vt:lpstr>
      <vt:lpstr>PowerPoint Presentation</vt:lpstr>
      <vt:lpstr>একক কাজ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JAKIR-MAGURA</dc:creator>
  <cp:lastModifiedBy>Zakir</cp:lastModifiedBy>
  <cp:revision>108</cp:revision>
  <dcterms:created xsi:type="dcterms:W3CDTF">2020-01-13T03:23:51Z</dcterms:created>
  <dcterms:modified xsi:type="dcterms:W3CDTF">2020-07-07T15:12:27Z</dcterms:modified>
</cp:coreProperties>
</file>