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7" r:id="rId3"/>
    <p:sldId id="262" r:id="rId4"/>
    <p:sldId id="278" r:id="rId5"/>
    <p:sldId id="279" r:id="rId6"/>
    <p:sldId id="276" r:id="rId7"/>
    <p:sldId id="265" r:id="rId8"/>
    <p:sldId id="263" r:id="rId9"/>
    <p:sldId id="264" r:id="rId10"/>
    <p:sldId id="258" r:id="rId11"/>
    <p:sldId id="259" r:id="rId12"/>
    <p:sldId id="260" r:id="rId13"/>
    <p:sldId id="261" r:id="rId14"/>
    <p:sldId id="266" r:id="rId15"/>
    <p:sldId id="267" r:id="rId16"/>
    <p:sldId id="269" r:id="rId17"/>
    <p:sldId id="268" r:id="rId18"/>
    <p:sldId id="270" r:id="rId19"/>
    <p:sldId id="272" r:id="rId20"/>
    <p:sldId id="273" r:id="rId21"/>
    <p:sldId id="274" r:id="rId22"/>
    <p:sldId id="280" r:id="rId23"/>
    <p:sldId id="271" r:id="rId24"/>
    <p:sldId id="275" r:id="rId25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22" y="72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2B9E-BB59-482A-8B9D-9FB3F7479928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1216C-DF4D-46B9-819F-ED2093A72FF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216C-DF4D-46B9-819F-ED2093A72FF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5" y="2130428"/>
            <a:ext cx="10098723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9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41"/>
            <a:ext cx="267319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41"/>
            <a:ext cx="78215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3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4" y="1600203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3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9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9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3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3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7000" r="-1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4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4" y="1600203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3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7F377-EFD2-4051-AF65-7376991B7295}" type="datetimeFigureOut">
              <a:rPr lang="en-US" smtClean="0"/>
              <a:pPr/>
              <a:t>7/8/2020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2" y="6356353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3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022F-DD8D-4A77-B375-B0CBF520463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" y="304800"/>
            <a:ext cx="112014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4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1 North Africa.jpg"/>
          <p:cNvPicPr>
            <a:picLocks noChangeAspect="1"/>
          </p:cNvPicPr>
          <p:nvPr/>
        </p:nvPicPr>
        <p:blipFill>
          <a:blip r:embed="rId2"/>
          <a:srcRect l="5263" r="7895"/>
          <a:stretch>
            <a:fillRect/>
          </a:stretch>
        </p:blipFill>
        <p:spPr>
          <a:xfrm>
            <a:off x="377825" y="173181"/>
            <a:ext cx="10972800" cy="3713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825" y="3886200"/>
            <a:ext cx="111252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উবায়দুল্লাহ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আল-মাহদী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909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আগলাবি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ধ্বংসস্তুপের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ওপর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প্রতিদ্বন্দ্বীরূপে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ফতেমি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 (909-1171)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শিয়া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সাফল্যের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1825" y="457200"/>
            <a:ext cx="8229600" cy="1081980"/>
          </a:xfrm>
          <a:prstGeom prst="flowChartTerminator">
            <a:avLst/>
          </a:prstGeom>
          <a:solidFill>
            <a:srgbClr val="FF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ফাতেমিদের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825" y="4267200"/>
            <a:ext cx="11201400" cy="180474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itchFamily="2" charset="0"/>
                <a:cs typeface="NikoshBAN" pitchFamily="2" charset="0"/>
              </a:rPr>
              <a:t>উবায়দুল্লাহ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আল-মাহদীর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909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শিয়া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খলিফারা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:)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বিবি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ফাতেমা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:)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শিয়া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025" y="1539180"/>
            <a:ext cx="5410200" cy="2656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825" y="4495800"/>
            <a:ext cx="11125200" cy="175432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itchFamily="2" charset="0"/>
                <a:cs typeface="NikoshBAN" pitchFamily="2" charset="0"/>
              </a:rPr>
              <a:t>খিলাফতে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:)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দাবির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সমর্থনে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মুসলমানদের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আলাবি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শিয়াতু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’ (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আলীর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শিয়া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b="1" u="sng" dirty="0" err="1">
                <a:latin typeface="NikoshBAN" pitchFamily="2" charset="0"/>
                <a:cs typeface="NikoshBAN" pitchFamily="2" charset="0"/>
              </a:rPr>
              <a:t>সর্বমোট</a:t>
            </a:r>
            <a:r>
              <a:rPr lang="en-GB" sz="3600" b="1" u="sng" dirty="0">
                <a:latin typeface="NikoshBAN" pitchFamily="2" charset="0"/>
                <a:cs typeface="NikoshBAN" pitchFamily="2" charset="0"/>
              </a:rPr>
              <a:t> 14 </a:t>
            </a:r>
            <a:r>
              <a:rPr lang="en-GB" sz="3600" b="1" u="sng" dirty="0" err="1">
                <a:latin typeface="NikoshBAN" pitchFamily="2" charset="0"/>
                <a:cs typeface="NikoshBAN" pitchFamily="2" charset="0"/>
              </a:rPr>
              <a:t>জন</a:t>
            </a:r>
            <a:r>
              <a:rPr lang="en-GB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GB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700" t="19780" r="29746" b="16483"/>
          <a:stretch>
            <a:fillRect/>
          </a:stretch>
        </p:blipFill>
        <p:spPr bwMode="auto">
          <a:xfrm>
            <a:off x="682625" y="381000"/>
            <a:ext cx="1051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25" y="319498"/>
            <a:ext cx="11201399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endParaRPr lang="en-GB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825" y="1905000"/>
            <a:ext cx="922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কারবালার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মর্মান্তিক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হত্যাকান্ডের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মুসলিমদের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:)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বংশদের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সহানুভূতির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জাহান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প্রচারণা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:)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বংশধরগণ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সুবাদে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আব্বাসীয়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দাবী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অন্যায়ভাবে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বির্বতনে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সংঘবদ্ধ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সুপরিকল্পিত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প্রচারকার্য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কারবলার ঘটন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5" y="1257924"/>
            <a:ext cx="8428566" cy="4876800"/>
          </a:xfrm>
          <a:prstGeom prst="rect">
            <a:avLst/>
          </a:prstGeom>
        </p:spPr>
      </p:pic>
      <p:pic>
        <p:nvPicPr>
          <p:cNvPr id="7" name="Picture 6" descr="Karbala-Phot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5" y="1066800"/>
            <a:ext cx="8305800" cy="5219700"/>
          </a:xfrm>
          <a:prstGeom prst="rect">
            <a:avLst/>
          </a:prstGeom>
        </p:spPr>
      </p:pic>
      <p:pic>
        <p:nvPicPr>
          <p:cNvPr id="8" name="Picture 7" descr="Karbala-inner-01201909101444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625" y="1066800"/>
            <a:ext cx="8305800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734" y="350731"/>
            <a:ext cx="11095115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ইসমাঈলীয়</a:t>
            </a:r>
            <a:r>
              <a:rPr lang="en-GB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মতাদর্শ</a:t>
            </a:r>
            <a:endParaRPr lang="en-GB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024" y="1371600"/>
            <a:ext cx="11045825" cy="4524315"/>
          </a:xfrm>
          <a:prstGeom prst="rect">
            <a:avLst/>
          </a:prstGeom>
          <a:solidFill>
            <a:srgbClr val="FFC000"/>
          </a:solidFill>
        </p:spPr>
        <p:txBody>
          <a:bodyPr wrap="square" numCol="1" rtlCol="0">
            <a:spAutoFit/>
          </a:bodyPr>
          <a:lstStyle/>
          <a:p>
            <a:pPr algn="just"/>
            <a:r>
              <a:rPr lang="en-GB" sz="3600" dirty="0">
                <a:latin typeface="NikoshBAN" pitchFamily="2" charset="0"/>
                <a:cs typeface="NikoshBAN" pitchFamily="2" charset="0"/>
              </a:rPr>
              <a:t>765খ্রিষ্টাব্দে 6ষ্ঠ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সাদেকের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শিয়া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দুইভাগে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জেষ্ঠ্য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ইসমাঈলকে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পর্রবর্তী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ইমামতের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উত্তরাধিকারী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ইসমাঈল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অল্পদিনের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পরলোকগমন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মুসা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আল-কাযিমকে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ইমামতের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উত্তরাধিকারী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মনোনীত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ইসমাঈলীগণ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মনোনয়ন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নেয়নি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ইসমাঈলের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আল-মাকতুমকে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করেন।শিয়াদের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দলটি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ইসমাঈলী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এরাই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kerbal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1379095"/>
            <a:ext cx="10624175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425" y="327006"/>
            <a:ext cx="81534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endParaRPr lang="en-GB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425" y="1447800"/>
            <a:ext cx="102108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হঠাৎকরে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নেতার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উত্থান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ক্রমবিকাশের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8425" y="2743200"/>
            <a:ext cx="9525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মাইমুন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মাইমুন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শতাব্দীতে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ইসমাঈলী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শিয়া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সম্প্রদায়কে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করেন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6225" y="3995861"/>
            <a:ext cx="64008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হুসাইন</a:t>
            </a:r>
            <a:endParaRPr lang="en-GB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524" y="4878049"/>
            <a:ext cx="5472711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উবায়দুল্লাহ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মাহদী-909-934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3025" y="5791200"/>
            <a:ext cx="44958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GB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endParaRPr lang="en-GB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016625" y="1066800"/>
            <a:ext cx="3810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6092825" y="3581400"/>
            <a:ext cx="3810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6016625" y="2362200"/>
            <a:ext cx="3810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6092825" y="4572000"/>
            <a:ext cx="3810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6092825" y="5486400"/>
            <a:ext cx="3810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25" y="4267200"/>
            <a:ext cx="11012207" cy="2085796"/>
          </a:xfrm>
          <a:prstGeom prst="bevel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আফ্রিকা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দখল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আলেকজান্দ্রিয়া</a:t>
            </a:r>
            <a:r>
              <a:rPr lang="en-GB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দখল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নৌবাহিনীর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মাল্টা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কসিকা,সার্ডিনিয়া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বালিয়ারিক,ও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জয়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মৌরিতানিয়া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লিবিয়ার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দখলে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2625" y="609600"/>
            <a:ext cx="10783607" cy="3657600"/>
            <a:chOff x="682625" y="762000"/>
            <a:chExt cx="10783607" cy="3587261"/>
          </a:xfrm>
        </p:grpSpPr>
        <p:pic>
          <p:nvPicPr>
            <p:cNvPr id="3" name="Picture 2" descr="আলেকজান্দ্রিয়া ম্যাপ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625" y="762000"/>
              <a:ext cx="3886200" cy="3587261"/>
            </a:xfrm>
            <a:prstGeom prst="rect">
              <a:avLst/>
            </a:prstGeom>
          </p:spPr>
        </p:pic>
        <p:pic>
          <p:nvPicPr>
            <p:cNvPr id="4" name="Picture 3" descr="AlexStanleyBridg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825" y="762000"/>
              <a:ext cx="4496230" cy="3505200"/>
            </a:xfrm>
            <a:prstGeom prst="rect">
              <a:avLst/>
            </a:prstGeom>
          </p:spPr>
        </p:pic>
        <p:pic>
          <p:nvPicPr>
            <p:cNvPr id="5" name="Picture 4" descr="আলেকজান্দ্রিয়া বাতিঘর__lighthouse_of_alexandri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59825" y="762000"/>
              <a:ext cx="2706407" cy="3505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uritania_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457201"/>
            <a:ext cx="4724400" cy="2641662"/>
          </a:xfrm>
          <a:prstGeom prst="rect">
            <a:avLst/>
          </a:prstGeom>
        </p:spPr>
      </p:pic>
      <p:pic>
        <p:nvPicPr>
          <p:cNvPr id="3" name="Picture 2" descr="সার্ডিনিয়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3276600"/>
            <a:ext cx="4921546" cy="2895600"/>
          </a:xfrm>
          <a:prstGeom prst="rect">
            <a:avLst/>
          </a:prstGeom>
        </p:spPr>
      </p:pic>
      <p:pic>
        <p:nvPicPr>
          <p:cNvPr id="4" name="Picture 3" descr="মাল্টা শহ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5" y="3276600"/>
            <a:ext cx="4724400" cy="2895600"/>
          </a:xfrm>
          <a:prstGeom prst="rect">
            <a:avLst/>
          </a:prstGeom>
        </p:spPr>
      </p:pic>
      <p:pic>
        <p:nvPicPr>
          <p:cNvPr id="5" name="Picture 4" descr="তিউনিশিয়ার-রাজধানী-মানচিত্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5" y="457200"/>
            <a:ext cx="4876800" cy="26416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5025" y="3505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সার্ডিনিয়া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দ্বীপ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6025" y="3505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মাল্টা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শহর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BC4FE2-29A9-49F1-8140-07628D1FCF84}"/>
              </a:ext>
            </a:extLst>
          </p:cNvPr>
          <p:cNvSpPr/>
          <p:nvPr/>
        </p:nvSpPr>
        <p:spPr>
          <a:xfrm>
            <a:off x="5635626" y="457201"/>
            <a:ext cx="304799" cy="57149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725" y="4572000"/>
            <a:ext cx="112014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রজনৈতিক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আবদুল্লাহর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অক্লান্ত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প্রচারনা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মাহদীর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সুযোগ্য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পরিচালণায়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হয়।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শিয়াদের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রাজবংশ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609599"/>
            <a:ext cx="4923905" cy="3731721"/>
          </a:xfrm>
          <a:prstGeom prst="rect">
            <a:avLst/>
          </a:prstGeom>
        </p:spPr>
      </p:pic>
      <p:pic>
        <p:nvPicPr>
          <p:cNvPr id="4" name="Picture 3" descr="220px-Il_tempio_di_Hatsheps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609600"/>
            <a:ext cx="4876800" cy="373172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734" y="457200"/>
            <a:ext cx="1115268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GB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025" y="5410200"/>
            <a:ext cx="11103391" cy="769441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itchFamily="2" charset="0"/>
                <a:cs typeface="NikoshBAN" pitchFamily="2" charset="0"/>
              </a:rPr>
              <a:t>1.উত্তর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শিয়াদের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4" name="Picture 3" descr="শিয়দে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6" y="1447800"/>
            <a:ext cx="11103390" cy="3843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12295" y="302795"/>
            <a:ext cx="405682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GB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31" y="302795"/>
            <a:ext cx="571499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NikoshBAN" pitchFamily="2" charset="0"/>
              </a:rPr>
              <a:t>      </a:t>
            </a:r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bel Light" panose="020B0303020204020204" pitchFamily="34" charset="0"/>
                <a:cs typeface="NikoshBAN" pitchFamily="2" charset="0"/>
              </a:rPr>
              <a:t>শুভেচ্ছা</a:t>
            </a:r>
            <a:r>
              <a:rPr lang="en-GB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endParaRPr lang="en-GB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pic>
        <p:nvPicPr>
          <p:cNvPr id="16" name="Picture 15" descr="AlexStanleyBr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850" y="16240"/>
            <a:ext cx="688975" cy="1015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83DC4-440A-4829-8495-8BF12FD95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96" y="1219200"/>
            <a:ext cx="5513729" cy="5333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59341E-2791-445B-A9D0-1847268E99D2}"/>
              </a:ext>
            </a:extLst>
          </p:cNvPr>
          <p:cNvSpPr/>
          <p:nvPr/>
        </p:nvSpPr>
        <p:spPr>
          <a:xfrm>
            <a:off x="4620699" y="294351"/>
            <a:ext cx="3219319" cy="9317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Good Morning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4" y="1219199"/>
            <a:ext cx="5714999" cy="5333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ABA295-B307-4429-B103-DBD5D07C4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5" y="1524000"/>
            <a:ext cx="5410201" cy="325674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7825" y="4780746"/>
            <a:ext cx="11125201" cy="18486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উবায়দুল্লাহ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আল-মাহদির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1" y="1524000"/>
            <a:ext cx="5544994" cy="325674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5430" y="304800"/>
            <a:ext cx="11107595" cy="1219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খ-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091" y="262860"/>
            <a:ext cx="1114770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91" y="990600"/>
            <a:ext cx="5681133" cy="426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170F7B-B932-4C22-BDE1-D28808116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7" y="990600"/>
            <a:ext cx="5438826" cy="42671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37091" y="5257799"/>
            <a:ext cx="11147702" cy="129540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ফাতেমীয়দের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1524000"/>
            <a:ext cx="5334000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5" y="1524000"/>
            <a:ext cx="5698258" cy="4953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4025" y="304800"/>
            <a:ext cx="11032258" cy="1371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43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925" y="315034"/>
            <a:ext cx="110490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925" y="1114455"/>
            <a:ext cx="11049000" cy="2308324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square" numCol="1">
            <a:spAutoFit/>
          </a:bodyPr>
          <a:lstStyle/>
          <a:p>
            <a:pPr algn="ctr"/>
            <a:r>
              <a:rPr lang="en-GB" sz="3600" b="1" dirty="0">
                <a:latin typeface="NikoshBAN" pitchFamily="2" charset="0"/>
                <a:cs typeface="NikoshBAN" pitchFamily="2" charset="0"/>
              </a:rPr>
              <a:t>    1.ফাতেমি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পরিয়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600" b="1" dirty="0">
                <a:latin typeface="NikoshBAN" pitchFamily="2" charset="0"/>
                <a:cs typeface="NikoshBAN" pitchFamily="2" charset="0"/>
              </a:rPr>
              <a:t>    2.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ছিলেন ?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.মিশরে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ফাতেমিরা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রাজত্ব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করেন ?</a:t>
            </a:r>
          </a:p>
          <a:p>
            <a:pPr algn="ctr"/>
            <a:r>
              <a:rPr lang="en-GB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৪.ফাতেমি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ছিলেন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5925" y="4114800"/>
            <a:ext cx="11049000" cy="212365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:-----</a:t>
            </a:r>
          </a:p>
          <a:p>
            <a:r>
              <a:rPr lang="en-GB" sz="3200" b="1" dirty="0">
                <a:latin typeface="NikoshBAN" pitchFamily="2" charset="0"/>
                <a:cs typeface="NikoshBAN" pitchFamily="2" charset="0"/>
              </a:rPr>
              <a:t> ১-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জামাতা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ফাতিমা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রা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)-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বংশধরগণ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2-উবায়দুল্লাহ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৩-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দুইশত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৪-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ওবায়দুল্লাহ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লেকজান্দ্রিয়া বাতিঘর__lighthouse_of_alexand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226" y="0"/>
            <a:ext cx="1295400" cy="12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2965" y="-219165"/>
            <a:ext cx="5638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GB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45DF5-6634-4F12-AD92-F6C7011C1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761999"/>
            <a:ext cx="5638801" cy="5791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6C5051-6CD3-4C07-8216-99C26D929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64" y="761998"/>
            <a:ext cx="5638800" cy="5791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A06AF-A92A-4D86-AE7D-3D4D17A659E5}"/>
              </a:ext>
            </a:extLst>
          </p:cNvPr>
          <p:cNvSpPr/>
          <p:nvPr/>
        </p:nvSpPr>
        <p:spPr>
          <a:xfrm>
            <a:off x="5963103" y="-219165"/>
            <a:ext cx="5604781" cy="981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G00d by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59764" y="381774"/>
            <a:ext cx="6103703" cy="1294626"/>
          </a:xfrm>
          <a:prstGeom prst="star3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764" y="1447800"/>
            <a:ext cx="5580661" cy="50284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263235"/>
            <a:ext cx="5638800" cy="621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825" y="304800"/>
            <a:ext cx="11201400" cy="6324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0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304800"/>
            <a:ext cx="11125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FED47-73DA-438E-A873-DAA78ACC3802}"/>
              </a:ext>
            </a:extLst>
          </p:cNvPr>
          <p:cNvSpPr/>
          <p:nvPr/>
        </p:nvSpPr>
        <p:spPr>
          <a:xfrm>
            <a:off x="301624" y="1371600"/>
            <a:ext cx="6019799" cy="5181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শিরোনাম-উত্ত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ফাতেমীয়দের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     ৪৫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5CC5D4-D5AB-4D55-BAE8-908300229D13}"/>
              </a:ext>
            </a:extLst>
          </p:cNvPr>
          <p:cNvSpPr/>
          <p:nvPr/>
        </p:nvSpPr>
        <p:spPr>
          <a:xfrm>
            <a:off x="301624" y="304799"/>
            <a:ext cx="11191979" cy="10668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7A0A17-8147-48A8-AF70-A27DA2CE4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24" y="1371600"/>
            <a:ext cx="525780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iro-City-Egypt-Tours-Portal-1-e1511901150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5" y="533400"/>
            <a:ext cx="8763000" cy="5596632"/>
          </a:xfrm>
          <a:prstGeom prst="rect">
            <a:avLst/>
          </a:prstGeom>
        </p:spPr>
      </p:pic>
      <p:pic>
        <p:nvPicPr>
          <p:cNvPr id="4" name="Picture 3" descr="tunisia-north-africa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65" y="685800"/>
            <a:ext cx="10310160" cy="548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0E4C29-CC97-49B2-A78C-5CEE8379F1A4}"/>
              </a:ext>
            </a:extLst>
          </p:cNvPr>
          <p:cNvSpPr/>
          <p:nvPr/>
        </p:nvSpPr>
        <p:spPr>
          <a:xfrm>
            <a:off x="454025" y="685800"/>
            <a:ext cx="434039" cy="54442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117EAD-68BD-4419-9B6F-70249CBB224E}"/>
              </a:ext>
            </a:extLst>
          </p:cNvPr>
          <p:cNvSpPr/>
          <p:nvPr/>
        </p:nvSpPr>
        <p:spPr>
          <a:xfrm flipH="1">
            <a:off x="11198224" y="685800"/>
            <a:ext cx="404161" cy="5486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25" y="533400"/>
            <a:ext cx="112776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6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GB" sz="60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6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6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5" y="1828800"/>
            <a:ext cx="11277600" cy="4048899"/>
          </a:xfrm>
          <a:prstGeom prst="bevel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GB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9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আফ্রিকায়</a:t>
            </a:r>
            <a:r>
              <a:rPr lang="en-GB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9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ফাতেমি</a:t>
            </a:r>
            <a:r>
              <a:rPr lang="en-GB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9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খিলাফত</a:t>
            </a:r>
            <a:endParaRPr lang="en-GB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825" y="751224"/>
            <a:ext cx="11277600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শিখন 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GB" sz="4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ক্ষার্থীরা</a:t>
            </a:r>
            <a:endParaRPr lang="en-GB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925" y="2136218"/>
            <a:ext cx="11201400" cy="44169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১-ফাতেমীয়দের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২-ফাতেমীয়দের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৩-ফাতেমীয়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উবায়দুল্লাহ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আল-মাহদির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1354</TotalTime>
  <Words>639</Words>
  <Application>Microsoft Office PowerPoint</Application>
  <PresentationFormat>Custom</PresentationFormat>
  <Paragraphs>66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JAKIR-MAGURA</dc:creator>
  <cp:lastModifiedBy>Zakir</cp:lastModifiedBy>
  <cp:revision>90</cp:revision>
  <dcterms:created xsi:type="dcterms:W3CDTF">2019-11-20T00:09:32Z</dcterms:created>
  <dcterms:modified xsi:type="dcterms:W3CDTF">2020-07-08T02:14:17Z</dcterms:modified>
</cp:coreProperties>
</file>