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257" r:id="rId3"/>
    <p:sldId id="283" r:id="rId4"/>
    <p:sldId id="284" r:id="rId5"/>
    <p:sldId id="259" r:id="rId6"/>
    <p:sldId id="260" r:id="rId7"/>
    <p:sldId id="256" r:id="rId8"/>
    <p:sldId id="261" r:id="rId9"/>
    <p:sldId id="258" r:id="rId10"/>
    <p:sldId id="276" r:id="rId11"/>
    <p:sldId id="263" r:id="rId12"/>
    <p:sldId id="264" r:id="rId13"/>
    <p:sldId id="262" r:id="rId14"/>
    <p:sldId id="266" r:id="rId15"/>
    <p:sldId id="275" r:id="rId16"/>
    <p:sldId id="267" r:id="rId17"/>
    <p:sldId id="268" r:id="rId18"/>
    <p:sldId id="269" r:id="rId19"/>
    <p:sldId id="270" r:id="rId20"/>
    <p:sldId id="271" r:id="rId21"/>
    <p:sldId id="273" r:id="rId22"/>
    <p:sldId id="272" r:id="rId23"/>
    <p:sldId id="274" r:id="rId24"/>
    <p:sldId id="279" r:id="rId25"/>
    <p:sldId id="277" r:id="rId26"/>
    <p:sldId id="278" r:id="rId27"/>
    <p:sldId id="281" r:id="rId28"/>
    <p:sldId id="280" r:id="rId29"/>
    <p:sldId id="26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27" autoAdjust="0"/>
  </p:normalViewPr>
  <p:slideViewPr>
    <p:cSldViewPr snapToGrid="0">
      <p:cViewPr varScale="1">
        <p:scale>
          <a:sx n="59" d="100"/>
          <a:sy n="59" d="100"/>
        </p:scale>
        <p:origin x="1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E43D8-0EA3-476A-B3CE-2C71CB357C68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9D93B-282F-4D22-8A1C-C831E408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9D93B-282F-4D22-8A1C-C831E4085E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0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9D93B-282F-4D22-8A1C-C831E4085E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BF4F6-BB15-4E1A-82C1-F06AE419B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1B7F6-A170-45AE-8426-E0BA0BB3C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B0993-304E-4834-A847-AAE97764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6D9E-A1C0-463A-8B83-C50F01F8FAE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5ED4E-6C5D-45A0-B03A-990B4B3E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438AD-26B5-4C60-882F-37FAF01E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319-816D-473D-BD5E-652742F2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8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DA09D-F36A-40BF-BA4B-67A70351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084FD-DFB6-460B-862C-8FB8A9EAB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DFDAB-8C88-4C98-8F74-902513D1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6D9E-A1C0-463A-8B83-C50F01F8FAE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5BD4E-841F-4CC8-9F21-2B1DF382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CF71-9E7A-428E-A441-282944C1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319-816D-473D-BD5E-652742F2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4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843257-0E59-4882-9231-95B72DCD4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99E4F-38B4-4094-A1F8-3F4305139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D3317-54C5-4D76-A7EF-7FA7C1AD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6D9E-A1C0-463A-8B83-C50F01F8FAE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43FDC-92B3-44D8-985D-B576691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BC126-DA0C-4CF9-91DF-6C45D60F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319-816D-473D-BD5E-652742F2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5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AAA5-8DA0-493C-A9D6-5279A011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0294-F947-4267-8028-E19B0176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F0119-46D1-4E44-B70A-1442EBE1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6D9E-A1C0-463A-8B83-C50F01F8FAE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4A64-4BCA-4C1B-AB7E-827F1001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EED2A-14D5-45FA-904D-681C110D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319-816D-473D-BD5E-652742F2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9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CD6D-7E16-4696-A458-CC28AEF6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4A7FB-9EC1-4333-823E-B5137FF85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76F09-AD6C-48ED-8FC2-7EA2EA3E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6D9E-A1C0-463A-8B83-C50F01F8FAE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28919-3A3C-4E9C-AFA7-7CD4C60D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FACB4-9409-44C1-BE17-45418C12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319-816D-473D-BD5E-652742F2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04A7-6BAD-480E-93A2-1DD1D06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48FA8-E2D2-4633-A57A-EB2D18091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4BB56-BB2C-4EA5-9127-5746E79F6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CEF67-0C7B-4BC8-B822-365CE84E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6D9E-A1C0-463A-8B83-C50F01F8FAE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63843-91D5-4CF9-A54B-A70E26C2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B7531-0A29-44F3-A918-AB30E4DD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319-816D-473D-BD5E-652742F2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2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BD82-F1A6-4AB9-BEDF-04A74A3D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40574-90A3-4D9C-9A91-65147DD28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1F4E3-AE64-4930-8C9A-17FF2B8F8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C51B2-5BAE-458F-987B-53EDA64C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8F7344-2202-4914-A65F-175EFB17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0BA95-B6E1-47CB-937A-8250117C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6D9E-A1C0-463A-8B83-C50F01F8FAE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F2404-9FF8-49A9-A533-B5D2C2A6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903D8-B454-4FD7-B05E-E7A6642A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319-816D-473D-BD5E-652742F2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0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375A-2FB9-4813-874F-C019C74E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FAF5E7-286D-45A1-A5FB-A92AA3D6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6D9E-A1C0-463A-8B83-C50F01F8FAE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1BF19-38AF-4ABC-BB17-F8D858EB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E0B9C-84DF-4FC8-96A8-BCDA0865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319-816D-473D-BD5E-652742F2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3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993FD-6DAC-4E8E-8E27-F25CEFA9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6D9E-A1C0-463A-8B83-C50F01F8FAE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EE2BE-01D0-4085-BBE6-8481BF77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491D6-2D43-492D-B38A-896BB944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319-816D-473D-BD5E-652742F2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7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8771-AF7A-4441-9905-DB2A06A1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C2602-2258-48EB-A0F9-D3041627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E5597-20EC-4501-8EA7-701565C66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8015B-7B98-4CAE-A27B-37C15270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6D9E-A1C0-463A-8B83-C50F01F8FAE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1C0AB-259D-4B82-B35F-F9F8ECAD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6DCE1-3281-4546-9E08-0C074089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319-816D-473D-BD5E-652742F2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8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D518-47EE-4CBF-B025-E4793066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F9B84A-F48B-464F-9891-3BF133963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E64DD-728C-42D8-B970-C722E6400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CDCDA-16AC-4AF7-88C1-4D712570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6D9E-A1C0-463A-8B83-C50F01F8FAE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F145F-E969-4244-B24B-4F2CD897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CAD23-60F5-4CAD-991D-B3A5281B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319-816D-473D-BD5E-652742F2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8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F9C69-CD5C-4386-B4BD-02861161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37615-A97D-473F-A97F-AB50B093C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17C57-27C4-4D71-8B0C-AE169412C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6D9E-A1C0-463A-8B83-C50F01F8FAE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D7C5D-D615-437F-A33F-DE205AAC3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1F3B2-3200-4DF0-B3CC-CDF7180D0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AB319-816D-473D-BD5E-652742F2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7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3" y="326571"/>
            <a:ext cx="11609613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9460B9-56AD-4808-B130-32B2B5B4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7" y="277586"/>
            <a:ext cx="5940593" cy="6455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6CB959-4C60-47C4-9095-71EA23B65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7586"/>
            <a:ext cx="5972678" cy="646561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F05BA8-B7A0-41D1-8D85-305F9868571D}"/>
              </a:ext>
            </a:extLst>
          </p:cNvPr>
          <p:cNvSpPr/>
          <p:nvPr/>
        </p:nvSpPr>
        <p:spPr>
          <a:xfrm>
            <a:off x="4572000" y="277586"/>
            <a:ext cx="3048000" cy="1275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15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091A-52E1-491C-BBCB-4E5C9BDD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" y="125284"/>
            <a:ext cx="12037102" cy="182343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ঢ়নীতি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ৃঢ়নীতি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নৌবাহিনীতে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C941C-9727-4368-87C6-F2508E40F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" y="1948720"/>
            <a:ext cx="6322102" cy="4783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7ECA95-0E35-4B7D-B08F-734EFB071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63" y="1948721"/>
            <a:ext cx="5715000" cy="478399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1852F10-D6FA-4ACA-A04B-BCB40385DDB8}"/>
              </a:ext>
            </a:extLst>
          </p:cNvPr>
          <p:cNvSpPr/>
          <p:nvPr/>
        </p:nvSpPr>
        <p:spPr>
          <a:xfrm>
            <a:off x="9608695" y="1693888"/>
            <a:ext cx="2488368" cy="12441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101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1B96-845D-40A6-9550-8920B5D6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28" y="170254"/>
            <a:ext cx="11972144" cy="98399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নৌবাহিনীতে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ংযোজন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95B7C-2F84-473D-AB19-ECBDFE0A5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72" y="1154244"/>
            <a:ext cx="5715000" cy="5621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84D5C-3E5D-4F86-A67A-9A5E58732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8" y="1190624"/>
            <a:ext cx="6257144" cy="5584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BF1BF0-BBF2-4DBA-8EC2-B6BD526D7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72" y="1154244"/>
            <a:ext cx="4290935" cy="25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3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6E8E-617D-40EC-9EA0-1FA34F45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" y="74952"/>
            <a:ext cx="12097063" cy="125061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7FC726-5C6E-4D5B-8466-5B687971E949}"/>
              </a:ext>
            </a:extLst>
          </p:cNvPr>
          <p:cNvSpPr/>
          <p:nvPr/>
        </p:nvSpPr>
        <p:spPr>
          <a:xfrm>
            <a:off x="44971" y="1325563"/>
            <a:ext cx="12097062" cy="5457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খারিজ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79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airplan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B6E9-2A0B-4F05-9AA0-ECC9C5D4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" y="136358"/>
            <a:ext cx="12063663" cy="116305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476957-27AC-430B-85B1-A581500153A2}"/>
              </a:ext>
            </a:extLst>
          </p:cNvPr>
          <p:cNvSpPr/>
          <p:nvPr/>
        </p:nvSpPr>
        <p:spPr>
          <a:xfrm>
            <a:off x="64168" y="1299411"/>
            <a:ext cx="12063663" cy="54222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মুইজের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কীর্তি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আল-জওহ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নৌবহর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অবতরণ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জওহর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বীর-বীক্রমে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স্পেনীয়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উপকূলে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নৌ-অভিযান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মহাসাগ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91385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9428F-1B80-4E33-87AA-199B07D77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144378"/>
            <a:ext cx="5478880" cy="6561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A74CDE-3997-4A7D-AC95-0122BFC3D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" y="152400"/>
            <a:ext cx="6467475" cy="543025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3AEF84-CA8F-40F9-9532-BE4468A4FB30}"/>
              </a:ext>
            </a:extLst>
          </p:cNvPr>
          <p:cNvSpPr/>
          <p:nvPr/>
        </p:nvSpPr>
        <p:spPr>
          <a:xfrm>
            <a:off x="112294" y="5582653"/>
            <a:ext cx="6467475" cy="1122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</p:spTree>
    <p:extLst>
      <p:ext uri="{BB962C8B-B14F-4D97-AF65-F5344CB8AC3E}">
        <p14:creationId xmlns:p14="http://schemas.microsoft.com/office/powerpoint/2010/main" val="1011720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6 Points 1">
            <a:extLst>
              <a:ext uri="{FF2B5EF4-FFF2-40B4-BE49-F238E27FC236}">
                <a16:creationId xmlns:a16="http://schemas.microsoft.com/office/drawing/2014/main" id="{0FC86808-2023-4041-AA0E-504B1C8EB5B2}"/>
              </a:ext>
            </a:extLst>
          </p:cNvPr>
          <p:cNvSpPr/>
          <p:nvPr/>
        </p:nvSpPr>
        <p:spPr>
          <a:xfrm>
            <a:off x="112294" y="112295"/>
            <a:ext cx="11999495" cy="1572125"/>
          </a:xfrm>
          <a:prstGeom prst="star1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মধ্যসাগর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মহাসাগরে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নৌ-অভিযান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2B59F-F72F-4EA7-BFAB-A10E85DDD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" y="1491917"/>
            <a:ext cx="6000750" cy="5277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EAA13-DB3D-4601-87F7-6167720AE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70" y="1491917"/>
            <a:ext cx="5994736" cy="5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08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win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202A0-B8F1-4323-A36E-693A39FC9CFE}"/>
              </a:ext>
            </a:extLst>
          </p:cNvPr>
          <p:cNvSpPr/>
          <p:nvPr/>
        </p:nvSpPr>
        <p:spPr>
          <a:xfrm>
            <a:off x="128337" y="160421"/>
            <a:ext cx="11935326" cy="656122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ংঘ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গ্রিকগণ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৯৬১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্রিষ্টাব্দে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ক্রীট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ক্রীট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হস্তচ্যুত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সিসিলিতে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বাইজান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ধংস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ক্ষতিপুরন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97235C-688D-4C21-A77E-A8318C3B0A82}"/>
              </a:ext>
            </a:extLst>
          </p:cNvPr>
          <p:cNvSpPr/>
          <p:nvPr/>
        </p:nvSpPr>
        <p:spPr>
          <a:xfrm>
            <a:off x="3336758" y="385011"/>
            <a:ext cx="4572000" cy="17004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450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fractur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013515-D045-48FA-8459-1C4C84A18DF5}"/>
              </a:ext>
            </a:extLst>
          </p:cNvPr>
          <p:cNvSpPr/>
          <p:nvPr/>
        </p:nvSpPr>
        <p:spPr>
          <a:xfrm>
            <a:off x="128337" y="112295"/>
            <a:ext cx="11935326" cy="6593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৯৬৬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হমদ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বিন-হাসানের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নৌ-বাহ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বাইজান্টাইন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িসিলি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দ্বীপে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কায়েম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পার্লেমো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ধশালী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3077B-8165-4A51-AB01-697381634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2711116"/>
            <a:ext cx="5967663" cy="3834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09DC6-FB62-45EB-B7D9-48B7FA4DF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11116"/>
            <a:ext cx="5967663" cy="38340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B0E16C9-AE66-4C83-9E30-0C5CD00D656E}"/>
              </a:ext>
            </a:extLst>
          </p:cNvPr>
          <p:cNvSpPr/>
          <p:nvPr/>
        </p:nvSpPr>
        <p:spPr>
          <a:xfrm>
            <a:off x="248652" y="2711116"/>
            <a:ext cx="2679031" cy="150795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66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crush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F970A-8461-4A3B-B951-AAC985AA2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" y="80210"/>
            <a:ext cx="6015789" cy="5654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3F2E33-9DD8-4E7E-8074-D29556181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210"/>
            <a:ext cx="5999747" cy="565484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D735CCC-A9DD-4264-89CB-B61547842AC9}"/>
              </a:ext>
            </a:extLst>
          </p:cNvPr>
          <p:cNvSpPr/>
          <p:nvPr/>
        </p:nvSpPr>
        <p:spPr>
          <a:xfrm>
            <a:off x="80210" y="5735051"/>
            <a:ext cx="6015789" cy="100263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সিসিলি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40618E-50B0-4CF1-9BE5-FA2BD2746D35}"/>
              </a:ext>
            </a:extLst>
          </p:cNvPr>
          <p:cNvSpPr/>
          <p:nvPr/>
        </p:nvSpPr>
        <p:spPr>
          <a:xfrm>
            <a:off x="6095999" y="5735051"/>
            <a:ext cx="5967663" cy="100263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রাজধান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্লেমোতে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367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C95A-D677-4D9E-9746-FB20AD0F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21" y="310243"/>
            <a:ext cx="5907822" cy="1140602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err="1"/>
              <a:t>স্বাগতম</a:t>
            </a:r>
            <a:r>
              <a:rPr lang="en-US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79EC3A-4AF3-4E90-87A4-0ACE9AB05177}"/>
              </a:ext>
            </a:extLst>
          </p:cNvPr>
          <p:cNvSpPr/>
          <p:nvPr/>
        </p:nvSpPr>
        <p:spPr>
          <a:xfrm>
            <a:off x="244927" y="310243"/>
            <a:ext cx="5816093" cy="11405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শুভেচ্ছা</a:t>
            </a:r>
            <a:r>
              <a:rPr lang="en-US" sz="32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9" y="1450842"/>
            <a:ext cx="5833580" cy="5281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499" y="1450842"/>
            <a:ext cx="2446344" cy="5281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20" y="1450842"/>
            <a:ext cx="3461479" cy="52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8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C489F1-9DCA-457E-8E5A-EC9021F174E7}"/>
              </a:ext>
            </a:extLst>
          </p:cNvPr>
          <p:cNvSpPr/>
          <p:nvPr/>
        </p:nvSpPr>
        <p:spPr>
          <a:xfrm>
            <a:off x="48126" y="112295"/>
            <a:ext cx="12063663" cy="66574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শ্রেষ্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ইখশিদিয়া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শাসনামলে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অত্যাচারে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অরাজকতা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আমির-উম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আলেকজান্দিয়া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জওহ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উষ্ট্রবাহিনী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অস্ত্রশস্ত্র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জওহ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৯৬৯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ন্নিক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ইখশিদ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জওহরের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াধাদিলে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জওহর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ফুস্তাত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৯৬৯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71E74A-E2D3-4BAA-824D-7CC5799B9826}"/>
              </a:ext>
            </a:extLst>
          </p:cNvPr>
          <p:cNvSpPr/>
          <p:nvPr/>
        </p:nvSpPr>
        <p:spPr>
          <a:xfrm>
            <a:off x="4395536" y="112295"/>
            <a:ext cx="2951747" cy="129138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560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326571"/>
            <a:ext cx="11560628" cy="62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3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2ABEA9-100B-4BD8-817E-8FCF0A4BA472}"/>
              </a:ext>
            </a:extLst>
          </p:cNvPr>
          <p:cNvSpPr/>
          <p:nvPr/>
        </p:nvSpPr>
        <p:spPr>
          <a:xfrm>
            <a:off x="72189" y="32084"/>
            <a:ext cx="12047621" cy="67938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3FDE3-A527-43F0-BCF7-33B9F0D3E1FE}"/>
              </a:ext>
            </a:extLst>
          </p:cNvPr>
          <p:cNvSpPr/>
          <p:nvPr/>
        </p:nvSpPr>
        <p:spPr>
          <a:xfrm>
            <a:off x="72189" y="32084"/>
            <a:ext cx="12039601" cy="13956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আলেকজান্দিয়া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ৃক্ষ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37186B-96DB-4480-8D9E-0A415DB74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92" y="3978442"/>
            <a:ext cx="4351418" cy="178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082DDD-0917-48C0-BE59-26206301E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10" y="1427747"/>
            <a:ext cx="4381500" cy="2550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4714FB-683C-462C-BFE0-3540FA32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" y="1427747"/>
            <a:ext cx="3810000" cy="43313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EB1A71-2BB1-4B01-B5BD-F84E94FDF68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93" y="1427747"/>
            <a:ext cx="3809998" cy="433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C09B32-1C95-4E00-8891-B4042ABB124E}"/>
              </a:ext>
            </a:extLst>
          </p:cNvPr>
          <p:cNvSpPr/>
          <p:nvPr/>
        </p:nvSpPr>
        <p:spPr>
          <a:xfrm>
            <a:off x="80209" y="5759116"/>
            <a:ext cx="3810001" cy="10668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F61AE7-F538-46D7-9061-2A12DAE179AB}"/>
              </a:ext>
            </a:extLst>
          </p:cNvPr>
          <p:cNvSpPr/>
          <p:nvPr/>
        </p:nvSpPr>
        <p:spPr>
          <a:xfrm>
            <a:off x="3920292" y="5759116"/>
            <a:ext cx="4351418" cy="10427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907DCB-3E14-4B95-9D31-44C80C68BEC9}"/>
              </a:ext>
            </a:extLst>
          </p:cNvPr>
          <p:cNvSpPr/>
          <p:nvPr/>
        </p:nvSpPr>
        <p:spPr>
          <a:xfrm>
            <a:off x="8301791" y="5759117"/>
            <a:ext cx="3809997" cy="104273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শ্রামাগার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43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gallery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209BA-1F52-41FF-BCF5-E8310949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" y="48126"/>
            <a:ext cx="6015789" cy="6737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46EAD-1BC9-43FF-9D45-BCD647C50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8125"/>
            <a:ext cx="6015789" cy="673768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6AB4E1-B0D0-4EAF-819D-1FCDEB94A8F1}"/>
              </a:ext>
            </a:extLst>
          </p:cNvPr>
          <p:cNvSpPr/>
          <p:nvPr/>
        </p:nvSpPr>
        <p:spPr>
          <a:xfrm>
            <a:off x="4796588" y="5454316"/>
            <a:ext cx="3192380" cy="112294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51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lip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9CD3D6-7CEC-49CC-BEA5-047DF81D523C}"/>
              </a:ext>
            </a:extLst>
          </p:cNvPr>
          <p:cNvSpPr/>
          <p:nvPr/>
        </p:nvSpPr>
        <p:spPr>
          <a:xfrm>
            <a:off x="104274" y="112294"/>
            <a:ext cx="6312568" cy="6625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ফতেমীয়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0C096-44B9-446E-B8D2-77CC66B67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2" y="120317"/>
            <a:ext cx="5670884" cy="66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0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an dir="u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C1AA15-6AA1-4117-A920-B6BDB9ADE412}"/>
              </a:ext>
            </a:extLst>
          </p:cNvPr>
          <p:cNvSpPr/>
          <p:nvPr/>
        </p:nvSpPr>
        <p:spPr>
          <a:xfrm>
            <a:off x="144379" y="112296"/>
            <a:ext cx="11887200" cy="219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 ?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1CE82-2295-4ED8-847F-31CCD5563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4" y="2310063"/>
            <a:ext cx="11373852" cy="443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7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A85CBA-FC04-4A12-8820-BFB93646A614}"/>
              </a:ext>
            </a:extLst>
          </p:cNvPr>
          <p:cNvSpPr/>
          <p:nvPr/>
        </p:nvSpPr>
        <p:spPr>
          <a:xfrm>
            <a:off x="160421" y="144379"/>
            <a:ext cx="11871158" cy="174858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ৃতিত্ব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384B5-0232-4B10-8056-22B2F7B9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0" y="1892967"/>
            <a:ext cx="5935581" cy="4820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2715EB-EAFC-41AA-A1EB-7DF8F512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92966"/>
            <a:ext cx="5935579" cy="48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6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erris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3" y="1287235"/>
            <a:ext cx="6076270" cy="5325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71" y="1287234"/>
            <a:ext cx="6044086" cy="5325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573" y="195944"/>
            <a:ext cx="11742284" cy="10912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6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92D193-4250-45CA-BB6B-317D79AF002D}"/>
              </a:ext>
            </a:extLst>
          </p:cNvPr>
          <p:cNvSpPr/>
          <p:nvPr/>
        </p:nvSpPr>
        <p:spPr>
          <a:xfrm>
            <a:off x="179614" y="1877786"/>
            <a:ext cx="11805558" cy="485989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১-আল-মুইজ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২-আল-মুইজের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মরক্কো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৩-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আল-মুইজের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আলোচনাকর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614" y="212271"/>
            <a:ext cx="11805558" cy="16655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5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62CA-54E9-4ED6-B4DA-3E88E5CF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261257"/>
            <a:ext cx="11707586" cy="1174598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                              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Good by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8175D-7C29-4127-8684-D927551B4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" y="1435853"/>
            <a:ext cx="5918706" cy="5242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737DCA-4023-4970-A15C-B56CA1916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57" y="1435853"/>
            <a:ext cx="5829300" cy="52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4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929" y="304800"/>
            <a:ext cx="11674928" cy="6324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স্বাস্থবিধি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2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304800"/>
            <a:ext cx="1137874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C93D-9E4F-4159-B76E-CF123AFB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0" y="89941"/>
            <a:ext cx="6435774" cy="11242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7B129B-B0A1-45E5-B93C-23B61E7BC639}"/>
              </a:ext>
            </a:extLst>
          </p:cNvPr>
          <p:cNvSpPr/>
          <p:nvPr/>
        </p:nvSpPr>
        <p:spPr>
          <a:xfrm>
            <a:off x="89939" y="1214203"/>
            <a:ext cx="6435775" cy="55538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ধ্যাপক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মুহম্মাদপুর-মাগুরা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B1715-A99B-431C-B959-B73F927B6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14" y="89941"/>
            <a:ext cx="5586338" cy="66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8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B47F-3007-4FC8-8A6B-57A13F6D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4" y="110292"/>
            <a:ext cx="12022112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D3A7EC-A906-4E0F-9ECF-96B2E247D111}"/>
              </a:ext>
            </a:extLst>
          </p:cNvPr>
          <p:cNvSpPr/>
          <p:nvPr/>
        </p:nvSpPr>
        <p:spPr>
          <a:xfrm>
            <a:off x="84944" y="1435855"/>
            <a:ext cx="6525716" cy="53118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শ্রেনী-একাদশ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পাঠশিরোনাম-উত্ত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(৯০৯-১১৭১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5DF89-109C-488A-8354-492C6D07E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62" y="1435855"/>
            <a:ext cx="5496392" cy="53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5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8BB2-9F5C-4E4A-924B-53EC8C86A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62" y="133011"/>
            <a:ext cx="11752289" cy="14109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আল-মুইজ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64B2B-8CA2-48D6-90AA-1AEE7A103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862" y="1543987"/>
            <a:ext cx="11752289" cy="5096656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ল-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ৃত্যুর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তদীয়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মা’দ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বশ্যতা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্যবস্থার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বিন্যাস,শান্তি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লেনপুল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374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DC22-249B-42FF-AE95-D1AA7DAA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0" y="0"/>
            <a:ext cx="12022111" cy="1274166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খনফ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44C8BC-416D-4895-BAE4-D8795E56E8D2}"/>
              </a:ext>
            </a:extLst>
          </p:cNvPr>
          <p:cNvSpPr/>
          <p:nvPr/>
        </p:nvSpPr>
        <p:spPr>
          <a:xfrm>
            <a:off x="209862" y="1274165"/>
            <a:ext cx="11692328" cy="54564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s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-আ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আল-মুইজের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খিলাফতের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৩-ফাতেমি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খিলাফতের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আল-মুইজের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8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CA1F-EEEF-4C45-82DF-E108F623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9" y="212271"/>
            <a:ext cx="11674928" cy="636814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80814F-A44B-49AB-9ADA-DAE21B4328B1}"/>
              </a:ext>
            </a:extLst>
          </p:cNvPr>
          <p:cNvSpPr/>
          <p:nvPr/>
        </p:nvSpPr>
        <p:spPr>
          <a:xfrm>
            <a:off x="4788196" y="2895912"/>
            <a:ext cx="2293496" cy="21323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F929F5-983B-4318-A908-2D45E4451838}"/>
              </a:ext>
            </a:extLst>
          </p:cNvPr>
          <p:cNvSpPr/>
          <p:nvPr/>
        </p:nvSpPr>
        <p:spPr>
          <a:xfrm>
            <a:off x="7111408" y="2357088"/>
            <a:ext cx="2056151" cy="18437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583DFA-5095-4323-8596-DA7E22F42A24}"/>
              </a:ext>
            </a:extLst>
          </p:cNvPr>
          <p:cNvSpPr/>
          <p:nvPr/>
        </p:nvSpPr>
        <p:spPr>
          <a:xfrm>
            <a:off x="4768031" y="1150045"/>
            <a:ext cx="2056151" cy="17182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া’দ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C86B5E-5146-4C01-858F-E8DA385DD9ED}"/>
              </a:ext>
            </a:extLst>
          </p:cNvPr>
          <p:cNvSpPr/>
          <p:nvPr/>
        </p:nvSpPr>
        <p:spPr>
          <a:xfrm>
            <a:off x="2635235" y="2474447"/>
            <a:ext cx="2056151" cy="184379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81AC66-D63D-452C-9361-E4D7432D9620}"/>
              </a:ext>
            </a:extLst>
          </p:cNvPr>
          <p:cNvSpPr/>
          <p:nvPr/>
        </p:nvSpPr>
        <p:spPr>
          <a:xfrm>
            <a:off x="3483959" y="4580031"/>
            <a:ext cx="1918741" cy="184379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৯৭৫-খ্রীঃ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04CFA5-6698-412E-8451-83DADFF2FBE3}"/>
              </a:ext>
            </a:extLst>
          </p:cNvPr>
          <p:cNvSpPr/>
          <p:nvPr/>
        </p:nvSpPr>
        <p:spPr>
          <a:xfrm>
            <a:off x="6578722" y="4407723"/>
            <a:ext cx="2056151" cy="19658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ংহাসন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৯৫২-খ্রীঃ </a:t>
            </a:r>
          </a:p>
        </p:txBody>
      </p:sp>
    </p:spTree>
    <p:extLst>
      <p:ext uri="{BB962C8B-B14F-4D97-AF65-F5344CB8AC3E}">
        <p14:creationId xmlns:p14="http://schemas.microsoft.com/office/powerpoint/2010/main" val="31394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1690</Words>
  <Application>Microsoft Office PowerPoint</Application>
  <PresentationFormat>Widescreen</PresentationFormat>
  <Paragraphs>89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Office Theme</vt:lpstr>
      <vt:lpstr>PowerPoint Presentation</vt:lpstr>
      <vt:lpstr> স্বাগতম </vt:lpstr>
      <vt:lpstr>PowerPoint Presentation</vt:lpstr>
      <vt:lpstr>PowerPoint Presentation</vt:lpstr>
      <vt:lpstr>শিক্ষক পরিচিতি </vt:lpstr>
      <vt:lpstr>বিষয় পরিচিতি </vt:lpstr>
      <vt:lpstr> আল-মুইজ এর শাসনকাল  </vt:lpstr>
      <vt:lpstr>শিখনফল </vt:lpstr>
      <vt:lpstr>আল-মুইজের পরিচয়          </vt:lpstr>
      <vt:lpstr>PowerPoint Presentation</vt:lpstr>
      <vt:lpstr>দৃঢ়নীতি গ্রহণ- আল-মুইজ সাম্রাজ্যে শান্তি ও শৃঙ্খলা ফিরিয়ে আনার জন্য দৃঢ়নীতি গ্রহণ করেন। তিনি সেনাবাহিনী পুনর্গঠন করেন,পুরাতন দুর্গগুলোর পুনসংস্কার করেন। তিনি নৌবাহিনীতে যুদ্ধ জাহাজ সংযোজন করেন। </vt:lpstr>
      <vt:lpstr>নৌবাহিনীতে যুদ্ধ জাহাজ সংযোজন </vt:lpstr>
      <vt:lpstr>বিদ্রোহ দমন </vt:lpstr>
      <vt:lpstr>মরক্কো বিজয়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                               Good 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স্বাগতম </dc:title>
  <dc:creator>JAKIR-MAGURA</dc:creator>
  <cp:lastModifiedBy>Zakir</cp:lastModifiedBy>
  <cp:revision>19</cp:revision>
  <dcterms:created xsi:type="dcterms:W3CDTF">2020-05-02T04:54:39Z</dcterms:created>
  <dcterms:modified xsi:type="dcterms:W3CDTF">2020-07-08T11:48:29Z</dcterms:modified>
</cp:coreProperties>
</file>