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264E79-8CEB-4DDB-8886-A8D80A82E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BA3A35-C989-4674-A5E3-3AE993EA8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B7AD54-442C-445F-8AF5-368FEB67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0F2-4109-4598-BB07-CE5873DD372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54FF3E-0534-4313-8D1D-ACE1958A1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4EC878-73AD-44D6-8AA3-7DBF1D69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EC62-C02A-4A98-8FD1-43806EDE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65DDB-FB6D-45DB-963B-5EBA35922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C63B6-86B4-462F-8570-93C8DA93F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E63EB5-34EA-48F0-A7CC-B22ED307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0F2-4109-4598-BB07-CE5873DD372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2BC28E-8064-458C-A44A-19F35A08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B93247-769D-4127-BAFF-A52E95D4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EC62-C02A-4A98-8FD1-43806EDE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2DCCEA9-247F-4F85-8A72-0D569F253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0CA5BE-D70C-4B6F-A1CC-EFC63A86C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6CCCC8-F0D6-47F2-96FF-DF8B185D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0F2-4109-4598-BB07-CE5873DD372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1556EB-1487-4C28-94DA-72B03812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25FFE0-4157-422D-8CEE-A4C48DFF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EC62-C02A-4A98-8FD1-43806EDE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6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BFA942-3957-4832-B97B-4A43DB67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1C82C0-D0AD-4636-BFAF-4521A130C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AF8043-6BD9-4FF8-8D1D-69499B78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0F2-4109-4598-BB07-CE5873DD372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8816DB-0F46-4C8D-9AD8-814D7C7F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907F46-015A-4126-994A-6C0C99FB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EC62-C02A-4A98-8FD1-43806EDE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4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2D3262-FFE1-42AD-BAA1-B0696CBA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9C418D-408B-4698-9A82-5D653A43E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0F9281-C245-4EE4-BCBF-EBB2E90C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0F2-4109-4598-BB07-CE5873DD372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D59682-5A6D-4717-BCFE-E64A232D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5D5744-E9BB-40CA-B4A7-9EA76835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EC62-C02A-4A98-8FD1-43806EDE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9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EFCD2-3066-4147-A0B1-ECE1FCBD4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2D97AE-EEDD-4B63-90AD-FB6F8E61C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92FD8C-AE95-433C-AB8A-151F5DD3C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181897-F8DA-4D35-9776-60A10CF8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0F2-4109-4598-BB07-CE5873DD372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D90EA2-07E6-43A8-BBFB-5D709667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1F5FCB-A8B0-4BDB-87B7-67D79038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EC62-C02A-4A98-8FD1-43806EDE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5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07575-AD8B-48E3-9E93-C998A610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E54E22-DC7B-40DC-A0A3-D9579551F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A9FAA1-1B00-4D4E-B533-76598C933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764530-CEA2-4040-8580-F89F26AD3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D76857-C077-461F-B9A6-5BF18297C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28BD733-4966-4864-A81E-9B3B48FF5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0F2-4109-4598-BB07-CE5873DD372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8A7191D-7728-4792-886B-B6429EE6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5463F00-7F24-4CCB-A4AF-5C7FFE63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EC62-C02A-4A98-8FD1-43806EDE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5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0AE0B2-C3B9-46B5-ABDC-2A9254EF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6A96BF-6045-4CA2-BC4C-C9612262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0F2-4109-4598-BB07-CE5873DD372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A9111C-5C3B-42FA-A783-0B4BE9F4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8B6E0B-D53A-4BB6-95D4-CACF6B77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EC62-C02A-4A98-8FD1-43806EDE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CCA10E-A0AE-4974-8F14-810D780C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0F2-4109-4598-BB07-CE5873DD372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0C6FA12-BBF7-40CE-A86C-597B936F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BAD9E4-AF55-4707-8CA1-CAD7566D1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EC62-C02A-4A98-8FD1-43806EDE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1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3CF45-F0CA-45C7-B67B-CCC8A987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894616-641B-435A-90DA-AA87097CB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23EC70-97BC-4E48-BEF0-FAF0EE562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339543-0B47-47B5-BFE0-63C903DC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0F2-4109-4598-BB07-CE5873DD372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C42AB1-21ED-45E7-8656-C6CC23E9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21079A-CC47-41E3-9933-2E01A094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EC62-C02A-4A98-8FD1-43806EDE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3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E5469F-0017-4540-910A-252F6ACB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C5A634F-3771-4FFF-9514-D19C558C0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AACF57-44BC-491D-AB35-3EF850E3F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442890-6847-4494-B348-40D26F50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0F2-4109-4598-BB07-CE5873DD372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8431E0-7AA3-490C-B62D-2EC409A3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1137F4-D667-41B5-A819-CAEAFEAC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EC62-C02A-4A98-8FD1-43806EDE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0FB6D56-2539-4CAB-BE04-C432BBE2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1D339B-E3B2-433D-9B52-19A03E055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753410-36F2-4C08-9A08-8499D52FE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00F2-4109-4598-BB07-CE5873DD372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79A04E-9BA4-493E-8536-33E2B7F97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3C540-5259-41EC-B2F8-36FDA036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EC62-C02A-4A98-8FD1-43806EDE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Email-bisharot990@gmail.co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89CD08-62B1-416A-8A5D-F0BE3B6E8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28" y="1810581"/>
            <a:ext cx="5067300" cy="46631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78BA5B-AA1F-4A9B-9B4D-619167346A60}"/>
              </a:ext>
            </a:extLst>
          </p:cNvPr>
          <p:cNvSpPr txBox="1"/>
          <p:nvPr/>
        </p:nvSpPr>
        <p:spPr>
          <a:xfrm rot="10800000">
            <a:off x="-72888" y="159024"/>
            <a:ext cx="11781183" cy="52611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vert270" wrap="none" rtlCol="0">
            <a:prstTxWarp prst="textButtonPour">
              <a:avLst/>
            </a:prstTxWarp>
            <a:spAutoFit/>
          </a:bodyPr>
          <a:lstStyle/>
          <a:p>
            <a:r>
              <a:rPr lang="en-US" sz="11500" dirty="0" err="1">
                <a:solidFill>
                  <a:srgbClr val="00B05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সকলকে</a:t>
            </a:r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as-IN" sz="11500" dirty="0">
                <a:solidFill>
                  <a:srgbClr val="00B05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শ</a:t>
            </a:r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ু</a:t>
            </a:r>
            <a:r>
              <a:rPr lang="as-IN" sz="11500" dirty="0">
                <a:solidFill>
                  <a:srgbClr val="00B05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ভ</a:t>
            </a:r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ে</a:t>
            </a:r>
            <a:r>
              <a:rPr lang="as-IN" sz="11500" dirty="0">
                <a:solidFill>
                  <a:srgbClr val="00B05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চ</a:t>
            </a:r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্</a:t>
            </a:r>
            <a:r>
              <a:rPr lang="as-IN" sz="11500" dirty="0">
                <a:solidFill>
                  <a:srgbClr val="00B05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ছ</a:t>
            </a:r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া </a:t>
            </a:r>
            <a:r>
              <a:rPr lang="as-IN" sz="11500" dirty="0">
                <a:solidFill>
                  <a:srgbClr val="00B05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ও</a:t>
            </a:r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as-IN" sz="11500" dirty="0">
                <a:solidFill>
                  <a:srgbClr val="00B05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অ</a:t>
            </a:r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ভ</a:t>
            </a:r>
            <a:r>
              <a:rPr lang="as-IN" sz="11500" dirty="0">
                <a:solidFill>
                  <a:srgbClr val="00B05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ি</a:t>
            </a:r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ন</a:t>
            </a:r>
            <a:r>
              <a:rPr lang="as-IN" sz="11500" dirty="0">
                <a:solidFill>
                  <a:srgbClr val="00B05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্</a:t>
            </a:r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দ</a:t>
            </a:r>
            <a:r>
              <a:rPr lang="as-IN" sz="11500" dirty="0">
                <a:solidFill>
                  <a:srgbClr val="00B05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ন</a:t>
            </a:r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ea typeface="Arial Unicode MS" panose="020B0604020202020204" pitchFamily="34" charset="-128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8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9C7C5A-9972-45FB-9BF5-8555734866DC}"/>
              </a:ext>
            </a:extLst>
          </p:cNvPr>
          <p:cNvSpPr txBox="1"/>
          <p:nvPr/>
        </p:nvSpPr>
        <p:spPr>
          <a:xfrm>
            <a:off x="3763616" y="117999"/>
            <a:ext cx="2915479" cy="101566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9A6120A5-F4E3-4919-983C-A22E915B1A1D}"/>
              </a:ext>
            </a:extLst>
          </p:cNvPr>
          <p:cNvSpPr/>
          <p:nvPr/>
        </p:nvSpPr>
        <p:spPr>
          <a:xfrm>
            <a:off x="542490" y="1203084"/>
            <a:ext cx="4857103" cy="433093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06DE3F-5EA4-45EA-9090-F0D070AFC98B}"/>
              </a:ext>
            </a:extLst>
          </p:cNvPr>
          <p:cNvSpPr txBox="1"/>
          <p:nvPr/>
        </p:nvSpPr>
        <p:spPr>
          <a:xfrm>
            <a:off x="4570600" y="1203085"/>
            <a:ext cx="777922" cy="65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E379C0-933C-4A69-9A4A-F61B985E08B8}"/>
              </a:ext>
            </a:extLst>
          </p:cNvPr>
          <p:cNvSpPr txBox="1"/>
          <p:nvPr/>
        </p:nvSpPr>
        <p:spPr>
          <a:xfrm>
            <a:off x="542490" y="4878130"/>
            <a:ext cx="777922" cy="65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79C34A-A389-4050-A071-16497B23AAC8}"/>
              </a:ext>
            </a:extLst>
          </p:cNvPr>
          <p:cNvSpPr txBox="1"/>
          <p:nvPr/>
        </p:nvSpPr>
        <p:spPr>
          <a:xfrm>
            <a:off x="4701955" y="4937064"/>
            <a:ext cx="777922" cy="65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9F9CB2-C237-42E2-85CC-E3E265107FFF}"/>
              </a:ext>
            </a:extLst>
          </p:cNvPr>
          <p:cNvSpPr txBox="1"/>
          <p:nvPr/>
        </p:nvSpPr>
        <p:spPr>
          <a:xfrm>
            <a:off x="3022612" y="2858988"/>
            <a:ext cx="570974" cy="65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EA66B939-BA7A-45FD-A91A-D904DDC13019}"/>
              </a:ext>
            </a:extLst>
          </p:cNvPr>
          <p:cNvSpPr/>
          <p:nvPr/>
        </p:nvSpPr>
        <p:spPr>
          <a:xfrm>
            <a:off x="2920797" y="3326046"/>
            <a:ext cx="72861" cy="10294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D9B741B-4657-41EB-9CAF-7A043D592DFC}"/>
              </a:ext>
            </a:extLst>
          </p:cNvPr>
          <p:cNvSpPr txBox="1"/>
          <p:nvPr/>
        </p:nvSpPr>
        <p:spPr>
          <a:xfrm>
            <a:off x="6553005" y="1291920"/>
            <a:ext cx="461683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নাম কী?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xmlns="" id="{2DCA0506-2D6D-4A83-B109-43EE8EF77D70}"/>
              </a:ext>
            </a:extLst>
          </p:cNvPr>
          <p:cNvSpPr/>
          <p:nvPr/>
        </p:nvSpPr>
        <p:spPr>
          <a:xfrm rot="16200000">
            <a:off x="3476159" y="2944208"/>
            <a:ext cx="3098159" cy="748709"/>
          </a:xfrm>
          <a:custGeom>
            <a:avLst/>
            <a:gdLst>
              <a:gd name="connsiteX0" fmla="*/ 3098159 w 3098159"/>
              <a:gd name="connsiteY0" fmla="*/ 0 h 557474"/>
              <a:gd name="connsiteX1" fmla="*/ 3058085 w 3098159"/>
              <a:gd name="connsiteY1" fmla="*/ 43716 h 557474"/>
              <a:gd name="connsiteX2" fmla="*/ 2985225 w 3098159"/>
              <a:gd name="connsiteY2" fmla="*/ 94718 h 557474"/>
              <a:gd name="connsiteX3" fmla="*/ 2919650 w 3098159"/>
              <a:gd name="connsiteY3" fmla="*/ 145721 h 557474"/>
              <a:gd name="connsiteX4" fmla="*/ 2814003 w 3098159"/>
              <a:gd name="connsiteY4" fmla="*/ 211295 h 557474"/>
              <a:gd name="connsiteX5" fmla="*/ 2693783 w 3098159"/>
              <a:gd name="connsiteY5" fmla="*/ 273227 h 557474"/>
              <a:gd name="connsiteX6" fmla="*/ 2558991 w 3098159"/>
              <a:gd name="connsiteY6" fmla="*/ 342444 h 557474"/>
              <a:gd name="connsiteX7" fmla="*/ 2409626 w 3098159"/>
              <a:gd name="connsiteY7" fmla="*/ 397090 h 557474"/>
              <a:gd name="connsiteX8" fmla="*/ 2271191 w 3098159"/>
              <a:gd name="connsiteY8" fmla="*/ 451735 h 557474"/>
              <a:gd name="connsiteX9" fmla="*/ 2103612 w 3098159"/>
              <a:gd name="connsiteY9" fmla="*/ 488165 h 557474"/>
              <a:gd name="connsiteX10" fmla="*/ 1943319 w 3098159"/>
              <a:gd name="connsiteY10" fmla="*/ 524596 h 557474"/>
              <a:gd name="connsiteX11" fmla="*/ 1742952 w 3098159"/>
              <a:gd name="connsiteY11" fmla="*/ 550097 h 557474"/>
              <a:gd name="connsiteX12" fmla="*/ 1557158 w 3098159"/>
              <a:gd name="connsiteY12" fmla="*/ 557383 h 557474"/>
              <a:gd name="connsiteX13" fmla="*/ 1327647 w 3098159"/>
              <a:gd name="connsiteY13" fmla="*/ 546454 h 557474"/>
              <a:gd name="connsiteX14" fmla="*/ 1058063 w 3098159"/>
              <a:gd name="connsiteY14" fmla="*/ 506380 h 557474"/>
              <a:gd name="connsiteX15" fmla="*/ 843124 w 3098159"/>
              <a:gd name="connsiteY15" fmla="*/ 451735 h 557474"/>
              <a:gd name="connsiteX16" fmla="*/ 664616 w 3098159"/>
              <a:gd name="connsiteY16" fmla="*/ 389804 h 557474"/>
              <a:gd name="connsiteX17" fmla="*/ 442391 w 3098159"/>
              <a:gd name="connsiteY17" fmla="*/ 295085 h 557474"/>
              <a:gd name="connsiteX18" fmla="*/ 314885 w 3098159"/>
              <a:gd name="connsiteY18" fmla="*/ 225867 h 557474"/>
              <a:gd name="connsiteX19" fmla="*/ 183736 w 3098159"/>
              <a:gd name="connsiteY19" fmla="*/ 145721 h 557474"/>
              <a:gd name="connsiteX20" fmla="*/ 70803 w 3098159"/>
              <a:gd name="connsiteY20" fmla="*/ 69217 h 557474"/>
              <a:gd name="connsiteX21" fmla="*/ 5228 w 3098159"/>
              <a:gd name="connsiteY21" fmla="*/ 10929 h 557474"/>
              <a:gd name="connsiteX22" fmla="*/ 8871 w 3098159"/>
              <a:gd name="connsiteY22" fmla="*/ 10929 h 55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98159" h="557474">
                <a:moveTo>
                  <a:pt x="3098159" y="0"/>
                </a:moveTo>
                <a:cubicBezTo>
                  <a:pt x="3087533" y="13965"/>
                  <a:pt x="3076907" y="27930"/>
                  <a:pt x="3058085" y="43716"/>
                </a:cubicBezTo>
                <a:cubicBezTo>
                  <a:pt x="3039263" y="59502"/>
                  <a:pt x="3008297" y="77717"/>
                  <a:pt x="2985225" y="94718"/>
                </a:cubicBezTo>
                <a:cubicBezTo>
                  <a:pt x="2962153" y="111719"/>
                  <a:pt x="2948187" y="126291"/>
                  <a:pt x="2919650" y="145721"/>
                </a:cubicBezTo>
                <a:cubicBezTo>
                  <a:pt x="2891113" y="165151"/>
                  <a:pt x="2851647" y="190044"/>
                  <a:pt x="2814003" y="211295"/>
                </a:cubicBezTo>
                <a:cubicBezTo>
                  <a:pt x="2776359" y="232546"/>
                  <a:pt x="2693783" y="273227"/>
                  <a:pt x="2693783" y="273227"/>
                </a:cubicBezTo>
                <a:cubicBezTo>
                  <a:pt x="2651281" y="295085"/>
                  <a:pt x="2606350" y="321800"/>
                  <a:pt x="2558991" y="342444"/>
                </a:cubicBezTo>
                <a:cubicBezTo>
                  <a:pt x="2511632" y="363088"/>
                  <a:pt x="2457593" y="378875"/>
                  <a:pt x="2409626" y="397090"/>
                </a:cubicBezTo>
                <a:cubicBezTo>
                  <a:pt x="2361659" y="415305"/>
                  <a:pt x="2322193" y="436556"/>
                  <a:pt x="2271191" y="451735"/>
                </a:cubicBezTo>
                <a:cubicBezTo>
                  <a:pt x="2220189" y="466914"/>
                  <a:pt x="2103612" y="488165"/>
                  <a:pt x="2103612" y="488165"/>
                </a:cubicBezTo>
                <a:cubicBezTo>
                  <a:pt x="2048967" y="500308"/>
                  <a:pt x="2003429" y="514274"/>
                  <a:pt x="1943319" y="524596"/>
                </a:cubicBezTo>
                <a:cubicBezTo>
                  <a:pt x="1883209" y="534918"/>
                  <a:pt x="1807312" y="544633"/>
                  <a:pt x="1742952" y="550097"/>
                </a:cubicBezTo>
                <a:cubicBezTo>
                  <a:pt x="1678592" y="555561"/>
                  <a:pt x="1626375" y="557990"/>
                  <a:pt x="1557158" y="557383"/>
                </a:cubicBezTo>
                <a:cubicBezTo>
                  <a:pt x="1487941" y="556776"/>
                  <a:pt x="1410829" y="554955"/>
                  <a:pt x="1327647" y="546454"/>
                </a:cubicBezTo>
                <a:cubicBezTo>
                  <a:pt x="1244464" y="537954"/>
                  <a:pt x="1138817" y="522167"/>
                  <a:pt x="1058063" y="506380"/>
                </a:cubicBezTo>
                <a:cubicBezTo>
                  <a:pt x="977309" y="490594"/>
                  <a:pt x="908699" y="471164"/>
                  <a:pt x="843124" y="451735"/>
                </a:cubicBezTo>
                <a:cubicBezTo>
                  <a:pt x="777549" y="432306"/>
                  <a:pt x="731405" y="415912"/>
                  <a:pt x="664616" y="389804"/>
                </a:cubicBezTo>
                <a:cubicBezTo>
                  <a:pt x="597827" y="363696"/>
                  <a:pt x="500679" y="322408"/>
                  <a:pt x="442391" y="295085"/>
                </a:cubicBezTo>
                <a:cubicBezTo>
                  <a:pt x="384103" y="267762"/>
                  <a:pt x="357994" y="250761"/>
                  <a:pt x="314885" y="225867"/>
                </a:cubicBezTo>
                <a:cubicBezTo>
                  <a:pt x="271776" y="200973"/>
                  <a:pt x="224416" y="171829"/>
                  <a:pt x="183736" y="145721"/>
                </a:cubicBezTo>
                <a:cubicBezTo>
                  <a:pt x="143056" y="119613"/>
                  <a:pt x="100554" y="91682"/>
                  <a:pt x="70803" y="69217"/>
                </a:cubicBezTo>
                <a:cubicBezTo>
                  <a:pt x="41052" y="46752"/>
                  <a:pt x="15550" y="20644"/>
                  <a:pt x="5228" y="10929"/>
                </a:cubicBezTo>
                <a:cubicBezTo>
                  <a:pt x="-5094" y="1214"/>
                  <a:pt x="1888" y="6071"/>
                  <a:pt x="8871" y="10929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B383A4B-AF37-45F0-BEA2-32F24304BF56}"/>
              </a:ext>
            </a:extLst>
          </p:cNvPr>
          <p:cNvSpPr txBox="1"/>
          <p:nvPr/>
        </p:nvSpPr>
        <p:spPr>
          <a:xfrm>
            <a:off x="6553004" y="2212657"/>
            <a:ext cx="461683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চাপ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0966851-23EE-45C6-86A1-860A73F8EC84}"/>
              </a:ext>
            </a:extLst>
          </p:cNvPr>
          <p:cNvSpPr txBox="1"/>
          <p:nvPr/>
        </p:nvSpPr>
        <p:spPr>
          <a:xfrm>
            <a:off x="6553004" y="3173409"/>
            <a:ext cx="461683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GB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GB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নাম কী?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D4570BE-0E04-429C-A490-BD0EC32CF66E}"/>
              </a:ext>
            </a:extLst>
          </p:cNvPr>
          <p:cNvCxnSpPr>
            <a:cxnSpLocks/>
          </p:cNvCxnSpPr>
          <p:nvPr/>
        </p:nvCxnSpPr>
        <p:spPr>
          <a:xfrm>
            <a:off x="1216393" y="4827722"/>
            <a:ext cx="34344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217988-3595-48E0-ACAD-EDCD337B21F9}"/>
              </a:ext>
            </a:extLst>
          </p:cNvPr>
          <p:cNvSpPr txBox="1"/>
          <p:nvPr/>
        </p:nvSpPr>
        <p:spPr>
          <a:xfrm>
            <a:off x="6553004" y="4134161"/>
            <a:ext cx="461683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endParaRPr lang="en-US" sz="36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03A6099-BB25-45FC-B1EB-C22A9EE7497C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42490" y="3368551"/>
            <a:ext cx="4937387" cy="6043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0ADD53-A778-427E-84FD-E4ECDAF81909}"/>
              </a:ext>
            </a:extLst>
          </p:cNvPr>
          <p:cNvSpPr txBox="1"/>
          <p:nvPr/>
        </p:nvSpPr>
        <p:spPr>
          <a:xfrm>
            <a:off x="96296" y="3054350"/>
            <a:ext cx="51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18D7D3-E84E-4350-B4D7-E5C000C3D00F}"/>
              </a:ext>
            </a:extLst>
          </p:cNvPr>
          <p:cNvSpPr txBox="1"/>
          <p:nvPr/>
        </p:nvSpPr>
        <p:spPr>
          <a:xfrm>
            <a:off x="5479877" y="3186932"/>
            <a:ext cx="36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20CED32-F879-42DA-907F-B027410296B3}"/>
              </a:ext>
            </a:extLst>
          </p:cNvPr>
          <p:cNvSpPr txBox="1"/>
          <p:nvPr/>
        </p:nvSpPr>
        <p:spPr>
          <a:xfrm>
            <a:off x="6553004" y="4941842"/>
            <a:ext cx="461683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EF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এর নাম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460A924-E923-4457-B25B-119E2F56A3C8}"/>
              </a:ext>
            </a:extLst>
          </p:cNvPr>
          <p:cNvSpPr txBox="1"/>
          <p:nvPr/>
        </p:nvSpPr>
        <p:spPr>
          <a:xfrm>
            <a:off x="6553004" y="5850378"/>
            <a:ext cx="461683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অর্ধবৃত্ত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9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10" grpId="0" animBg="1"/>
      <p:bldP spid="11" grpId="0" animBg="1"/>
      <p:bldP spid="12" grpId="0" animBg="1"/>
      <p:bldP spid="13" grpId="0" animBg="1"/>
      <p:bldP spid="15" grpId="0" animBg="1"/>
      <p:bldP spid="20" grpId="0"/>
      <p:bldP spid="21" grpId="0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7732EE-B6C6-4F50-839E-8FBFC0E659E2}"/>
              </a:ext>
            </a:extLst>
          </p:cNvPr>
          <p:cNvSpPr txBox="1"/>
          <p:nvPr/>
        </p:nvSpPr>
        <p:spPr>
          <a:xfrm>
            <a:off x="1099038" y="139389"/>
            <a:ext cx="3299791" cy="1015663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8BD71C8-F12F-4DD7-A15B-2DB7487AC709}"/>
              </a:ext>
            </a:extLst>
          </p:cNvPr>
          <p:cNvSpPr/>
          <p:nvPr/>
        </p:nvSpPr>
        <p:spPr>
          <a:xfrm>
            <a:off x="934895" y="3133985"/>
            <a:ext cx="2345635" cy="230326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51E7794-3E7B-47D5-A243-4F25407419E4}"/>
              </a:ext>
            </a:extLst>
          </p:cNvPr>
          <p:cNvCxnSpPr>
            <a:cxnSpLocks/>
            <a:stCxn id="3" idx="3"/>
            <a:endCxn id="3" idx="5"/>
          </p:cNvCxnSpPr>
          <p:nvPr/>
        </p:nvCxnSpPr>
        <p:spPr>
          <a:xfrm>
            <a:off x="1278405" y="5099940"/>
            <a:ext cx="1658615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5375AFB-A759-4EAF-98D1-0052E0E90C8B}"/>
              </a:ext>
            </a:extLst>
          </p:cNvPr>
          <p:cNvCxnSpPr>
            <a:cxnSpLocks/>
          </p:cNvCxnSpPr>
          <p:nvPr/>
        </p:nvCxnSpPr>
        <p:spPr>
          <a:xfrm>
            <a:off x="948199" y="4276929"/>
            <a:ext cx="234563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BA1F876-2C69-4B0C-B2CF-B932A5BEDA8A}"/>
              </a:ext>
            </a:extLst>
          </p:cNvPr>
          <p:cNvSpPr/>
          <p:nvPr/>
        </p:nvSpPr>
        <p:spPr>
          <a:xfrm>
            <a:off x="1943382" y="4116764"/>
            <a:ext cx="318052" cy="283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309F1E9-581E-43A1-A9BB-BD5D53A4AD3B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1278405" y="4282989"/>
            <a:ext cx="855538" cy="8169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30D3AFD-EAE5-4E02-ACB2-A048B560C182}"/>
              </a:ext>
            </a:extLst>
          </p:cNvPr>
          <p:cNvCxnSpPr>
            <a:cxnSpLocks/>
            <a:stCxn id="3" idx="5"/>
          </p:cNvCxnSpPr>
          <p:nvPr/>
        </p:nvCxnSpPr>
        <p:spPr>
          <a:xfrm flipH="1" flipV="1">
            <a:off x="2097902" y="4278902"/>
            <a:ext cx="839118" cy="8210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1143261-19D5-406A-83F2-082E28ABD0E3}"/>
              </a:ext>
            </a:extLst>
          </p:cNvPr>
          <p:cNvSpPr txBox="1"/>
          <p:nvPr/>
        </p:nvSpPr>
        <p:spPr>
          <a:xfrm>
            <a:off x="461276" y="3869252"/>
            <a:ext cx="662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342F478-E1AB-4E9C-9896-0C8A8FCE3AE6}"/>
              </a:ext>
            </a:extLst>
          </p:cNvPr>
          <p:cNvSpPr txBox="1"/>
          <p:nvPr/>
        </p:nvSpPr>
        <p:spPr>
          <a:xfrm>
            <a:off x="3279463" y="3953764"/>
            <a:ext cx="51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07BD79E-F083-4466-9FF9-4A01A05D7AD8}"/>
              </a:ext>
            </a:extLst>
          </p:cNvPr>
          <p:cNvSpPr txBox="1"/>
          <p:nvPr/>
        </p:nvSpPr>
        <p:spPr>
          <a:xfrm>
            <a:off x="1842721" y="3655185"/>
            <a:ext cx="55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2074077-492C-4D95-947D-8224BEB35D20}"/>
              </a:ext>
            </a:extLst>
          </p:cNvPr>
          <p:cNvSpPr txBox="1"/>
          <p:nvPr/>
        </p:nvSpPr>
        <p:spPr>
          <a:xfrm>
            <a:off x="862154" y="4936141"/>
            <a:ext cx="523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D4A9C69-A181-4853-9F9E-268F03313439}"/>
              </a:ext>
            </a:extLst>
          </p:cNvPr>
          <p:cNvSpPr txBox="1"/>
          <p:nvPr/>
        </p:nvSpPr>
        <p:spPr>
          <a:xfrm>
            <a:off x="2846230" y="5007772"/>
            <a:ext cx="52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4663267-E4D2-4FBA-A76D-8384DE1FF7E2}"/>
              </a:ext>
            </a:extLst>
          </p:cNvPr>
          <p:cNvSpPr txBox="1"/>
          <p:nvPr/>
        </p:nvSpPr>
        <p:spPr>
          <a:xfrm>
            <a:off x="349944" y="1644920"/>
            <a:ext cx="5294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ে,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A1066E2-D99F-4083-A7EB-A5D83BDB0948}"/>
              </a:ext>
            </a:extLst>
          </p:cNvPr>
          <p:cNvSpPr txBox="1"/>
          <p:nvPr/>
        </p:nvSpPr>
        <p:spPr>
          <a:xfrm>
            <a:off x="2000226" y="2170281"/>
            <a:ext cx="132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0AE28A4-F089-4B99-BE03-A6673CDDF066}"/>
              </a:ext>
            </a:extLst>
          </p:cNvPr>
          <p:cNvSpPr txBox="1"/>
          <p:nvPr/>
        </p:nvSpPr>
        <p:spPr>
          <a:xfrm>
            <a:off x="1650143" y="2579252"/>
            <a:ext cx="2093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AB&gt;CD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B0161341-7569-4BD6-9D78-DCC3072D7DD9}"/>
              </a:ext>
            </a:extLst>
          </p:cNvPr>
          <p:cNvCxnSpPr/>
          <p:nvPr/>
        </p:nvCxnSpPr>
        <p:spPr>
          <a:xfrm flipH="1">
            <a:off x="5456218" y="453682"/>
            <a:ext cx="92765" cy="6347791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E7D837D-4148-40A2-8476-CDA5E83EA1DC}"/>
              </a:ext>
            </a:extLst>
          </p:cNvPr>
          <p:cNvSpPr txBox="1"/>
          <p:nvPr/>
        </p:nvSpPr>
        <p:spPr>
          <a:xfrm>
            <a:off x="5653480" y="814963"/>
            <a:ext cx="5916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বৃত্ত।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CD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AAED1DC-A4B9-412C-AD25-C4BAB8C1F94F}"/>
              </a:ext>
            </a:extLst>
          </p:cNvPr>
          <p:cNvSpPr txBox="1"/>
          <p:nvPr/>
        </p:nvSpPr>
        <p:spPr>
          <a:xfrm>
            <a:off x="5694147" y="2469426"/>
            <a:ext cx="4971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াণ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AB&gt;CD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AFDC80B-786A-4041-B514-458300C844B6}"/>
              </a:ext>
            </a:extLst>
          </p:cNvPr>
          <p:cNvSpPr txBox="1"/>
          <p:nvPr/>
        </p:nvSpPr>
        <p:spPr>
          <a:xfrm>
            <a:off x="5694394" y="3062787"/>
            <a:ext cx="4868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ন: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O,C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O,D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AB16B20-21C9-4896-AD5C-4D8E1302122B}"/>
              </a:ext>
            </a:extLst>
          </p:cNvPr>
          <p:cNvSpPr txBox="1"/>
          <p:nvPr/>
        </p:nvSpPr>
        <p:spPr>
          <a:xfrm>
            <a:off x="5694394" y="3627578"/>
            <a:ext cx="609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াণ: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OA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=OB=OC=OD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1256921C-1AD7-4FD6-880D-1D7F913CA6C8}"/>
                  </a:ext>
                </a:extLst>
              </p:cNvPr>
              <p:cNvSpPr txBox="1"/>
              <p:nvPr/>
            </p:nvSpPr>
            <p:spPr>
              <a:xfrm>
                <a:off x="5697716" y="4696115"/>
                <a:ext cx="3263728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এখন,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OCD -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OC+OD&gt;CD</a:t>
                </a: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OA+OB&gt;CD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AB&gt;CD</a:t>
                </a:r>
                <a:endParaRPr lang="en-US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256921C-1AD7-4FD6-880D-1D7F913CA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716" y="4696115"/>
                <a:ext cx="3263728" cy="2185214"/>
              </a:xfrm>
              <a:prstGeom prst="rect">
                <a:avLst/>
              </a:prstGeom>
              <a:blipFill>
                <a:blip r:embed="rId2"/>
                <a:stretch>
                  <a:fillRect l="-5794" t="-4178" b="-9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6360C28-CEA4-40D2-9B60-650CC94AEF75}"/>
              </a:ext>
            </a:extLst>
          </p:cNvPr>
          <p:cNvSpPr txBox="1"/>
          <p:nvPr/>
        </p:nvSpPr>
        <p:spPr>
          <a:xfrm>
            <a:off x="5804454" y="66610"/>
            <a:ext cx="4094920" cy="707886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0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1" grpId="0"/>
      <p:bldP spid="32" grpId="0"/>
      <p:bldP spid="33" grpId="0"/>
      <p:bldP spid="34" grpId="0"/>
      <p:bldP spid="35" grpId="0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D0FD4C-638F-4D20-BC28-86C96D55D9ED}"/>
              </a:ext>
            </a:extLst>
          </p:cNvPr>
          <p:cNvSpPr txBox="1"/>
          <p:nvPr/>
        </p:nvSpPr>
        <p:spPr>
          <a:xfrm>
            <a:off x="3472069" y="344557"/>
            <a:ext cx="2875722" cy="1015663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6F6C14-0FCE-45A6-994B-C96E9ED91D5B}"/>
              </a:ext>
            </a:extLst>
          </p:cNvPr>
          <p:cNvSpPr txBox="1"/>
          <p:nvPr/>
        </p:nvSpPr>
        <p:spPr>
          <a:xfrm>
            <a:off x="1099931" y="1537252"/>
            <a:ext cx="261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55933AAC-8637-42D1-97B4-DA49738E62BB}"/>
              </a:ext>
            </a:extLst>
          </p:cNvPr>
          <p:cNvSpPr/>
          <p:nvPr/>
        </p:nvSpPr>
        <p:spPr>
          <a:xfrm>
            <a:off x="1351722" y="2266122"/>
            <a:ext cx="2199860" cy="213360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5664622-DF01-47C7-8AAD-F9B3F8ED1357}"/>
              </a:ext>
            </a:extLst>
          </p:cNvPr>
          <p:cNvCxnSpPr>
            <a:cxnSpLocks/>
            <a:stCxn id="4" idx="3"/>
            <a:endCxn id="4" idx="5"/>
          </p:cNvCxnSpPr>
          <p:nvPr/>
        </p:nvCxnSpPr>
        <p:spPr>
          <a:xfrm>
            <a:off x="1673884" y="4087264"/>
            <a:ext cx="15555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5315D5B-FEF9-4EC6-90F6-68DB87F0B869}"/>
              </a:ext>
            </a:extLst>
          </p:cNvPr>
          <p:cNvCxnSpPr>
            <a:cxnSpLocks/>
            <a:stCxn id="4" idx="1"/>
            <a:endCxn id="4" idx="7"/>
          </p:cNvCxnSpPr>
          <p:nvPr/>
        </p:nvCxnSpPr>
        <p:spPr>
          <a:xfrm>
            <a:off x="1673884" y="2578580"/>
            <a:ext cx="155553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0D1E3EF-8A4C-4B7E-9907-E44FA1A97C73}"/>
              </a:ext>
            </a:extLst>
          </p:cNvPr>
          <p:cNvCxnSpPr>
            <a:cxnSpLocks/>
          </p:cNvCxnSpPr>
          <p:nvPr/>
        </p:nvCxnSpPr>
        <p:spPr>
          <a:xfrm>
            <a:off x="2451652" y="2578580"/>
            <a:ext cx="0" cy="1508684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3B2DD78-0144-4264-BBC8-5A3E4BF6A60E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1673884" y="2578580"/>
            <a:ext cx="777768" cy="7194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A65D3D0-6BD1-44F5-8222-5E18165A8576}"/>
              </a:ext>
            </a:extLst>
          </p:cNvPr>
          <p:cNvCxnSpPr>
            <a:cxnSpLocks/>
          </p:cNvCxnSpPr>
          <p:nvPr/>
        </p:nvCxnSpPr>
        <p:spPr>
          <a:xfrm flipV="1">
            <a:off x="1673884" y="3321422"/>
            <a:ext cx="777768" cy="7424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6BB97B8-F718-4782-82F9-0D7866D3E264}"/>
              </a:ext>
            </a:extLst>
          </p:cNvPr>
          <p:cNvSpPr txBox="1"/>
          <p:nvPr/>
        </p:nvSpPr>
        <p:spPr>
          <a:xfrm>
            <a:off x="2510145" y="3052883"/>
            <a:ext cx="33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5A55A3B-6A3D-4106-ACBA-B192973854DA}"/>
              </a:ext>
            </a:extLst>
          </p:cNvPr>
          <p:cNvSpPr txBox="1"/>
          <p:nvPr/>
        </p:nvSpPr>
        <p:spPr>
          <a:xfrm>
            <a:off x="1252330" y="3897486"/>
            <a:ext cx="569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085AE0-E71D-4C37-A30D-F35D08D2F0DE}"/>
              </a:ext>
            </a:extLst>
          </p:cNvPr>
          <p:cNvSpPr txBox="1"/>
          <p:nvPr/>
        </p:nvSpPr>
        <p:spPr>
          <a:xfrm>
            <a:off x="3266661" y="3889828"/>
            <a:ext cx="569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BD4333E-D16A-4D4B-AE49-C0E59C2E22C5}"/>
              </a:ext>
            </a:extLst>
          </p:cNvPr>
          <p:cNvSpPr txBox="1"/>
          <p:nvPr/>
        </p:nvSpPr>
        <p:spPr>
          <a:xfrm>
            <a:off x="1192698" y="2230107"/>
            <a:ext cx="56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FAC754B-5FF4-4313-8EA4-099FEDD3E717}"/>
              </a:ext>
            </a:extLst>
          </p:cNvPr>
          <p:cNvSpPr txBox="1"/>
          <p:nvPr/>
        </p:nvSpPr>
        <p:spPr>
          <a:xfrm>
            <a:off x="3264142" y="2230106"/>
            <a:ext cx="618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A6FB1C2-A4DD-4CAF-AE61-46FBA098D1F0}"/>
              </a:ext>
            </a:extLst>
          </p:cNvPr>
          <p:cNvSpPr txBox="1"/>
          <p:nvPr/>
        </p:nvSpPr>
        <p:spPr>
          <a:xfrm>
            <a:off x="2310335" y="3976999"/>
            <a:ext cx="33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D1C3020-D3EF-4465-9075-4E67B22226C7}"/>
              </a:ext>
            </a:extLst>
          </p:cNvPr>
          <p:cNvSpPr txBox="1"/>
          <p:nvPr/>
        </p:nvSpPr>
        <p:spPr>
          <a:xfrm>
            <a:off x="2289942" y="2145411"/>
            <a:ext cx="441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D0A1985-E627-4D42-9C8F-B74BCD84CE7C}"/>
              </a:ext>
            </a:extLst>
          </p:cNvPr>
          <p:cNvSpPr txBox="1"/>
          <p:nvPr/>
        </p:nvSpPr>
        <p:spPr>
          <a:xfrm>
            <a:off x="4909930" y="2876437"/>
            <a:ext cx="546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CD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FEEA7FC-6A04-4E9E-AC45-2A4D47DAE473}"/>
              </a:ext>
            </a:extLst>
          </p:cNvPr>
          <p:cNvSpPr txBox="1"/>
          <p:nvPr/>
        </p:nvSpPr>
        <p:spPr>
          <a:xfrm>
            <a:off x="4909928" y="3655296"/>
            <a:ext cx="6977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32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CD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2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OE</a:t>
            </a:r>
            <a:r>
              <a:rPr lang="en-US" sz="32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OF</a:t>
            </a:r>
            <a:r>
              <a:rPr lang="en-US" sz="32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O,C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O,D 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95CF383-BB03-43A1-BF7F-E2B24C01AA7C}"/>
              </a:ext>
            </a:extLst>
          </p:cNvPr>
          <p:cNvSpPr txBox="1"/>
          <p:nvPr/>
        </p:nvSpPr>
        <p:spPr>
          <a:xfrm>
            <a:off x="4909928" y="4732514"/>
            <a:ext cx="3293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AB=CD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51652" y="3221414"/>
            <a:ext cx="116986" cy="200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1373EF-97F9-47C0-BE04-068102C1D1F2}"/>
              </a:ext>
            </a:extLst>
          </p:cNvPr>
          <p:cNvSpPr txBox="1"/>
          <p:nvPr/>
        </p:nvSpPr>
        <p:spPr>
          <a:xfrm>
            <a:off x="3220278" y="116590"/>
            <a:ext cx="2044571" cy="1015663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4F3D5D-9302-4717-9238-5C506ECA96D1}"/>
              </a:ext>
            </a:extLst>
          </p:cNvPr>
          <p:cNvSpPr txBox="1"/>
          <p:nvPr/>
        </p:nvSpPr>
        <p:spPr>
          <a:xfrm>
            <a:off x="874643" y="1257371"/>
            <a:ext cx="3081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্তের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4A74D6-5477-4FEE-A169-A4F671E710D2}"/>
              </a:ext>
            </a:extLst>
          </p:cNvPr>
          <p:cNvSpPr txBox="1"/>
          <p:nvPr/>
        </p:nvSpPr>
        <p:spPr>
          <a:xfrm>
            <a:off x="874643" y="2185465"/>
            <a:ext cx="655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্তের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ুরত্বকে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90A274-2308-4513-A8E3-79D1E896545F}"/>
              </a:ext>
            </a:extLst>
          </p:cNvPr>
          <p:cNvSpPr txBox="1"/>
          <p:nvPr/>
        </p:nvSpPr>
        <p:spPr>
          <a:xfrm>
            <a:off x="1004683" y="3233595"/>
            <a:ext cx="5539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CD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ীভাবে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2DB7AC-7C5E-434B-A37C-473817EF19BE}"/>
              </a:ext>
            </a:extLst>
          </p:cNvPr>
          <p:cNvSpPr txBox="1"/>
          <p:nvPr/>
        </p:nvSpPr>
        <p:spPr>
          <a:xfrm>
            <a:off x="3299791" y="5061112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A,O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CAF555-4E94-4088-9472-3CDC084DCA22}"/>
              </a:ext>
            </a:extLst>
          </p:cNvPr>
          <p:cNvSpPr txBox="1"/>
          <p:nvPr/>
        </p:nvSpPr>
        <p:spPr>
          <a:xfrm>
            <a:off x="874643" y="4961782"/>
            <a:ext cx="50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DDB3775-61C5-4DCA-8D6B-DE7A8F9033BB}"/>
              </a:ext>
            </a:extLst>
          </p:cNvPr>
          <p:cNvSpPr/>
          <p:nvPr/>
        </p:nvSpPr>
        <p:spPr>
          <a:xfrm>
            <a:off x="1656522" y="4961782"/>
            <a:ext cx="1219200" cy="1143795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A9ED0CD-EF38-472E-B577-095E8C9CBA91}"/>
              </a:ext>
            </a:extLst>
          </p:cNvPr>
          <p:cNvSpPr/>
          <p:nvPr/>
        </p:nvSpPr>
        <p:spPr>
          <a:xfrm>
            <a:off x="6517586" y="3345115"/>
            <a:ext cx="1219200" cy="1143795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2FC45B6-A3C6-454E-9890-CEC7FE50CAF7}"/>
              </a:ext>
            </a:extLst>
          </p:cNvPr>
          <p:cNvCxnSpPr>
            <a:stCxn id="8" idx="2"/>
            <a:endCxn id="8" idx="6"/>
          </p:cNvCxnSpPr>
          <p:nvPr/>
        </p:nvCxnSpPr>
        <p:spPr>
          <a:xfrm>
            <a:off x="1656522" y="553368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D11ABB-9B22-4200-A0BF-B359B8D77A61}"/>
              </a:ext>
            </a:extLst>
          </p:cNvPr>
          <p:cNvSpPr txBox="1"/>
          <p:nvPr/>
        </p:nvSpPr>
        <p:spPr>
          <a:xfrm>
            <a:off x="1239079" y="5266789"/>
            <a:ext cx="41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1C78252-92D6-4B42-B5D8-03F14C3350F6}"/>
              </a:ext>
            </a:extLst>
          </p:cNvPr>
          <p:cNvSpPr txBox="1"/>
          <p:nvPr/>
        </p:nvSpPr>
        <p:spPr>
          <a:xfrm>
            <a:off x="2073138" y="5104492"/>
            <a:ext cx="41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DBACB21-BBEC-4131-A6A6-2679DA3AFB95}"/>
              </a:ext>
            </a:extLst>
          </p:cNvPr>
          <p:cNvSpPr txBox="1"/>
          <p:nvPr/>
        </p:nvSpPr>
        <p:spPr>
          <a:xfrm>
            <a:off x="2875722" y="5297566"/>
            <a:ext cx="34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80E2DE5-F22E-449E-A1EC-0C542433E5CD}"/>
              </a:ext>
            </a:extLst>
          </p:cNvPr>
          <p:cNvSpPr txBox="1"/>
          <p:nvPr/>
        </p:nvSpPr>
        <p:spPr>
          <a:xfrm>
            <a:off x="1501642" y="6160338"/>
            <a:ext cx="982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cs typeface="NikoshBAN" panose="02000000000000000000" pitchFamily="2" charset="0"/>
              </a:rPr>
              <a:t>ক)</a:t>
            </a:r>
            <a:r>
              <a:rPr lang="en-US" sz="3200" b="1" dirty="0">
                <a:cs typeface="NikoshBAN" panose="02000000000000000000" pitchFamily="2" charset="0"/>
              </a:rPr>
              <a:t> 1</a:t>
            </a:r>
            <a:endParaRPr lang="en-US" sz="3200" b="1" dirty="0"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3BF4CA1-98F3-464C-89E3-9B920AAC4E01}"/>
              </a:ext>
            </a:extLst>
          </p:cNvPr>
          <p:cNvSpPr txBox="1"/>
          <p:nvPr/>
        </p:nvSpPr>
        <p:spPr>
          <a:xfrm>
            <a:off x="3942521" y="6123340"/>
            <a:ext cx="85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b="1" dirty="0">
                <a:cs typeface="NikoshBAN" panose="02000000000000000000" pitchFamily="2" charset="0"/>
              </a:rPr>
              <a:t> 2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3C1922C-9775-41DE-9F2F-F4374DA82150}"/>
              </a:ext>
            </a:extLst>
          </p:cNvPr>
          <p:cNvSpPr txBox="1"/>
          <p:nvPr/>
        </p:nvSpPr>
        <p:spPr>
          <a:xfrm>
            <a:off x="6186282" y="6135755"/>
            <a:ext cx="95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b="1" dirty="0">
                <a:cs typeface="NikoshBAN" panose="02000000000000000000" pitchFamily="2" charset="0"/>
              </a:rPr>
              <a:t> 3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C7ED5CF-B28C-44A5-A34A-AB93C452B1D1}"/>
              </a:ext>
            </a:extLst>
          </p:cNvPr>
          <p:cNvSpPr txBox="1"/>
          <p:nvPr/>
        </p:nvSpPr>
        <p:spPr>
          <a:xfrm>
            <a:off x="8392768" y="6014776"/>
            <a:ext cx="154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3200" b="1" dirty="0"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7D8A00D-C328-494E-8743-961DA4FB87B5}"/>
              </a:ext>
            </a:extLst>
          </p:cNvPr>
          <p:cNvSpPr txBox="1"/>
          <p:nvPr/>
        </p:nvSpPr>
        <p:spPr>
          <a:xfrm>
            <a:off x="1444488" y="4441924"/>
            <a:ext cx="1330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D50A230-8A57-4355-94C3-94D078EDC7C4}"/>
              </a:ext>
            </a:extLst>
          </p:cNvPr>
          <p:cNvSpPr txBox="1"/>
          <p:nvPr/>
        </p:nvSpPr>
        <p:spPr>
          <a:xfrm>
            <a:off x="3829880" y="4399012"/>
            <a:ext cx="138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F31D73B-5CFD-4163-9722-51D109873F1A}"/>
              </a:ext>
            </a:extLst>
          </p:cNvPr>
          <p:cNvSpPr txBox="1"/>
          <p:nvPr/>
        </p:nvSpPr>
        <p:spPr>
          <a:xfrm>
            <a:off x="6047133" y="4454334"/>
            <a:ext cx="2140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এক-চত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E5C70F0-2442-43D2-AA3A-05EB25086E26}"/>
              </a:ext>
            </a:extLst>
          </p:cNvPr>
          <p:cNvSpPr txBox="1"/>
          <p:nvPr/>
        </p:nvSpPr>
        <p:spPr>
          <a:xfrm>
            <a:off x="8363709" y="4399141"/>
            <a:ext cx="2280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এক-চত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37B13EA-EABA-4F93-AE23-BC71C53A4D14}"/>
              </a:ext>
            </a:extLst>
          </p:cNvPr>
          <p:cNvSpPr txBox="1"/>
          <p:nvPr/>
        </p:nvSpPr>
        <p:spPr>
          <a:xfrm>
            <a:off x="1460847" y="2730256"/>
            <a:ext cx="1093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3354DDA-757A-4DDB-8AE6-C83F665CDF3E}"/>
              </a:ext>
            </a:extLst>
          </p:cNvPr>
          <p:cNvSpPr txBox="1"/>
          <p:nvPr/>
        </p:nvSpPr>
        <p:spPr>
          <a:xfrm>
            <a:off x="3898620" y="2717358"/>
            <a:ext cx="1585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BD353B1-2DF0-400B-A7FB-010A3E8D7957}"/>
              </a:ext>
            </a:extLst>
          </p:cNvPr>
          <p:cNvSpPr txBox="1"/>
          <p:nvPr/>
        </p:nvSpPr>
        <p:spPr>
          <a:xfrm>
            <a:off x="6157940" y="2747459"/>
            <a:ext cx="1180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5E3DC93-9238-4972-B534-837E9754B91B}"/>
              </a:ext>
            </a:extLst>
          </p:cNvPr>
          <p:cNvSpPr txBox="1"/>
          <p:nvPr/>
        </p:nvSpPr>
        <p:spPr>
          <a:xfrm>
            <a:off x="8391617" y="2747458"/>
            <a:ext cx="1042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C82930B-705F-4096-A96E-0B7A772EE555}"/>
              </a:ext>
            </a:extLst>
          </p:cNvPr>
          <p:cNvSpPr txBox="1"/>
          <p:nvPr/>
        </p:nvSpPr>
        <p:spPr>
          <a:xfrm>
            <a:off x="1501642" y="1677709"/>
            <a:ext cx="1157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ুন্য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806C6F4-2860-43B6-8930-1E1C2ED3A573}"/>
              </a:ext>
            </a:extLst>
          </p:cNvPr>
          <p:cNvSpPr txBox="1"/>
          <p:nvPr/>
        </p:nvSpPr>
        <p:spPr>
          <a:xfrm>
            <a:off x="3955773" y="1642193"/>
            <a:ext cx="1256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BA30F10-937C-481C-8B49-C83C8F4D8AC2}"/>
              </a:ext>
            </a:extLst>
          </p:cNvPr>
          <p:cNvSpPr txBox="1"/>
          <p:nvPr/>
        </p:nvSpPr>
        <p:spPr>
          <a:xfrm>
            <a:off x="6216933" y="1628403"/>
            <a:ext cx="107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0E79CF9-1CD0-48D7-89A6-C308EE14C24E}"/>
              </a:ext>
            </a:extLst>
          </p:cNvPr>
          <p:cNvSpPr txBox="1"/>
          <p:nvPr/>
        </p:nvSpPr>
        <p:spPr>
          <a:xfrm>
            <a:off x="8391617" y="1716598"/>
            <a:ext cx="1561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00684CD-6AFB-4E78-8CE0-F46C372D0905}"/>
              </a:ext>
            </a:extLst>
          </p:cNvPr>
          <p:cNvCxnSpPr>
            <a:stCxn id="9" idx="7"/>
            <a:endCxn id="9" idx="3"/>
          </p:cNvCxnSpPr>
          <p:nvPr/>
        </p:nvCxnSpPr>
        <p:spPr>
          <a:xfrm flipH="1">
            <a:off x="6696134" y="3512620"/>
            <a:ext cx="862104" cy="8087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B01DF9E-2292-4B5D-8502-9691BEA1ABF1}"/>
              </a:ext>
            </a:extLst>
          </p:cNvPr>
          <p:cNvSpPr txBox="1"/>
          <p:nvPr/>
        </p:nvSpPr>
        <p:spPr>
          <a:xfrm>
            <a:off x="6372441" y="4229734"/>
            <a:ext cx="54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B1E3336-21E4-4EAC-91D6-B8747ABC940B}"/>
              </a:ext>
            </a:extLst>
          </p:cNvPr>
          <p:cNvSpPr txBox="1"/>
          <p:nvPr/>
        </p:nvSpPr>
        <p:spPr>
          <a:xfrm>
            <a:off x="7533499" y="3139460"/>
            <a:ext cx="49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FC41693-1E4A-40C2-89BD-F025107AF916}"/>
              </a:ext>
            </a:extLst>
          </p:cNvPr>
          <p:cNvSpPr txBox="1"/>
          <p:nvPr/>
        </p:nvSpPr>
        <p:spPr>
          <a:xfrm>
            <a:off x="6810168" y="3579315"/>
            <a:ext cx="331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BD339A14-367D-449F-A7D8-E14945C08534}"/>
                  </a:ext>
                </a:extLst>
              </p:cNvPr>
              <p:cNvSpPr txBox="1"/>
              <p:nvPr/>
            </p:nvSpPr>
            <p:spPr>
              <a:xfrm>
                <a:off x="1034047" y="4435931"/>
                <a:ext cx="569845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D339A14-367D-449F-A7D8-E14945C08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7" y="4435931"/>
                <a:ext cx="569845" cy="621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D0EF5A74-B433-4CBA-95D1-E7C0239A4686}"/>
                  </a:ext>
                </a:extLst>
              </p:cNvPr>
              <p:cNvSpPr txBox="1"/>
              <p:nvPr/>
            </p:nvSpPr>
            <p:spPr>
              <a:xfrm>
                <a:off x="3563589" y="6160333"/>
                <a:ext cx="342065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EF5A74-B433-4CBA-95D1-E7C0239A4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589" y="6160333"/>
                <a:ext cx="342065" cy="621580"/>
              </a:xfrm>
              <a:prstGeom prst="rect">
                <a:avLst/>
              </a:prstGeom>
              <a:blipFill>
                <a:blip r:embed="rId3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EB2D5B09-477B-4952-8CA2-F8F9BA1E30F6}"/>
                  </a:ext>
                </a:extLst>
              </p:cNvPr>
              <p:cNvSpPr txBox="1"/>
              <p:nvPr/>
            </p:nvSpPr>
            <p:spPr>
              <a:xfrm>
                <a:off x="7965474" y="1776426"/>
                <a:ext cx="567771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2D5B09-477B-4952-8CA2-F8F9BA1E3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474" y="1776426"/>
                <a:ext cx="567771" cy="6215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DABE0C9-1870-4890-B6AA-38C968FBE829}"/>
              </a:ext>
            </a:extLst>
          </p:cNvPr>
          <p:cNvSpPr txBox="1"/>
          <p:nvPr/>
        </p:nvSpPr>
        <p:spPr>
          <a:xfrm>
            <a:off x="5638800" y="302149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3170310D-3556-4FBD-9A74-2D69981F7576}"/>
                  </a:ext>
                </a:extLst>
              </p:cNvPr>
              <p:cNvSpPr txBox="1"/>
              <p:nvPr/>
            </p:nvSpPr>
            <p:spPr>
              <a:xfrm>
                <a:off x="3495468" y="2756640"/>
                <a:ext cx="531333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170310D-3556-4FBD-9A74-2D69981F7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468" y="2756640"/>
                <a:ext cx="531333" cy="6215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34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  <p:bldP spid="38" grpId="0"/>
      <p:bldP spid="39" grpId="0"/>
      <p:bldP spid="41" grpId="0"/>
      <p:bldP spid="42" grpId="0"/>
      <p:bldP spid="43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072198-23A7-40FE-B170-4C6B8A929FA7}"/>
              </a:ext>
            </a:extLst>
          </p:cNvPr>
          <p:cNvSpPr txBox="1"/>
          <p:nvPr/>
        </p:nvSpPr>
        <p:spPr>
          <a:xfrm>
            <a:off x="2150990" y="78744"/>
            <a:ext cx="3065811" cy="1015663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55BF50-6B45-4A99-B2E7-63390078A6D4}"/>
              </a:ext>
            </a:extLst>
          </p:cNvPr>
          <p:cNvSpPr txBox="1"/>
          <p:nvPr/>
        </p:nvSpPr>
        <p:spPr>
          <a:xfrm>
            <a:off x="2146022" y="1174761"/>
            <a:ext cx="327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D6A1C499-95DD-4A52-B131-7F69A9C607CA}"/>
              </a:ext>
            </a:extLst>
          </p:cNvPr>
          <p:cNvSpPr/>
          <p:nvPr/>
        </p:nvSpPr>
        <p:spPr>
          <a:xfrm>
            <a:off x="2358887" y="2080591"/>
            <a:ext cx="3154017" cy="2938433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BBDDB2D-9949-4110-A579-06497BBD8DD3}"/>
              </a:ext>
            </a:extLst>
          </p:cNvPr>
          <p:cNvSpPr/>
          <p:nvPr/>
        </p:nvSpPr>
        <p:spPr>
          <a:xfrm>
            <a:off x="2908850" y="2595649"/>
            <a:ext cx="2054087" cy="1908313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E453977-8CD6-4B2B-8B41-B76503AAED13}"/>
              </a:ext>
            </a:extLst>
          </p:cNvPr>
          <p:cNvSpPr/>
          <p:nvPr/>
        </p:nvSpPr>
        <p:spPr>
          <a:xfrm>
            <a:off x="3737113" y="3429000"/>
            <a:ext cx="198783" cy="188843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3BB5AC3-7DC9-4DA3-BE7A-049880653067}"/>
              </a:ext>
            </a:extLst>
          </p:cNvPr>
          <p:cNvCxnSpPr>
            <a:cxnSpLocks/>
          </p:cNvCxnSpPr>
          <p:nvPr/>
        </p:nvCxnSpPr>
        <p:spPr>
          <a:xfrm flipV="1">
            <a:off x="2335694" y="2080587"/>
            <a:ext cx="1577009" cy="170953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2D01CD0-4247-4286-8955-4B164D89CFA4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820782" y="4431010"/>
            <a:ext cx="2427079" cy="15769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A3EA53E-F2EE-4604-8C65-40B6C3D1DEC4}"/>
              </a:ext>
            </a:extLst>
          </p:cNvPr>
          <p:cNvCxnSpPr>
            <a:cxnSpLocks/>
          </p:cNvCxnSpPr>
          <p:nvPr/>
        </p:nvCxnSpPr>
        <p:spPr>
          <a:xfrm flipH="1" flipV="1">
            <a:off x="4205077" y="2080587"/>
            <a:ext cx="1214232" cy="198120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976933F-C2EE-4C05-902B-4D37C7A48506}"/>
              </a:ext>
            </a:extLst>
          </p:cNvPr>
          <p:cNvCxnSpPr>
            <a:cxnSpLocks/>
          </p:cNvCxnSpPr>
          <p:nvPr/>
        </p:nvCxnSpPr>
        <p:spPr>
          <a:xfrm flipH="1" flipV="1">
            <a:off x="3135388" y="2896807"/>
            <a:ext cx="725556" cy="6951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10050E7-DE57-4796-92DE-3B42C5BE3A46}"/>
              </a:ext>
            </a:extLst>
          </p:cNvPr>
          <p:cNvCxnSpPr>
            <a:cxnSpLocks/>
            <a:endCxn id="6" idx="4"/>
          </p:cNvCxnSpPr>
          <p:nvPr/>
        </p:nvCxnSpPr>
        <p:spPr>
          <a:xfrm flipH="1" flipV="1">
            <a:off x="3836505" y="3617843"/>
            <a:ext cx="99388" cy="8698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D137802-0CD5-4B09-BBEE-4BF3C1143116}"/>
              </a:ext>
            </a:extLst>
          </p:cNvPr>
          <p:cNvCxnSpPr>
            <a:cxnSpLocks/>
          </p:cNvCxnSpPr>
          <p:nvPr/>
        </p:nvCxnSpPr>
        <p:spPr>
          <a:xfrm flipH="1">
            <a:off x="3935893" y="3109410"/>
            <a:ext cx="909916" cy="3626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033AFCE-6B4E-4256-960F-0EAF68AB47EF}"/>
              </a:ext>
            </a:extLst>
          </p:cNvPr>
          <p:cNvSpPr txBox="1"/>
          <p:nvPr/>
        </p:nvSpPr>
        <p:spPr>
          <a:xfrm>
            <a:off x="1950969" y="3617843"/>
            <a:ext cx="519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DA774E1-7305-4444-9C3D-2F2B07C7E8E6}"/>
              </a:ext>
            </a:extLst>
          </p:cNvPr>
          <p:cNvSpPr txBox="1"/>
          <p:nvPr/>
        </p:nvSpPr>
        <p:spPr>
          <a:xfrm>
            <a:off x="3781007" y="1678064"/>
            <a:ext cx="46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20E59A8-6573-4BAE-BB57-BC814AD5E023}"/>
              </a:ext>
            </a:extLst>
          </p:cNvPr>
          <p:cNvSpPr txBox="1"/>
          <p:nvPr/>
        </p:nvSpPr>
        <p:spPr>
          <a:xfrm>
            <a:off x="4092432" y="1703660"/>
            <a:ext cx="59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B5D28E7-6EF6-4BD8-9565-2E737B2B362A}"/>
              </a:ext>
            </a:extLst>
          </p:cNvPr>
          <p:cNvSpPr txBox="1"/>
          <p:nvPr/>
        </p:nvSpPr>
        <p:spPr>
          <a:xfrm>
            <a:off x="5419996" y="3898483"/>
            <a:ext cx="46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DA31E07-2667-48EB-9072-9762C2A6CB13}"/>
              </a:ext>
            </a:extLst>
          </p:cNvPr>
          <p:cNvSpPr txBox="1"/>
          <p:nvPr/>
        </p:nvSpPr>
        <p:spPr>
          <a:xfrm>
            <a:off x="2468216" y="4457514"/>
            <a:ext cx="48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B2A13D0-B2D0-4715-9B9A-CBAEC6C75204}"/>
              </a:ext>
            </a:extLst>
          </p:cNvPr>
          <p:cNvSpPr txBox="1"/>
          <p:nvPr/>
        </p:nvSpPr>
        <p:spPr>
          <a:xfrm>
            <a:off x="5216801" y="4289004"/>
            <a:ext cx="438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D359B89-DB7D-42FB-956D-6E10B6BAFEF2}"/>
              </a:ext>
            </a:extLst>
          </p:cNvPr>
          <p:cNvSpPr txBox="1"/>
          <p:nvPr/>
        </p:nvSpPr>
        <p:spPr>
          <a:xfrm>
            <a:off x="3894556" y="3445737"/>
            <a:ext cx="32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9E2CB72-20AA-41CD-8F48-C673170BBF7F}"/>
              </a:ext>
            </a:extLst>
          </p:cNvPr>
          <p:cNvSpPr txBox="1"/>
          <p:nvPr/>
        </p:nvSpPr>
        <p:spPr>
          <a:xfrm>
            <a:off x="2820782" y="2478365"/>
            <a:ext cx="32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0CB0F64-6CCB-4DEC-8C78-AAA3E5197338}"/>
              </a:ext>
            </a:extLst>
          </p:cNvPr>
          <p:cNvSpPr txBox="1"/>
          <p:nvPr/>
        </p:nvSpPr>
        <p:spPr>
          <a:xfrm>
            <a:off x="4845809" y="2854640"/>
            <a:ext cx="40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BC22768-F960-4BFD-9C38-300AA9D3B9F7}"/>
              </a:ext>
            </a:extLst>
          </p:cNvPr>
          <p:cNvSpPr txBox="1"/>
          <p:nvPr/>
        </p:nvSpPr>
        <p:spPr>
          <a:xfrm>
            <a:off x="3836505" y="4513699"/>
            <a:ext cx="412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4C4F42C-D09A-4806-A003-FE9F99550B06}"/>
              </a:ext>
            </a:extLst>
          </p:cNvPr>
          <p:cNvSpPr txBox="1"/>
          <p:nvPr/>
        </p:nvSpPr>
        <p:spPr>
          <a:xfrm>
            <a:off x="1477273" y="5289992"/>
            <a:ext cx="6423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যে,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সমবৃত্ত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9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4DA66A-4653-4975-9CF2-9166C234EFFC}"/>
              </a:ext>
            </a:extLst>
          </p:cNvPr>
          <p:cNvSpPr txBox="1"/>
          <p:nvPr/>
        </p:nvSpPr>
        <p:spPr>
          <a:xfrm>
            <a:off x="516835" y="2994991"/>
            <a:ext cx="10694504" cy="303474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</a:p>
          <a:p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439881-04EF-4027-A8D9-D4287E105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34" y="350236"/>
            <a:ext cx="5206862" cy="264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B15115-0C55-474D-8494-02D951CAE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208" y="209434"/>
            <a:ext cx="2391578" cy="536612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F5C1CC-62E0-42BD-880E-98DC96B42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122" y="3249900"/>
            <a:ext cx="5157787" cy="3471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মো:বিশারত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চাঁচড়া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কালীগঞ্জ,ঝিনাইদহ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b="1" dirty="0">
                <a:latin typeface="+mj-lt"/>
                <a:cs typeface="NikoshBAN" panose="02000000000000000000" pitchFamily="2" charset="0"/>
                <a:hlinkClick r:id="rId2"/>
              </a:rPr>
              <a:t>Email-bisharot990@gmail.com</a:t>
            </a:r>
            <a:endParaRPr lang="en-US" sz="3200" b="1" dirty="0">
              <a:latin typeface="+mj-lt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>
                <a:latin typeface="+mj-lt"/>
                <a:cs typeface="NikoshBAN" panose="02000000000000000000" pitchFamily="2" charset="0"/>
              </a:rPr>
              <a:t>Mobile-01711352632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43BBA8-2443-4810-ADED-3BD43BAAD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4379" y="209434"/>
            <a:ext cx="2510108" cy="536612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ঠ 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7E704FE-A532-4DA7-820F-C69ACAB05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94093" y="3249899"/>
            <a:ext cx="5006359" cy="34716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শ্রেণী:অষ্টম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বিষয়:গণিত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অধ্যায়:দশম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) [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</a:p>
          <a:p>
            <a:pPr marL="0" indent="0">
              <a:buNone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বস্তু:বৃত্ত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্ম্প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তারিখ:08-০7-২০২০ইং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1D8A75-5110-41CB-8351-B9B12B80ED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57" y="1661047"/>
            <a:ext cx="819050" cy="734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281F8EF-BFAD-48F4-B500-69471F5C65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57" y="2234939"/>
            <a:ext cx="819050" cy="734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5EA554-3762-429F-AC98-C2BB0AB31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44" y="2892039"/>
            <a:ext cx="819050" cy="7340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B955D2-2F29-441C-821F-B69439EC0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78" y="3553695"/>
            <a:ext cx="819050" cy="7340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60E44BD-522C-4574-82CA-1B3313DB8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85" y="4224527"/>
            <a:ext cx="819050" cy="734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676F464-3D41-4828-8D62-59893FF64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92" y="4888043"/>
            <a:ext cx="819050" cy="734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2F181A4-26D9-4B8C-8B8D-F654BEA8C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46" y="5534780"/>
            <a:ext cx="819050" cy="734074"/>
          </a:xfrm>
          <a:prstGeom prst="rect">
            <a:avLst/>
          </a:prstGeom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xmlns="" id="{26FBA44A-2CB1-4522-BF5A-825D66F01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22" y="896900"/>
            <a:ext cx="1849321" cy="22021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AD676ED-E553-4484-A3EE-EBB3C9C07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93" y="910378"/>
            <a:ext cx="1849321" cy="217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  <p:bldP spid="5" grpId="0" build="p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54947B-8867-4F9B-AECC-D7A361DA8B26}"/>
              </a:ext>
            </a:extLst>
          </p:cNvPr>
          <p:cNvSpPr txBox="1"/>
          <p:nvPr/>
        </p:nvSpPr>
        <p:spPr>
          <a:xfrm>
            <a:off x="702365" y="490330"/>
            <a:ext cx="7792278" cy="1015663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া------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B8B3EA-C550-4528-AF39-684B335AC979}"/>
              </a:ext>
            </a:extLst>
          </p:cNvPr>
          <p:cNvSpPr txBox="1"/>
          <p:nvPr/>
        </p:nvSpPr>
        <p:spPr>
          <a:xfrm>
            <a:off x="702366" y="1956566"/>
            <a:ext cx="779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4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্তের</a:t>
            </a:r>
            <a:r>
              <a:rPr lang="en-US" sz="4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4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236797-CE33-4FB4-8C2E-0C2C27C51EFD}"/>
              </a:ext>
            </a:extLst>
          </p:cNvPr>
          <p:cNvSpPr txBox="1"/>
          <p:nvPr/>
        </p:nvSpPr>
        <p:spPr>
          <a:xfrm>
            <a:off x="702365" y="2951344"/>
            <a:ext cx="9037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ৃত্তের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344DB2-7A15-4ECD-80C2-1B2238E44A13}"/>
              </a:ext>
            </a:extLst>
          </p:cNvPr>
          <p:cNvSpPr txBox="1"/>
          <p:nvPr/>
        </p:nvSpPr>
        <p:spPr>
          <a:xfrm>
            <a:off x="702365" y="3906656"/>
            <a:ext cx="1066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</p:spTree>
    <p:extLst>
      <p:ext uri="{BB962C8B-B14F-4D97-AF65-F5344CB8AC3E}">
        <p14:creationId xmlns:p14="http://schemas.microsoft.com/office/powerpoint/2010/main" val="290473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605414-464D-43E5-8BEB-AA441BB3B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3" y="748745"/>
            <a:ext cx="3041373" cy="3041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936374-3706-48CE-B11C-25AA98CE6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66" y="1318590"/>
            <a:ext cx="3041373" cy="2471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6AD408-B74D-489D-AA22-0A54CE7DD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3" y="4022033"/>
            <a:ext cx="3041374" cy="2471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EB6DAF4-F5F5-4387-A654-7F77813389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44" y="4167808"/>
            <a:ext cx="3027385" cy="2471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BFC7EA-EE47-4F8C-9C0F-BC15C866DA19}"/>
              </a:ext>
            </a:extLst>
          </p:cNvPr>
          <p:cNvSpPr txBox="1"/>
          <p:nvPr/>
        </p:nvSpPr>
        <p:spPr>
          <a:xfrm>
            <a:off x="3816626" y="1033669"/>
            <a:ext cx="2584174" cy="545989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39315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7A1F0E-B3AB-4886-9A79-32B5D3F8D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5" y="487017"/>
            <a:ext cx="2849217" cy="2849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647992-B331-4976-B426-B1E16326A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83" y="579784"/>
            <a:ext cx="3505200" cy="2203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5F1538-9926-479E-939A-DFACA0AC0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88" y="3932583"/>
            <a:ext cx="3631095" cy="2203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3BEDE1E-5AEF-4543-B2DE-02F5ED7EE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9" y="3829877"/>
            <a:ext cx="2623931" cy="2686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3C5EB7-E292-456D-9C94-A09425CC0262}"/>
              </a:ext>
            </a:extLst>
          </p:cNvPr>
          <p:cNvSpPr txBox="1"/>
          <p:nvPr/>
        </p:nvSpPr>
        <p:spPr>
          <a:xfrm>
            <a:off x="3803373" y="331304"/>
            <a:ext cx="2385391" cy="608274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2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1971DA6E-C666-4D15-9998-437327BE70E7}"/>
              </a:ext>
            </a:extLst>
          </p:cNvPr>
          <p:cNvSpPr/>
          <p:nvPr/>
        </p:nvSpPr>
        <p:spPr>
          <a:xfrm>
            <a:off x="2816087" y="2324602"/>
            <a:ext cx="4227444" cy="3784649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2E4B26-DF88-4DC4-945C-E03497FBA795}"/>
              </a:ext>
            </a:extLst>
          </p:cNvPr>
          <p:cNvSpPr txBox="1"/>
          <p:nvPr/>
        </p:nvSpPr>
        <p:spPr>
          <a:xfrm>
            <a:off x="8004313" y="1678272"/>
            <a:ext cx="155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CF5B88-4A25-457D-9662-478F89B3B3EE}"/>
              </a:ext>
            </a:extLst>
          </p:cNvPr>
          <p:cNvSpPr txBox="1"/>
          <p:nvPr/>
        </p:nvSpPr>
        <p:spPr>
          <a:xfrm>
            <a:off x="2637184" y="1470991"/>
            <a:ext cx="4744277" cy="490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iblet"/>
            <a:contourClr>
              <a:srgbClr val="FFFFFF"/>
            </a:contourClr>
          </a:sp3d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3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58FE98F4-42CF-4474-A024-5810FB2B2368}"/>
              </a:ext>
            </a:extLst>
          </p:cNvPr>
          <p:cNvSpPr/>
          <p:nvPr/>
        </p:nvSpPr>
        <p:spPr>
          <a:xfrm>
            <a:off x="2001078" y="954157"/>
            <a:ext cx="4545496" cy="433346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6634C6AD-18B8-4894-9F20-F5348AFB1733}"/>
              </a:ext>
            </a:extLst>
          </p:cNvPr>
          <p:cNvSpPr/>
          <p:nvPr/>
        </p:nvSpPr>
        <p:spPr>
          <a:xfrm>
            <a:off x="4055166" y="2941985"/>
            <a:ext cx="291547" cy="3445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884BF7B-8B0E-4770-89F1-C1284E0F3AC4}"/>
              </a:ext>
            </a:extLst>
          </p:cNvPr>
          <p:cNvCxnSpPr>
            <a:cxnSpLocks/>
          </p:cNvCxnSpPr>
          <p:nvPr/>
        </p:nvCxnSpPr>
        <p:spPr>
          <a:xfrm>
            <a:off x="2001078" y="3137031"/>
            <a:ext cx="45454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27AFD9A-FDA5-44DD-8449-5B07F040DC47}"/>
              </a:ext>
            </a:extLst>
          </p:cNvPr>
          <p:cNvCxnSpPr>
            <a:stCxn id="2" idx="3"/>
            <a:endCxn id="2" idx="5"/>
          </p:cNvCxnSpPr>
          <p:nvPr/>
        </p:nvCxnSpPr>
        <p:spPr>
          <a:xfrm>
            <a:off x="2666750" y="4652996"/>
            <a:ext cx="3214152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2FDE693-69E4-49E3-B7B7-EB900421D659}"/>
              </a:ext>
            </a:extLst>
          </p:cNvPr>
          <p:cNvCxnSpPr>
            <a:cxnSpLocks/>
          </p:cNvCxnSpPr>
          <p:nvPr/>
        </p:nvCxnSpPr>
        <p:spPr>
          <a:xfrm flipV="1">
            <a:off x="4211197" y="1571791"/>
            <a:ext cx="1666711" cy="156524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xmlns="" id="{6B02A36D-1009-48BF-ABE2-6F2833B60F55}"/>
              </a:ext>
            </a:extLst>
          </p:cNvPr>
          <p:cNvSpPr/>
          <p:nvPr/>
        </p:nvSpPr>
        <p:spPr>
          <a:xfrm rot="19157298">
            <a:off x="1181696" y="515390"/>
            <a:ext cx="5939830" cy="5827220"/>
          </a:xfrm>
          <a:prstGeom prst="arc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349C070-168A-481D-B96C-B177CEB4D457}"/>
              </a:ext>
            </a:extLst>
          </p:cNvPr>
          <p:cNvSpPr txBox="1"/>
          <p:nvPr/>
        </p:nvSpPr>
        <p:spPr>
          <a:xfrm>
            <a:off x="8644035" y="1312970"/>
            <a:ext cx="665672" cy="583095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DBD9338-ECCF-496F-AD2E-B6FA42E2420D}"/>
              </a:ext>
            </a:extLst>
          </p:cNvPr>
          <p:cNvSpPr txBox="1"/>
          <p:nvPr/>
        </p:nvSpPr>
        <p:spPr>
          <a:xfrm>
            <a:off x="9650521" y="1195187"/>
            <a:ext cx="1219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819463E-ECF6-4EAF-A5E7-E1DC26A6EDE7}"/>
              </a:ext>
            </a:extLst>
          </p:cNvPr>
          <p:cNvSpPr txBox="1"/>
          <p:nvPr/>
        </p:nvSpPr>
        <p:spPr>
          <a:xfrm>
            <a:off x="8634739" y="2076018"/>
            <a:ext cx="665672" cy="58309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B61677E-1226-42EB-A574-A28AA4EC95CF}"/>
              </a:ext>
            </a:extLst>
          </p:cNvPr>
          <p:cNvSpPr txBox="1"/>
          <p:nvPr/>
        </p:nvSpPr>
        <p:spPr>
          <a:xfrm>
            <a:off x="9576899" y="1998382"/>
            <a:ext cx="1454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endParaRPr lang="en-US" sz="40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FDB8FA0-53F6-4917-B129-83DA06BA249B}"/>
              </a:ext>
            </a:extLst>
          </p:cNvPr>
          <p:cNvSpPr txBox="1"/>
          <p:nvPr/>
        </p:nvSpPr>
        <p:spPr>
          <a:xfrm>
            <a:off x="8632600" y="2896838"/>
            <a:ext cx="662662" cy="6294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09AD2DD-DD4E-44CC-9610-2C8A6B73D8BC}"/>
              </a:ext>
            </a:extLst>
          </p:cNvPr>
          <p:cNvSpPr txBox="1"/>
          <p:nvPr/>
        </p:nvSpPr>
        <p:spPr>
          <a:xfrm>
            <a:off x="9583320" y="2783088"/>
            <a:ext cx="10115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9F418BA-9C61-410B-BA73-0CBF6AE7DF97}"/>
              </a:ext>
            </a:extLst>
          </p:cNvPr>
          <p:cNvSpPr txBox="1"/>
          <p:nvPr/>
        </p:nvSpPr>
        <p:spPr>
          <a:xfrm>
            <a:off x="8644035" y="3714768"/>
            <a:ext cx="665672" cy="58309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9A167B1-1E5A-406E-8A27-3595DABE7CA6}"/>
              </a:ext>
            </a:extLst>
          </p:cNvPr>
          <p:cNvSpPr txBox="1"/>
          <p:nvPr/>
        </p:nvSpPr>
        <p:spPr>
          <a:xfrm>
            <a:off x="9591619" y="3567794"/>
            <a:ext cx="86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9E53BDE-FC67-4D74-82A7-AE57504D05EA}"/>
              </a:ext>
            </a:extLst>
          </p:cNvPr>
          <p:cNvSpPr txBox="1"/>
          <p:nvPr/>
        </p:nvSpPr>
        <p:spPr>
          <a:xfrm>
            <a:off x="8680909" y="4477816"/>
            <a:ext cx="665672" cy="58309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D3A5790-E1E1-463D-A29C-89B434810FC7}"/>
              </a:ext>
            </a:extLst>
          </p:cNvPr>
          <p:cNvSpPr txBox="1"/>
          <p:nvPr/>
        </p:nvSpPr>
        <p:spPr>
          <a:xfrm>
            <a:off x="9478898" y="4386151"/>
            <a:ext cx="1175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8217F92-5A04-482A-BE57-62594923825E}"/>
              </a:ext>
            </a:extLst>
          </p:cNvPr>
          <p:cNvSpPr txBox="1"/>
          <p:nvPr/>
        </p:nvSpPr>
        <p:spPr>
          <a:xfrm>
            <a:off x="8644035" y="531908"/>
            <a:ext cx="665672" cy="58309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0F9EC84-5584-4A6C-BE58-DF237C5D1B98}"/>
              </a:ext>
            </a:extLst>
          </p:cNvPr>
          <p:cNvSpPr/>
          <p:nvPr/>
        </p:nvSpPr>
        <p:spPr>
          <a:xfrm>
            <a:off x="8730854" y="558413"/>
            <a:ext cx="466154" cy="5150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3B0C665-0173-4911-8579-FF14EE36C624}"/>
              </a:ext>
            </a:extLst>
          </p:cNvPr>
          <p:cNvSpPr txBox="1"/>
          <p:nvPr/>
        </p:nvSpPr>
        <p:spPr>
          <a:xfrm>
            <a:off x="9552606" y="485072"/>
            <a:ext cx="751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EB96A2-C8E2-4C39-80D1-3F1F29DFFCB4}"/>
              </a:ext>
            </a:extLst>
          </p:cNvPr>
          <p:cNvSpPr txBox="1"/>
          <p:nvPr/>
        </p:nvSpPr>
        <p:spPr>
          <a:xfrm>
            <a:off x="2574602" y="5811078"/>
            <a:ext cx="315401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20D6146-30A1-4B1A-8E0E-E0FF7CFB16E8}"/>
              </a:ext>
            </a:extLst>
          </p:cNvPr>
          <p:cNvSpPr txBox="1"/>
          <p:nvPr/>
        </p:nvSpPr>
        <p:spPr>
          <a:xfrm>
            <a:off x="8680909" y="5284130"/>
            <a:ext cx="665672" cy="583095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909AADD-5DE1-4A52-9736-5A5DAEF61BAB}"/>
              </a:ext>
            </a:extLst>
          </p:cNvPr>
          <p:cNvSpPr/>
          <p:nvPr/>
        </p:nvSpPr>
        <p:spPr>
          <a:xfrm>
            <a:off x="9591619" y="5227551"/>
            <a:ext cx="774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1748087-072F-4736-904E-72468CAEA42C}"/>
              </a:ext>
            </a:extLst>
          </p:cNvPr>
          <p:cNvCxnSpPr>
            <a:cxnSpLocks/>
          </p:cNvCxnSpPr>
          <p:nvPr/>
        </p:nvCxnSpPr>
        <p:spPr>
          <a:xfrm>
            <a:off x="4216458" y="947533"/>
            <a:ext cx="0" cy="43334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7D5F17D-8268-485D-B796-CE1C067C3C6B}"/>
              </a:ext>
            </a:extLst>
          </p:cNvPr>
          <p:cNvSpPr txBox="1"/>
          <p:nvPr/>
        </p:nvSpPr>
        <p:spPr>
          <a:xfrm>
            <a:off x="8644035" y="6131744"/>
            <a:ext cx="665672" cy="583095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9288C5-831C-4A77-B726-88DBC9BDA20E}"/>
              </a:ext>
            </a:extLst>
          </p:cNvPr>
          <p:cNvSpPr txBox="1"/>
          <p:nvPr/>
        </p:nvSpPr>
        <p:spPr>
          <a:xfrm>
            <a:off x="9606342" y="6018985"/>
            <a:ext cx="125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</p:spTree>
    <p:extLst>
      <p:ext uri="{BB962C8B-B14F-4D97-AF65-F5344CB8AC3E}">
        <p14:creationId xmlns:p14="http://schemas.microsoft.com/office/powerpoint/2010/main" val="24870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8" grpId="0" animBg="1"/>
      <p:bldP spid="19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0" grpId="0" animBg="1"/>
      <p:bldP spid="4" grpId="0" animBg="1"/>
      <p:bldP spid="29" grpId="0"/>
      <p:bldP spid="6" grpId="0" animBg="1"/>
      <p:bldP spid="30" grpId="0" animBg="1"/>
      <p:bldP spid="8" grpId="0"/>
      <p:bldP spid="3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5B6E00-02C0-4CAD-AD4E-C3F4146B4DA5}"/>
              </a:ext>
            </a:extLst>
          </p:cNvPr>
          <p:cNvSpPr txBox="1"/>
          <p:nvPr/>
        </p:nvSpPr>
        <p:spPr>
          <a:xfrm>
            <a:off x="1934818" y="300721"/>
            <a:ext cx="7063408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89C82F-3F44-4A46-8161-0E4B4309EAAD}"/>
              </a:ext>
            </a:extLst>
          </p:cNvPr>
          <p:cNvSpPr txBox="1"/>
          <p:nvPr/>
        </p:nvSpPr>
        <p:spPr>
          <a:xfrm>
            <a:off x="114300" y="1323171"/>
            <a:ext cx="11544300" cy="11387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নিদিষ্ট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86C5AFF9-9FF4-4167-9D79-23428052E95D}"/>
                  </a:ext>
                </a:extLst>
              </p:cNvPr>
              <p:cNvSpPr txBox="1"/>
              <p:nvPr/>
            </p:nvSpPr>
            <p:spPr>
              <a:xfrm>
                <a:off x="0" y="2279689"/>
                <a:ext cx="119786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as-IN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্তের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</a:t>
                </a:r>
                <a:r>
                  <a:rPr lang="as-IN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র: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নিদিষ্ট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্তের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্তের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্দ্রে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সৃস্ট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𝟑𝟔𝟎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C5AFF9-9FF4-4167-9D79-23428052E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79689"/>
                <a:ext cx="11978640" cy="584775"/>
              </a:xfrm>
              <a:prstGeom prst="rect">
                <a:avLst/>
              </a:prstGeom>
              <a:blipFill>
                <a:blip r:embed="rId2"/>
                <a:stretch>
                  <a:fillRect l="-127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8FFE60-617B-4FBE-BF1B-5F028ECA3D11}"/>
              </a:ext>
            </a:extLst>
          </p:cNvPr>
          <p:cNvSpPr txBox="1"/>
          <p:nvPr/>
        </p:nvSpPr>
        <p:spPr>
          <a:xfrm>
            <a:off x="114300" y="2818567"/>
            <a:ext cx="9612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ত্তের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F21594-AC81-4210-AE9C-2AA1574024B2}"/>
              </a:ext>
            </a:extLst>
          </p:cNvPr>
          <p:cNvSpPr txBox="1"/>
          <p:nvPr/>
        </p:nvSpPr>
        <p:spPr>
          <a:xfrm>
            <a:off x="114300" y="3354683"/>
            <a:ext cx="1092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ত্তের</a:t>
            </a:r>
            <a:r>
              <a:rPr lang="en-US" sz="32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2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CC07A3-B6CF-4251-97C9-88132D62B056}"/>
              </a:ext>
            </a:extLst>
          </p:cNvPr>
          <p:cNvSpPr txBox="1"/>
          <p:nvPr/>
        </p:nvSpPr>
        <p:spPr>
          <a:xfrm>
            <a:off x="114300" y="3951736"/>
            <a:ext cx="674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ত্তের</a:t>
            </a:r>
            <a:r>
              <a:rPr lang="en-US" sz="32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A906205-B1C5-444A-892F-5BE05FDE12AA}"/>
              </a:ext>
            </a:extLst>
          </p:cNvPr>
          <p:cNvSpPr txBox="1"/>
          <p:nvPr/>
        </p:nvSpPr>
        <p:spPr>
          <a:xfrm>
            <a:off x="114300" y="4548789"/>
            <a:ext cx="7818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E4A40A-8F04-43A2-86AB-1197D44130AD}"/>
              </a:ext>
            </a:extLst>
          </p:cNvPr>
          <p:cNvSpPr txBox="1"/>
          <p:nvPr/>
        </p:nvSpPr>
        <p:spPr>
          <a:xfrm>
            <a:off x="114300" y="5242441"/>
            <a:ext cx="7010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ুইটি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B1D956-1264-4E07-8B21-D0A0189EFD2C}"/>
              </a:ext>
            </a:extLst>
          </p:cNvPr>
          <p:cNvSpPr txBox="1"/>
          <p:nvPr/>
        </p:nvSpPr>
        <p:spPr>
          <a:xfrm>
            <a:off x="114300" y="5972504"/>
            <a:ext cx="646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ত: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1610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8" grpId="0"/>
      <p:bldP spid="9" grpId="0"/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789096-C270-4FC4-959A-6EE75DE75F94}"/>
              </a:ext>
            </a:extLst>
          </p:cNvPr>
          <p:cNvSpPr txBox="1"/>
          <p:nvPr/>
        </p:nvSpPr>
        <p:spPr>
          <a:xfrm>
            <a:off x="255104" y="113124"/>
            <a:ext cx="11569148" cy="1200329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A6DC609E-4D5D-45C9-87D8-E6990EDA8F9D}"/>
              </a:ext>
            </a:extLst>
          </p:cNvPr>
          <p:cNvSpPr/>
          <p:nvPr/>
        </p:nvSpPr>
        <p:spPr>
          <a:xfrm>
            <a:off x="447932" y="1689665"/>
            <a:ext cx="2213113" cy="21998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544A38-1B81-4882-86E1-68D6D774B8BF}"/>
              </a:ext>
            </a:extLst>
          </p:cNvPr>
          <p:cNvSpPr txBox="1"/>
          <p:nvPr/>
        </p:nvSpPr>
        <p:spPr>
          <a:xfrm>
            <a:off x="3296478" y="1357548"/>
            <a:ext cx="7566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solidFill>
                  <a:srgbClr val="00B050"/>
                </a:solidFill>
                <a:latin typeface="+mj-lt"/>
                <a:cs typeface="NikoshBAN" panose="02000000000000000000" pitchFamily="2" charset="0"/>
              </a:rPr>
              <a:t>O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78B4C5-D69D-4E10-A4AE-A0318177F6D9}"/>
              </a:ext>
            </a:extLst>
          </p:cNvPr>
          <p:cNvSpPr txBox="1"/>
          <p:nvPr/>
        </p:nvSpPr>
        <p:spPr>
          <a:xfrm>
            <a:off x="7378148" y="1896157"/>
            <a:ext cx="203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O,M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D097DD-5A36-4858-BA8F-B787E47B0350}"/>
              </a:ext>
            </a:extLst>
          </p:cNvPr>
          <p:cNvSpPr txBox="1"/>
          <p:nvPr/>
        </p:nvSpPr>
        <p:spPr>
          <a:xfrm>
            <a:off x="3296478" y="2450218"/>
            <a:ext cx="7851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ে,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OM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E94524-D586-438A-A669-686276BE39DF}"/>
              </a:ext>
            </a:extLst>
          </p:cNvPr>
          <p:cNvSpPr txBox="1"/>
          <p:nvPr/>
        </p:nvSpPr>
        <p:spPr>
          <a:xfrm>
            <a:off x="3296478" y="2927554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O,A</a:t>
            </a:r>
            <a:r>
              <a:rPr lang="en-US" sz="32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O,B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0EF8814-6E1B-445E-8DA0-37A6206FADBE}"/>
                  </a:ext>
                </a:extLst>
              </p:cNvPr>
              <p:cNvSpPr txBox="1"/>
              <p:nvPr/>
            </p:nvSpPr>
            <p:spPr>
              <a:xfrm>
                <a:off x="3296478" y="3349790"/>
                <a:ext cx="856753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as-IN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OAM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OBM 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2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AM=BM</a:t>
                </a:r>
              </a:p>
              <a:p>
                <a:r>
                  <a:rPr lang="en-US" sz="2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OA=OB 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OM=OM 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তর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as-IN" sz="3200" dirty="0">
                    <a:solidFill>
                      <a:srgbClr val="00B0F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s-I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OAM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≅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OBM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∴∠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OMA =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OBM </a:t>
                </a:r>
                <a:endParaRPr lang="en-US" sz="32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EF8814-6E1B-445E-8DA0-37A6206FA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478" y="3349790"/>
                <a:ext cx="8567531" cy="1446550"/>
              </a:xfrm>
              <a:prstGeom prst="rect">
                <a:avLst/>
              </a:prstGeom>
              <a:blipFill>
                <a:blip r:embed="rId2"/>
                <a:stretch>
                  <a:fillRect l="-1851" t="-5485" r="-1139" b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BDD53804-5AA4-4E71-B602-36BE11983B34}"/>
                  </a:ext>
                </a:extLst>
              </p:cNvPr>
              <p:cNvSpPr txBox="1"/>
              <p:nvPr/>
            </p:nvSpPr>
            <p:spPr>
              <a:xfrm>
                <a:off x="3260034" y="4795897"/>
                <a:ext cx="8236227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প-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তেু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 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ৈ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 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োণ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 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ন,</a:t>
                </a:r>
              </a:p>
              <a:p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OMA +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OBM  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=১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সমক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</a:p>
              <a:p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অতএব,</a:t>
                </a:r>
                <a:r>
                  <a:rPr lang="en-US" sz="2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OM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⊥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 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as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as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D53804-5AA4-4E71-B602-36BE11983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034" y="4795897"/>
                <a:ext cx="8236227" cy="2062103"/>
              </a:xfrm>
              <a:prstGeom prst="rect">
                <a:avLst/>
              </a:prstGeom>
              <a:blipFill>
                <a:blip r:embed="rId3"/>
                <a:stretch>
                  <a:fillRect l="-1925" t="-3846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A3BDE2C-E91E-417F-9734-5A6C39494A48}"/>
              </a:ext>
            </a:extLst>
          </p:cNvPr>
          <p:cNvCxnSpPr>
            <a:stCxn id="3" idx="3"/>
            <a:endCxn id="3" idx="5"/>
          </p:cNvCxnSpPr>
          <p:nvPr/>
        </p:nvCxnSpPr>
        <p:spPr>
          <a:xfrm>
            <a:off x="772035" y="3567364"/>
            <a:ext cx="15649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70C524B-9C47-4844-A847-CE4B64ED27EA}"/>
              </a:ext>
            </a:extLst>
          </p:cNvPr>
          <p:cNvSpPr/>
          <p:nvPr/>
        </p:nvSpPr>
        <p:spPr>
          <a:xfrm>
            <a:off x="1497496" y="2703471"/>
            <a:ext cx="185530" cy="172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5CCDDB3-9B2B-4795-9CCA-0A2FFE0B0329}"/>
              </a:ext>
            </a:extLst>
          </p:cNvPr>
          <p:cNvCxnSpPr>
            <a:cxnSpLocks/>
          </p:cNvCxnSpPr>
          <p:nvPr/>
        </p:nvCxnSpPr>
        <p:spPr>
          <a:xfrm flipV="1">
            <a:off x="726975" y="2735533"/>
            <a:ext cx="848381" cy="83279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8A9526E-5779-4D5D-9D45-7835A10DC071}"/>
              </a:ext>
            </a:extLst>
          </p:cNvPr>
          <p:cNvCxnSpPr>
            <a:cxnSpLocks/>
          </p:cNvCxnSpPr>
          <p:nvPr/>
        </p:nvCxnSpPr>
        <p:spPr>
          <a:xfrm flipH="1" flipV="1">
            <a:off x="1560063" y="2717467"/>
            <a:ext cx="749323" cy="87050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4204A1D-A80D-4CFE-B8A9-43F5245CFB86}"/>
              </a:ext>
            </a:extLst>
          </p:cNvPr>
          <p:cNvSpPr txBox="1"/>
          <p:nvPr/>
        </p:nvSpPr>
        <p:spPr>
          <a:xfrm>
            <a:off x="374496" y="3443120"/>
            <a:ext cx="486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807E723-B2D2-417D-B106-4C29072773BB}"/>
              </a:ext>
            </a:extLst>
          </p:cNvPr>
          <p:cNvSpPr txBox="1"/>
          <p:nvPr/>
        </p:nvSpPr>
        <p:spPr>
          <a:xfrm>
            <a:off x="1162175" y="2421295"/>
            <a:ext cx="33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414434C-E96B-4CF3-A2CB-1CB76EEF8A18}"/>
              </a:ext>
            </a:extLst>
          </p:cNvPr>
          <p:cNvSpPr txBox="1"/>
          <p:nvPr/>
        </p:nvSpPr>
        <p:spPr>
          <a:xfrm>
            <a:off x="2303812" y="3448470"/>
            <a:ext cx="41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D8FEEB3-6CEF-4311-8437-FABC1013B1A5}"/>
              </a:ext>
            </a:extLst>
          </p:cNvPr>
          <p:cNvSpPr txBox="1"/>
          <p:nvPr/>
        </p:nvSpPr>
        <p:spPr>
          <a:xfrm>
            <a:off x="1168852" y="3493453"/>
            <a:ext cx="38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443BCEB-F019-4B66-8DE6-D2AD315A50B4}"/>
              </a:ext>
            </a:extLst>
          </p:cNvPr>
          <p:cNvCxnSpPr>
            <a:cxnSpLocks/>
          </p:cNvCxnSpPr>
          <p:nvPr/>
        </p:nvCxnSpPr>
        <p:spPr>
          <a:xfrm flipH="1">
            <a:off x="1554489" y="2696232"/>
            <a:ext cx="26441" cy="8917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41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3" grpId="0" animBg="1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1358</Words>
  <Application>Microsoft Office PowerPoint</Application>
  <PresentationFormat>Widescreen</PresentationFormat>
  <Paragraphs>144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116</cp:revision>
  <dcterms:created xsi:type="dcterms:W3CDTF">2020-06-12T06:30:26Z</dcterms:created>
  <dcterms:modified xsi:type="dcterms:W3CDTF">2020-07-08T14:19:02Z</dcterms:modified>
</cp:coreProperties>
</file>