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425" r:id="rId2"/>
    <p:sldId id="338" r:id="rId3"/>
    <p:sldId id="446" r:id="rId4"/>
    <p:sldId id="331" r:id="rId5"/>
    <p:sldId id="333" r:id="rId6"/>
    <p:sldId id="448" r:id="rId7"/>
    <p:sldId id="452" r:id="rId8"/>
    <p:sldId id="454" r:id="rId9"/>
    <p:sldId id="435" r:id="rId10"/>
    <p:sldId id="437" r:id="rId11"/>
    <p:sldId id="459" r:id="rId12"/>
    <p:sldId id="450" r:id="rId13"/>
    <p:sldId id="460" r:id="rId14"/>
    <p:sldId id="455" r:id="rId15"/>
    <p:sldId id="456" r:id="rId16"/>
    <p:sldId id="457" r:id="rId17"/>
    <p:sldId id="458" r:id="rId18"/>
    <p:sldId id="451" r:id="rId19"/>
    <p:sldId id="314" r:id="rId20"/>
    <p:sldId id="441" r:id="rId21"/>
    <p:sldId id="290" r:id="rId22"/>
    <p:sldId id="42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00"/>
    <a:srgbClr val="996600"/>
    <a:srgbClr val="9900CC"/>
    <a:srgbClr val="FFFF99"/>
    <a:srgbClr val="FF00FF"/>
    <a:srgbClr val="0000FF"/>
    <a:srgbClr val="00CC99"/>
    <a:srgbClr val="FFCCFF"/>
    <a:srgbClr val="CC33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28" autoAdjust="0"/>
  </p:normalViewPr>
  <p:slideViewPr>
    <p:cSldViewPr snapToGrid="0">
      <p:cViewPr>
        <p:scale>
          <a:sx n="60" d="100"/>
          <a:sy n="60" d="100"/>
        </p:scale>
        <p:origin x="-165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প্রকৃতি অনুসারে খাদ্যের প্রকারভেদ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 sz="4000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 sz="4000"/>
        </a:p>
      </dgm:t>
    </dgm:pt>
    <dgm:pt modelId="{1CBFBFBE-C03E-4179-918F-9842AA0D750B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মিশ্র খাদ্য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 sz="4000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 sz="4000"/>
        </a:p>
      </dgm:t>
    </dgm:pt>
    <dgm:pt modelId="{56B72785-E316-43A7-8D22-8033296DCF04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বিশুদ্ধ খাদ্য</a:t>
          </a:r>
          <a:endParaRPr lang="en-US" sz="40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 sz="4000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 sz="4000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2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1" presStyleCnt="2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4B86C1A3-25BD-4BEC-8817-2E0F0AB99F04}" type="presOf" srcId="{56B72785-E316-43A7-8D22-8033296DCF04}" destId="{B2A3C6DE-BFD2-4038-92BB-BF775049082D}" srcOrd="1" destOrd="0" presId="urn:microsoft.com/office/officeart/2005/8/layout/orgChart1"/>
    <dgm:cxn modelId="{C3069D89-1F74-457F-9659-573A072D4374}" type="presOf" srcId="{3329EC8E-0702-46EC-8EF0-78CCE44EAE7C}" destId="{C700B959-620F-465D-B895-CB4D019E95AF}" srcOrd="0" destOrd="0" presId="urn:microsoft.com/office/officeart/2005/8/layout/orgChart1"/>
    <dgm:cxn modelId="{76090A30-7025-45B4-8A93-F35A08255709}" type="presOf" srcId="{1CBFBFBE-C03E-4179-918F-9842AA0D750B}" destId="{F803830C-8E6B-4090-B607-E1DFBDC3C077}" srcOrd="1" destOrd="0" presId="urn:microsoft.com/office/officeart/2005/8/layout/orgChart1"/>
    <dgm:cxn modelId="{570D2EED-209A-46C4-94AC-E02043B294CE}" type="presOf" srcId="{49BDD141-E9D9-4780-B6FD-CB3D1AD3253E}" destId="{423848C2-EAD4-4D6D-B83B-7C5DA8CDF5EC}" srcOrd="0" destOrd="0" presId="urn:microsoft.com/office/officeart/2005/8/layout/orgChart1"/>
    <dgm:cxn modelId="{A32B1391-3D89-4DD3-8BDE-4CC07DF16643}" type="presOf" srcId="{4F2AC66B-1D1C-47D1-831B-1046206F7D03}" destId="{6899F209-519E-4101-95BE-9AF69178C8D9}" srcOrd="0" destOrd="0" presId="urn:microsoft.com/office/officeart/2005/8/layout/orgChart1"/>
    <dgm:cxn modelId="{0C58D6AB-16E4-4A84-B35A-15CF51419593}" type="presOf" srcId="{56B72785-E316-43A7-8D22-8033296DCF04}" destId="{0095EF1A-937E-42C1-BFF3-63B375D4EE67}" srcOrd="0" destOrd="0" presId="urn:microsoft.com/office/officeart/2005/8/layout/orgChart1"/>
    <dgm:cxn modelId="{68316B90-ECAB-47D3-8772-AE93837F3903}" srcId="{4F2AC66B-1D1C-47D1-831B-1046206F7D03}" destId="{56B72785-E316-43A7-8D22-8033296DCF04}" srcOrd="1" destOrd="0" parTransId="{3329EC8E-0702-46EC-8EF0-78CCE44EAE7C}" sibTransId="{F97E67C3-B5BC-4E66-A650-C8509B1DD8B8}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BFFEAF29-5CDF-4529-AD7A-9747F75284E2}" type="presOf" srcId="{DC9A72EC-C96B-47F6-8908-9509F1C547CA}" destId="{42D52697-5E17-4F92-80AB-145AB5F23997}" srcOrd="0" destOrd="0" presId="urn:microsoft.com/office/officeart/2005/8/layout/orgChart1"/>
    <dgm:cxn modelId="{192E671E-3A73-4398-A48C-8EB6CFB83FD9}" type="presOf" srcId="{4F2AC66B-1D1C-47D1-831B-1046206F7D03}" destId="{B85F4351-862F-4580-9D79-089F36778A66}" srcOrd="1" destOrd="0" presId="urn:microsoft.com/office/officeart/2005/8/layout/orgChart1"/>
    <dgm:cxn modelId="{9E7D21B2-845C-4826-BAC4-7BBFC2CDF2BA}" type="presOf" srcId="{1CBFBFBE-C03E-4179-918F-9842AA0D750B}" destId="{16A16C51-3777-4E2F-B836-A9C77DA296A1}" srcOrd="0" destOrd="0" presId="urn:microsoft.com/office/officeart/2005/8/layout/orgChart1"/>
    <dgm:cxn modelId="{14D390C0-FEE3-45EE-94E9-DAF78E3803CD}" type="presParOf" srcId="{423848C2-EAD4-4D6D-B83B-7C5DA8CDF5EC}" destId="{E4E737B3-902C-4CEB-B0B3-DD3F239D6888}" srcOrd="0" destOrd="0" presId="urn:microsoft.com/office/officeart/2005/8/layout/orgChart1"/>
    <dgm:cxn modelId="{867F5A39-D8FC-4555-817F-9FAC388A9EE2}" type="presParOf" srcId="{E4E737B3-902C-4CEB-B0B3-DD3F239D6888}" destId="{C0DE014C-EC90-4877-AD58-51CE0E10E7F3}" srcOrd="0" destOrd="0" presId="urn:microsoft.com/office/officeart/2005/8/layout/orgChart1"/>
    <dgm:cxn modelId="{9528AF1A-55C2-49C1-B0A7-5BE16373AD4F}" type="presParOf" srcId="{C0DE014C-EC90-4877-AD58-51CE0E10E7F3}" destId="{6899F209-519E-4101-95BE-9AF69178C8D9}" srcOrd="0" destOrd="0" presId="urn:microsoft.com/office/officeart/2005/8/layout/orgChart1"/>
    <dgm:cxn modelId="{4564A4F2-BE9A-465B-A3A9-0A78C10BA9FA}" type="presParOf" srcId="{C0DE014C-EC90-4877-AD58-51CE0E10E7F3}" destId="{B85F4351-862F-4580-9D79-089F36778A66}" srcOrd="1" destOrd="0" presId="urn:microsoft.com/office/officeart/2005/8/layout/orgChart1"/>
    <dgm:cxn modelId="{9A55B018-C809-4F4D-98C3-B5B436AC9E43}" type="presParOf" srcId="{E4E737B3-902C-4CEB-B0B3-DD3F239D6888}" destId="{C839DC33-C9C2-4595-B863-E3DFA7BC4389}" srcOrd="1" destOrd="0" presId="urn:microsoft.com/office/officeart/2005/8/layout/orgChart1"/>
    <dgm:cxn modelId="{FF8C95B3-A6D9-47E1-B739-30D63E143882}" type="presParOf" srcId="{C839DC33-C9C2-4595-B863-E3DFA7BC4389}" destId="{42D52697-5E17-4F92-80AB-145AB5F23997}" srcOrd="0" destOrd="0" presId="urn:microsoft.com/office/officeart/2005/8/layout/orgChart1"/>
    <dgm:cxn modelId="{6E1D882D-F7C7-421C-807A-2BF7E1443A1D}" type="presParOf" srcId="{C839DC33-C9C2-4595-B863-E3DFA7BC4389}" destId="{22EDF0B1-2C91-4BE9-963A-F59B1D7C8C90}" srcOrd="1" destOrd="0" presId="urn:microsoft.com/office/officeart/2005/8/layout/orgChart1"/>
    <dgm:cxn modelId="{EE7652A2-BD90-49A6-AC74-3D169960D06E}" type="presParOf" srcId="{22EDF0B1-2C91-4BE9-963A-F59B1D7C8C90}" destId="{11DCE4D1-22C4-4F2A-8F51-391DC3BBAF8C}" srcOrd="0" destOrd="0" presId="urn:microsoft.com/office/officeart/2005/8/layout/orgChart1"/>
    <dgm:cxn modelId="{92FDDA2F-519C-45E2-BFE1-04A616232C6A}" type="presParOf" srcId="{11DCE4D1-22C4-4F2A-8F51-391DC3BBAF8C}" destId="{16A16C51-3777-4E2F-B836-A9C77DA296A1}" srcOrd="0" destOrd="0" presId="urn:microsoft.com/office/officeart/2005/8/layout/orgChart1"/>
    <dgm:cxn modelId="{E131EFBC-4891-4F73-B124-49CBF7382205}" type="presParOf" srcId="{11DCE4D1-22C4-4F2A-8F51-391DC3BBAF8C}" destId="{F803830C-8E6B-4090-B607-E1DFBDC3C077}" srcOrd="1" destOrd="0" presId="urn:microsoft.com/office/officeart/2005/8/layout/orgChart1"/>
    <dgm:cxn modelId="{3D117140-3B4A-49FC-8B51-8FEA6ACE4496}" type="presParOf" srcId="{22EDF0B1-2C91-4BE9-963A-F59B1D7C8C90}" destId="{40176CEA-9FEE-43C9-9987-B61953FDBB77}" srcOrd="1" destOrd="0" presId="urn:microsoft.com/office/officeart/2005/8/layout/orgChart1"/>
    <dgm:cxn modelId="{F5FF53E7-0B0F-4E6E-9FC3-DA2F9AAF1423}" type="presParOf" srcId="{22EDF0B1-2C91-4BE9-963A-F59B1D7C8C90}" destId="{A93ACC23-94F2-4B26-BA4D-C95563C8297E}" srcOrd="2" destOrd="0" presId="urn:microsoft.com/office/officeart/2005/8/layout/orgChart1"/>
    <dgm:cxn modelId="{B4A0ADB6-416B-4469-9B6D-6312223DEDA1}" type="presParOf" srcId="{C839DC33-C9C2-4595-B863-E3DFA7BC4389}" destId="{C700B959-620F-465D-B895-CB4D019E95AF}" srcOrd="2" destOrd="0" presId="urn:microsoft.com/office/officeart/2005/8/layout/orgChart1"/>
    <dgm:cxn modelId="{46D48542-67A2-4FA6-ABCC-910F85DE8432}" type="presParOf" srcId="{C839DC33-C9C2-4595-B863-E3DFA7BC4389}" destId="{D215843B-FBC5-4200-BBB4-CB70E9D62813}" srcOrd="3" destOrd="0" presId="urn:microsoft.com/office/officeart/2005/8/layout/orgChart1"/>
    <dgm:cxn modelId="{D953CC60-48B9-4211-A9AB-CDE1849F4197}" type="presParOf" srcId="{D215843B-FBC5-4200-BBB4-CB70E9D62813}" destId="{ACCD45FC-5DB4-4E5F-B066-514B797C07B4}" srcOrd="0" destOrd="0" presId="urn:microsoft.com/office/officeart/2005/8/layout/orgChart1"/>
    <dgm:cxn modelId="{B2C4FDB9-F0CE-4F83-A6F9-7BB738F58287}" type="presParOf" srcId="{ACCD45FC-5DB4-4E5F-B066-514B797C07B4}" destId="{0095EF1A-937E-42C1-BFF3-63B375D4EE67}" srcOrd="0" destOrd="0" presId="urn:microsoft.com/office/officeart/2005/8/layout/orgChart1"/>
    <dgm:cxn modelId="{95079786-B37B-47AD-9E51-F81719FA9AD8}" type="presParOf" srcId="{ACCD45FC-5DB4-4E5F-B066-514B797C07B4}" destId="{B2A3C6DE-BFD2-4038-92BB-BF775049082D}" srcOrd="1" destOrd="0" presId="urn:microsoft.com/office/officeart/2005/8/layout/orgChart1"/>
    <dgm:cxn modelId="{4C345D64-7F22-4481-A83C-A9203C6F1A0E}" type="presParOf" srcId="{D215843B-FBC5-4200-BBB4-CB70E9D62813}" destId="{51D0D508-FC38-4C77-AC6B-5B56A3FEE30E}" srcOrd="1" destOrd="0" presId="urn:microsoft.com/office/officeart/2005/8/layout/orgChart1"/>
    <dgm:cxn modelId="{2906443F-50C3-4325-AD44-3C9671DB6533}" type="presParOf" srcId="{D215843B-FBC5-4200-BBB4-CB70E9D62813}" destId="{01E80657-199D-424C-98D7-7B8DE7C5F6C8}" srcOrd="2" destOrd="0" presId="urn:microsoft.com/office/officeart/2005/8/layout/orgChart1"/>
    <dgm:cxn modelId="{FE110DBE-D57F-473E-8557-E0E8B463D37B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CCCC0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উপাদান অনুযায়ী খাদ্যকে প্রধানত তিন ভাগে ভাগ করা যায়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/>
        </a:p>
      </dgm:t>
    </dgm:pt>
    <dgm:pt modelId="{1CBFBFBE-C03E-4179-918F-9842AA0D750B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endParaRPr lang="en-US" sz="36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/>
        </a:p>
      </dgm:t>
    </dgm:pt>
    <dgm:pt modelId="{798B5FC3-8AAE-4C46-9C7A-A1B41A470C13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sz="36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/>
        </a:p>
      </dgm:t>
    </dgm:pt>
    <dgm:pt modelId="{56B72785-E316-43A7-8D22-8033296DCF04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sz="32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90490D8E-639F-414A-A0B7-008BB480F6DD}" type="presOf" srcId="{3E399BD2-94A0-48FB-9A1A-41103086BC88}" destId="{F41DB8D8-EE33-4944-8FC6-6B5F310F275E}" srcOrd="0" destOrd="0" presId="urn:microsoft.com/office/officeart/2005/8/layout/orgChart1"/>
    <dgm:cxn modelId="{2B7D952A-5FD2-4790-95CB-D5369C728827}" type="presOf" srcId="{1CBFBFBE-C03E-4179-918F-9842AA0D750B}" destId="{F803830C-8E6B-4090-B607-E1DFBDC3C077}" srcOrd="1" destOrd="0" presId="urn:microsoft.com/office/officeart/2005/8/layout/orgChart1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0B4EE6F0-006F-4E68-B7FA-378D2F3BF64A}" type="presOf" srcId="{798B5FC3-8AAE-4C46-9C7A-A1B41A470C13}" destId="{3B038715-98A1-4BFD-AC9E-2168DC7C0F10}" srcOrd="1" destOrd="0" presId="urn:microsoft.com/office/officeart/2005/8/layout/orgChart1"/>
    <dgm:cxn modelId="{BA2D4AE7-A249-493D-9477-CC650E8E1FA3}" type="presOf" srcId="{4F2AC66B-1D1C-47D1-831B-1046206F7D03}" destId="{6899F209-519E-4101-95BE-9AF69178C8D9}" srcOrd="0" destOrd="0" presId="urn:microsoft.com/office/officeart/2005/8/layout/orgChart1"/>
    <dgm:cxn modelId="{BD0B3BA1-DE21-435A-B30C-F28D8C53E5D2}" type="presOf" srcId="{56B72785-E316-43A7-8D22-8033296DCF04}" destId="{0095EF1A-937E-42C1-BFF3-63B375D4EE67}" srcOrd="0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6E7F0649-6D8B-467F-B7B2-23F1F472A279}" type="presOf" srcId="{4F2AC66B-1D1C-47D1-831B-1046206F7D03}" destId="{B85F4351-862F-4580-9D79-089F36778A66}" srcOrd="1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B941BCCD-F2E3-4902-9F0F-9D21E9F6496C}" type="presOf" srcId="{DC9A72EC-C96B-47F6-8908-9509F1C547CA}" destId="{42D52697-5E17-4F92-80AB-145AB5F23997}" srcOrd="0" destOrd="0" presId="urn:microsoft.com/office/officeart/2005/8/layout/orgChart1"/>
    <dgm:cxn modelId="{415751A5-1D06-4E9F-B1D5-61A64E6A4C2E}" type="presOf" srcId="{49BDD141-E9D9-4780-B6FD-CB3D1AD3253E}" destId="{423848C2-EAD4-4D6D-B83B-7C5DA8CDF5EC}" srcOrd="0" destOrd="0" presId="urn:microsoft.com/office/officeart/2005/8/layout/orgChart1"/>
    <dgm:cxn modelId="{9138E4AC-8CE0-4DCC-8A52-79AA0E796F63}" type="presOf" srcId="{56B72785-E316-43A7-8D22-8033296DCF04}" destId="{B2A3C6DE-BFD2-4038-92BB-BF775049082D}" srcOrd="1" destOrd="0" presId="urn:microsoft.com/office/officeart/2005/8/layout/orgChart1"/>
    <dgm:cxn modelId="{79C8B61D-F4B6-4D32-B7DE-5B442C6D8716}" type="presOf" srcId="{3329EC8E-0702-46EC-8EF0-78CCE44EAE7C}" destId="{C700B959-620F-465D-B895-CB4D019E95AF}" srcOrd="0" destOrd="0" presId="urn:microsoft.com/office/officeart/2005/8/layout/orgChart1"/>
    <dgm:cxn modelId="{A9C6379C-0EBD-4B61-98EC-C1D4E1E7E7C2}" type="presOf" srcId="{1CBFBFBE-C03E-4179-918F-9842AA0D750B}" destId="{16A16C51-3777-4E2F-B836-A9C77DA296A1}" srcOrd="0" destOrd="0" presId="urn:microsoft.com/office/officeart/2005/8/layout/orgChart1"/>
    <dgm:cxn modelId="{F102C8D4-9694-4512-AD74-A7CCBC81CD81}" type="presOf" srcId="{798B5FC3-8AAE-4C46-9C7A-A1B41A470C13}" destId="{0AF500F9-4D0F-413D-AE3A-2A3566CF72C7}" srcOrd="0" destOrd="0" presId="urn:microsoft.com/office/officeart/2005/8/layout/orgChart1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44A36B8B-80E4-44B0-8A28-A918F5D77894}" type="presParOf" srcId="{423848C2-EAD4-4D6D-B83B-7C5DA8CDF5EC}" destId="{E4E737B3-902C-4CEB-B0B3-DD3F239D6888}" srcOrd="0" destOrd="0" presId="urn:microsoft.com/office/officeart/2005/8/layout/orgChart1"/>
    <dgm:cxn modelId="{7E1603C8-84B6-43E0-AB5E-4DF800648109}" type="presParOf" srcId="{E4E737B3-902C-4CEB-B0B3-DD3F239D6888}" destId="{C0DE014C-EC90-4877-AD58-51CE0E10E7F3}" srcOrd="0" destOrd="0" presId="urn:microsoft.com/office/officeart/2005/8/layout/orgChart1"/>
    <dgm:cxn modelId="{63FEF8C9-FA56-4E71-9BFE-D22FBA961CA5}" type="presParOf" srcId="{C0DE014C-EC90-4877-AD58-51CE0E10E7F3}" destId="{6899F209-519E-4101-95BE-9AF69178C8D9}" srcOrd="0" destOrd="0" presId="urn:microsoft.com/office/officeart/2005/8/layout/orgChart1"/>
    <dgm:cxn modelId="{BBDA296D-FEE4-4630-B6FC-5DE7DFC90A2B}" type="presParOf" srcId="{C0DE014C-EC90-4877-AD58-51CE0E10E7F3}" destId="{B85F4351-862F-4580-9D79-089F36778A66}" srcOrd="1" destOrd="0" presId="urn:microsoft.com/office/officeart/2005/8/layout/orgChart1"/>
    <dgm:cxn modelId="{B28C58F1-786B-45C3-A4D1-F595370F1EAE}" type="presParOf" srcId="{E4E737B3-902C-4CEB-B0B3-DD3F239D6888}" destId="{C839DC33-C9C2-4595-B863-E3DFA7BC4389}" srcOrd="1" destOrd="0" presId="urn:microsoft.com/office/officeart/2005/8/layout/orgChart1"/>
    <dgm:cxn modelId="{CD9A822C-B0EE-481A-9C26-4C6D5520DC57}" type="presParOf" srcId="{C839DC33-C9C2-4595-B863-E3DFA7BC4389}" destId="{42D52697-5E17-4F92-80AB-145AB5F23997}" srcOrd="0" destOrd="0" presId="urn:microsoft.com/office/officeart/2005/8/layout/orgChart1"/>
    <dgm:cxn modelId="{F9A5364A-45E0-438B-9260-382A209AAD20}" type="presParOf" srcId="{C839DC33-C9C2-4595-B863-E3DFA7BC4389}" destId="{22EDF0B1-2C91-4BE9-963A-F59B1D7C8C90}" srcOrd="1" destOrd="0" presId="urn:microsoft.com/office/officeart/2005/8/layout/orgChart1"/>
    <dgm:cxn modelId="{F773F8F6-FE29-497A-88C7-4803D045B1C0}" type="presParOf" srcId="{22EDF0B1-2C91-4BE9-963A-F59B1D7C8C90}" destId="{11DCE4D1-22C4-4F2A-8F51-391DC3BBAF8C}" srcOrd="0" destOrd="0" presId="urn:microsoft.com/office/officeart/2005/8/layout/orgChart1"/>
    <dgm:cxn modelId="{67BF76E2-9D08-4C24-941C-CB3DBDC2294E}" type="presParOf" srcId="{11DCE4D1-22C4-4F2A-8F51-391DC3BBAF8C}" destId="{16A16C51-3777-4E2F-B836-A9C77DA296A1}" srcOrd="0" destOrd="0" presId="urn:microsoft.com/office/officeart/2005/8/layout/orgChart1"/>
    <dgm:cxn modelId="{D16F069D-F3CC-4E1D-B1B2-9EA9B19A3929}" type="presParOf" srcId="{11DCE4D1-22C4-4F2A-8F51-391DC3BBAF8C}" destId="{F803830C-8E6B-4090-B607-E1DFBDC3C077}" srcOrd="1" destOrd="0" presId="urn:microsoft.com/office/officeart/2005/8/layout/orgChart1"/>
    <dgm:cxn modelId="{5FF2049D-4CB3-4434-96C5-9614B41F4C98}" type="presParOf" srcId="{22EDF0B1-2C91-4BE9-963A-F59B1D7C8C90}" destId="{40176CEA-9FEE-43C9-9987-B61953FDBB77}" srcOrd="1" destOrd="0" presId="urn:microsoft.com/office/officeart/2005/8/layout/orgChart1"/>
    <dgm:cxn modelId="{3CC8B17C-4FA0-4D56-888B-F479A55A3B9C}" type="presParOf" srcId="{22EDF0B1-2C91-4BE9-963A-F59B1D7C8C90}" destId="{A93ACC23-94F2-4B26-BA4D-C95563C8297E}" srcOrd="2" destOrd="0" presId="urn:microsoft.com/office/officeart/2005/8/layout/orgChart1"/>
    <dgm:cxn modelId="{566CD1A7-6BB3-460E-BA4A-93E19335F2D3}" type="presParOf" srcId="{C839DC33-C9C2-4595-B863-E3DFA7BC4389}" destId="{F41DB8D8-EE33-4944-8FC6-6B5F310F275E}" srcOrd="2" destOrd="0" presId="urn:microsoft.com/office/officeart/2005/8/layout/orgChart1"/>
    <dgm:cxn modelId="{48AA69C7-2235-40F8-8AB6-00359DFDE3F1}" type="presParOf" srcId="{C839DC33-C9C2-4595-B863-E3DFA7BC4389}" destId="{06F0CE24-6ED5-4662-BA80-ACD4500AA6F5}" srcOrd="3" destOrd="0" presId="urn:microsoft.com/office/officeart/2005/8/layout/orgChart1"/>
    <dgm:cxn modelId="{E96231CF-CCFB-4B01-8689-68232F4061A6}" type="presParOf" srcId="{06F0CE24-6ED5-4662-BA80-ACD4500AA6F5}" destId="{C49F6AA4-2A34-4BA8-8823-AFD8360A65E7}" srcOrd="0" destOrd="0" presId="urn:microsoft.com/office/officeart/2005/8/layout/orgChart1"/>
    <dgm:cxn modelId="{9CFDCBC0-F20E-4DB3-8EB5-6B864F21ECC5}" type="presParOf" srcId="{C49F6AA4-2A34-4BA8-8823-AFD8360A65E7}" destId="{0AF500F9-4D0F-413D-AE3A-2A3566CF72C7}" srcOrd="0" destOrd="0" presId="urn:microsoft.com/office/officeart/2005/8/layout/orgChart1"/>
    <dgm:cxn modelId="{A4835E5D-242A-47B9-9BDE-B46CEB9AA810}" type="presParOf" srcId="{C49F6AA4-2A34-4BA8-8823-AFD8360A65E7}" destId="{3B038715-98A1-4BFD-AC9E-2168DC7C0F10}" srcOrd="1" destOrd="0" presId="urn:microsoft.com/office/officeart/2005/8/layout/orgChart1"/>
    <dgm:cxn modelId="{BD41BA6F-7A61-413C-8566-6DCFA90BD246}" type="presParOf" srcId="{06F0CE24-6ED5-4662-BA80-ACD4500AA6F5}" destId="{6E772F79-9992-4611-9C32-2CDE7FE05A48}" srcOrd="1" destOrd="0" presId="urn:microsoft.com/office/officeart/2005/8/layout/orgChart1"/>
    <dgm:cxn modelId="{1A6F7C65-170D-4B1E-A28A-584FCB6DE7D6}" type="presParOf" srcId="{06F0CE24-6ED5-4662-BA80-ACD4500AA6F5}" destId="{84678DD1-722A-4EC1-A97B-03B99B608C08}" srcOrd="2" destOrd="0" presId="urn:microsoft.com/office/officeart/2005/8/layout/orgChart1"/>
    <dgm:cxn modelId="{077662CB-6677-4E17-A2CC-14763E9EDA5D}" type="presParOf" srcId="{C839DC33-C9C2-4595-B863-E3DFA7BC4389}" destId="{C700B959-620F-465D-B895-CB4D019E95AF}" srcOrd="4" destOrd="0" presId="urn:microsoft.com/office/officeart/2005/8/layout/orgChart1"/>
    <dgm:cxn modelId="{1AF2B1BD-F425-494C-A21B-F082F2BF3A53}" type="presParOf" srcId="{C839DC33-C9C2-4595-B863-E3DFA7BC4389}" destId="{D215843B-FBC5-4200-BBB4-CB70E9D62813}" srcOrd="5" destOrd="0" presId="urn:microsoft.com/office/officeart/2005/8/layout/orgChart1"/>
    <dgm:cxn modelId="{1A48AAD6-D3BF-4353-9385-CE4D1FD346E1}" type="presParOf" srcId="{D215843B-FBC5-4200-BBB4-CB70E9D62813}" destId="{ACCD45FC-5DB4-4E5F-B066-514B797C07B4}" srcOrd="0" destOrd="0" presId="urn:microsoft.com/office/officeart/2005/8/layout/orgChart1"/>
    <dgm:cxn modelId="{B7535E2A-8F11-46A8-AF7A-D8BEBE9A282A}" type="presParOf" srcId="{ACCD45FC-5DB4-4E5F-B066-514B797C07B4}" destId="{0095EF1A-937E-42C1-BFF3-63B375D4EE67}" srcOrd="0" destOrd="0" presId="urn:microsoft.com/office/officeart/2005/8/layout/orgChart1"/>
    <dgm:cxn modelId="{7CFFF227-F9BF-44B7-9B9D-3A8393634B0A}" type="presParOf" srcId="{ACCD45FC-5DB4-4E5F-B066-514B797C07B4}" destId="{B2A3C6DE-BFD2-4038-92BB-BF775049082D}" srcOrd="1" destOrd="0" presId="urn:microsoft.com/office/officeart/2005/8/layout/orgChart1"/>
    <dgm:cxn modelId="{12B29BBE-C28F-4910-AE0B-8D78A8F131AF}" type="presParOf" srcId="{D215843B-FBC5-4200-BBB4-CB70E9D62813}" destId="{51D0D508-FC38-4C77-AC6B-5B56A3FEE30E}" srcOrd="1" destOrd="0" presId="urn:microsoft.com/office/officeart/2005/8/layout/orgChart1"/>
    <dgm:cxn modelId="{6F4C6C79-CDB3-4005-A486-6DC6F06916B2}" type="presParOf" srcId="{D215843B-FBC5-4200-BBB4-CB70E9D62813}" destId="{01E80657-199D-424C-98D7-7B8DE7C5F6C8}" srcOrd="2" destOrd="0" presId="urn:microsoft.com/office/officeart/2005/8/layout/orgChart1"/>
    <dgm:cxn modelId="{A199B111-67F6-4277-BE57-EC0ED4441EFE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99660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/>
        </a:p>
      </dgm:t>
    </dgm:pt>
    <dgm:pt modelId="{1CBFBFBE-C03E-4179-918F-9842AA0D750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sz="36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/>
        </a:p>
      </dgm:t>
    </dgm:pt>
    <dgm:pt modelId="{798B5FC3-8AAE-4C46-9C7A-A1B41A470C13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sz="36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/>
        </a:p>
      </dgm:t>
    </dgm:pt>
    <dgm:pt modelId="{56B72785-E316-43A7-8D22-8033296DCF04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32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809145E7-25DC-4D1A-A09A-162CC8F58657}" type="presOf" srcId="{3E399BD2-94A0-48FB-9A1A-41103086BC88}" destId="{F41DB8D8-EE33-4944-8FC6-6B5F310F275E}" srcOrd="0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B6BF5C28-B613-4C2C-8B23-3AE6EC9CFB01}" type="presOf" srcId="{1CBFBFBE-C03E-4179-918F-9842AA0D750B}" destId="{16A16C51-3777-4E2F-B836-A9C77DA296A1}" srcOrd="0" destOrd="0" presId="urn:microsoft.com/office/officeart/2005/8/layout/orgChart1"/>
    <dgm:cxn modelId="{ECE6EB26-92EE-4FEA-9814-C0ED818C7ECE}" type="presOf" srcId="{4F2AC66B-1D1C-47D1-831B-1046206F7D03}" destId="{6899F209-519E-4101-95BE-9AF69178C8D9}" srcOrd="0" destOrd="0" presId="urn:microsoft.com/office/officeart/2005/8/layout/orgChart1"/>
    <dgm:cxn modelId="{10D55C05-7AEE-4A91-9BBE-1089E9D57111}" type="presOf" srcId="{798B5FC3-8AAE-4C46-9C7A-A1B41A470C13}" destId="{0AF500F9-4D0F-413D-AE3A-2A3566CF72C7}" srcOrd="0" destOrd="0" presId="urn:microsoft.com/office/officeart/2005/8/layout/orgChart1"/>
    <dgm:cxn modelId="{2F05755E-8C4E-431E-ACBF-3687DC8914C6}" type="presOf" srcId="{798B5FC3-8AAE-4C46-9C7A-A1B41A470C13}" destId="{3B038715-98A1-4BFD-AC9E-2168DC7C0F10}" srcOrd="1" destOrd="0" presId="urn:microsoft.com/office/officeart/2005/8/layout/orgChart1"/>
    <dgm:cxn modelId="{CA1F7CEB-16E4-4615-A4E7-66503B85ED95}" type="presOf" srcId="{3329EC8E-0702-46EC-8EF0-78CCE44EAE7C}" destId="{C700B959-620F-465D-B895-CB4D019E95AF}" srcOrd="0" destOrd="0" presId="urn:microsoft.com/office/officeart/2005/8/layout/orgChart1"/>
    <dgm:cxn modelId="{879EA9FE-92CE-4D79-99FC-6AC8BF8B6C92}" type="presOf" srcId="{56B72785-E316-43A7-8D22-8033296DCF04}" destId="{0095EF1A-937E-42C1-BFF3-63B375D4EE67}" srcOrd="0" destOrd="0" presId="urn:microsoft.com/office/officeart/2005/8/layout/orgChart1"/>
    <dgm:cxn modelId="{146A6CF2-2879-4210-8EE1-175C8FD9644E}" type="presOf" srcId="{1CBFBFBE-C03E-4179-918F-9842AA0D750B}" destId="{F803830C-8E6B-4090-B607-E1DFBDC3C077}" srcOrd="1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C5517690-1F0C-482E-817C-4A0D2C0F37AC}" type="presOf" srcId="{56B72785-E316-43A7-8D22-8033296DCF04}" destId="{B2A3C6DE-BFD2-4038-92BB-BF775049082D}" srcOrd="1" destOrd="0" presId="urn:microsoft.com/office/officeart/2005/8/layout/orgChart1"/>
    <dgm:cxn modelId="{46A63CA0-BDD2-40FA-832D-85B6125FF79D}" type="presOf" srcId="{49BDD141-E9D9-4780-B6FD-CB3D1AD3253E}" destId="{423848C2-EAD4-4D6D-B83B-7C5DA8CDF5EC}" srcOrd="0" destOrd="0" presId="urn:microsoft.com/office/officeart/2005/8/layout/orgChart1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7B8435F6-D82B-4237-8ED3-A8E6B9171C3D}" type="presOf" srcId="{DC9A72EC-C96B-47F6-8908-9509F1C547CA}" destId="{42D52697-5E17-4F92-80AB-145AB5F23997}" srcOrd="0" destOrd="0" presId="urn:microsoft.com/office/officeart/2005/8/layout/orgChart1"/>
    <dgm:cxn modelId="{7F8ED223-7DAC-4CE6-BA53-CD801BAEAD05}" type="presOf" srcId="{4F2AC66B-1D1C-47D1-831B-1046206F7D03}" destId="{B85F4351-862F-4580-9D79-089F36778A66}" srcOrd="1" destOrd="0" presId="urn:microsoft.com/office/officeart/2005/8/layout/orgChart1"/>
    <dgm:cxn modelId="{49315BC1-4C11-490E-873B-71E61F4891E1}" type="presParOf" srcId="{423848C2-EAD4-4D6D-B83B-7C5DA8CDF5EC}" destId="{E4E737B3-902C-4CEB-B0B3-DD3F239D6888}" srcOrd="0" destOrd="0" presId="urn:microsoft.com/office/officeart/2005/8/layout/orgChart1"/>
    <dgm:cxn modelId="{5F63CF15-D7D4-46DD-AA65-E9A227E268BD}" type="presParOf" srcId="{E4E737B3-902C-4CEB-B0B3-DD3F239D6888}" destId="{C0DE014C-EC90-4877-AD58-51CE0E10E7F3}" srcOrd="0" destOrd="0" presId="urn:microsoft.com/office/officeart/2005/8/layout/orgChart1"/>
    <dgm:cxn modelId="{55E0A987-1D40-4714-B695-045ECD03D393}" type="presParOf" srcId="{C0DE014C-EC90-4877-AD58-51CE0E10E7F3}" destId="{6899F209-519E-4101-95BE-9AF69178C8D9}" srcOrd="0" destOrd="0" presId="urn:microsoft.com/office/officeart/2005/8/layout/orgChart1"/>
    <dgm:cxn modelId="{966E3AAA-C799-4A69-A60C-D05A0E7CABBF}" type="presParOf" srcId="{C0DE014C-EC90-4877-AD58-51CE0E10E7F3}" destId="{B85F4351-862F-4580-9D79-089F36778A66}" srcOrd="1" destOrd="0" presId="urn:microsoft.com/office/officeart/2005/8/layout/orgChart1"/>
    <dgm:cxn modelId="{BC7D330D-F316-4817-8C54-1013D80BB4DC}" type="presParOf" srcId="{E4E737B3-902C-4CEB-B0B3-DD3F239D6888}" destId="{C839DC33-C9C2-4595-B863-E3DFA7BC4389}" srcOrd="1" destOrd="0" presId="urn:microsoft.com/office/officeart/2005/8/layout/orgChart1"/>
    <dgm:cxn modelId="{95E02192-0BE9-4931-9A6F-5B421224F2E7}" type="presParOf" srcId="{C839DC33-C9C2-4595-B863-E3DFA7BC4389}" destId="{42D52697-5E17-4F92-80AB-145AB5F23997}" srcOrd="0" destOrd="0" presId="urn:microsoft.com/office/officeart/2005/8/layout/orgChart1"/>
    <dgm:cxn modelId="{148B0F10-A4A2-4066-BD5B-6851E9DECAD5}" type="presParOf" srcId="{C839DC33-C9C2-4595-B863-E3DFA7BC4389}" destId="{22EDF0B1-2C91-4BE9-963A-F59B1D7C8C90}" srcOrd="1" destOrd="0" presId="urn:microsoft.com/office/officeart/2005/8/layout/orgChart1"/>
    <dgm:cxn modelId="{10352585-BBCC-4AF8-8F32-7B352C9F5537}" type="presParOf" srcId="{22EDF0B1-2C91-4BE9-963A-F59B1D7C8C90}" destId="{11DCE4D1-22C4-4F2A-8F51-391DC3BBAF8C}" srcOrd="0" destOrd="0" presId="urn:microsoft.com/office/officeart/2005/8/layout/orgChart1"/>
    <dgm:cxn modelId="{BC92C3D1-FC90-4484-9166-A7014821C9A2}" type="presParOf" srcId="{11DCE4D1-22C4-4F2A-8F51-391DC3BBAF8C}" destId="{16A16C51-3777-4E2F-B836-A9C77DA296A1}" srcOrd="0" destOrd="0" presId="urn:microsoft.com/office/officeart/2005/8/layout/orgChart1"/>
    <dgm:cxn modelId="{3C7FD0A4-DC3E-4A39-8FA3-61310AC707A4}" type="presParOf" srcId="{11DCE4D1-22C4-4F2A-8F51-391DC3BBAF8C}" destId="{F803830C-8E6B-4090-B607-E1DFBDC3C077}" srcOrd="1" destOrd="0" presId="urn:microsoft.com/office/officeart/2005/8/layout/orgChart1"/>
    <dgm:cxn modelId="{3B449687-A8DF-448E-9A68-8B5083F2DA75}" type="presParOf" srcId="{22EDF0B1-2C91-4BE9-963A-F59B1D7C8C90}" destId="{40176CEA-9FEE-43C9-9987-B61953FDBB77}" srcOrd="1" destOrd="0" presId="urn:microsoft.com/office/officeart/2005/8/layout/orgChart1"/>
    <dgm:cxn modelId="{D808A6FE-4CA0-48F6-8D88-1DFECD3027D8}" type="presParOf" srcId="{22EDF0B1-2C91-4BE9-963A-F59B1D7C8C90}" destId="{A93ACC23-94F2-4B26-BA4D-C95563C8297E}" srcOrd="2" destOrd="0" presId="urn:microsoft.com/office/officeart/2005/8/layout/orgChart1"/>
    <dgm:cxn modelId="{A2FE60AD-62E3-40D3-AB56-F3148EEDBE74}" type="presParOf" srcId="{C839DC33-C9C2-4595-B863-E3DFA7BC4389}" destId="{F41DB8D8-EE33-4944-8FC6-6B5F310F275E}" srcOrd="2" destOrd="0" presId="urn:microsoft.com/office/officeart/2005/8/layout/orgChart1"/>
    <dgm:cxn modelId="{CA007533-156A-4222-9AC6-D0E0A53F665B}" type="presParOf" srcId="{C839DC33-C9C2-4595-B863-E3DFA7BC4389}" destId="{06F0CE24-6ED5-4662-BA80-ACD4500AA6F5}" srcOrd="3" destOrd="0" presId="urn:microsoft.com/office/officeart/2005/8/layout/orgChart1"/>
    <dgm:cxn modelId="{3E4761BD-48C4-40AD-A711-4392786C1082}" type="presParOf" srcId="{06F0CE24-6ED5-4662-BA80-ACD4500AA6F5}" destId="{C49F6AA4-2A34-4BA8-8823-AFD8360A65E7}" srcOrd="0" destOrd="0" presId="urn:microsoft.com/office/officeart/2005/8/layout/orgChart1"/>
    <dgm:cxn modelId="{11C419C3-81A1-46DE-8276-7456AD4BE2F5}" type="presParOf" srcId="{C49F6AA4-2A34-4BA8-8823-AFD8360A65E7}" destId="{0AF500F9-4D0F-413D-AE3A-2A3566CF72C7}" srcOrd="0" destOrd="0" presId="urn:microsoft.com/office/officeart/2005/8/layout/orgChart1"/>
    <dgm:cxn modelId="{93B2CA89-5C6A-49EF-843C-4A7CA8A76D55}" type="presParOf" srcId="{C49F6AA4-2A34-4BA8-8823-AFD8360A65E7}" destId="{3B038715-98A1-4BFD-AC9E-2168DC7C0F10}" srcOrd="1" destOrd="0" presId="urn:microsoft.com/office/officeart/2005/8/layout/orgChart1"/>
    <dgm:cxn modelId="{E1C08B56-2A8A-4F23-B310-2097A8E45A01}" type="presParOf" srcId="{06F0CE24-6ED5-4662-BA80-ACD4500AA6F5}" destId="{6E772F79-9992-4611-9C32-2CDE7FE05A48}" srcOrd="1" destOrd="0" presId="urn:microsoft.com/office/officeart/2005/8/layout/orgChart1"/>
    <dgm:cxn modelId="{D70BB441-B9F4-490E-BDE3-ED8E9C12934D}" type="presParOf" srcId="{06F0CE24-6ED5-4662-BA80-ACD4500AA6F5}" destId="{84678DD1-722A-4EC1-A97B-03B99B608C08}" srcOrd="2" destOrd="0" presId="urn:microsoft.com/office/officeart/2005/8/layout/orgChart1"/>
    <dgm:cxn modelId="{9713FE70-1D85-4F30-A2D2-218171C45965}" type="presParOf" srcId="{C839DC33-C9C2-4595-B863-E3DFA7BC4389}" destId="{C700B959-620F-465D-B895-CB4D019E95AF}" srcOrd="4" destOrd="0" presId="urn:microsoft.com/office/officeart/2005/8/layout/orgChart1"/>
    <dgm:cxn modelId="{CCADFBFF-7659-4E78-90F2-89D25E9F37C0}" type="presParOf" srcId="{C839DC33-C9C2-4595-B863-E3DFA7BC4389}" destId="{D215843B-FBC5-4200-BBB4-CB70E9D62813}" srcOrd="5" destOrd="0" presId="urn:microsoft.com/office/officeart/2005/8/layout/orgChart1"/>
    <dgm:cxn modelId="{14530511-EAD2-49A7-82FC-6E0AE6D7842B}" type="presParOf" srcId="{D215843B-FBC5-4200-BBB4-CB70E9D62813}" destId="{ACCD45FC-5DB4-4E5F-B066-514B797C07B4}" srcOrd="0" destOrd="0" presId="urn:microsoft.com/office/officeart/2005/8/layout/orgChart1"/>
    <dgm:cxn modelId="{4A3EE5A2-195B-4E40-8E84-A9E7F494CE16}" type="presParOf" srcId="{ACCD45FC-5DB4-4E5F-B066-514B797C07B4}" destId="{0095EF1A-937E-42C1-BFF3-63B375D4EE67}" srcOrd="0" destOrd="0" presId="urn:microsoft.com/office/officeart/2005/8/layout/orgChart1"/>
    <dgm:cxn modelId="{ED206181-E602-4E6A-A8FC-A4DB60440BD9}" type="presParOf" srcId="{ACCD45FC-5DB4-4E5F-B066-514B797C07B4}" destId="{B2A3C6DE-BFD2-4038-92BB-BF775049082D}" srcOrd="1" destOrd="0" presId="urn:microsoft.com/office/officeart/2005/8/layout/orgChart1"/>
    <dgm:cxn modelId="{B47A9D37-A361-4E48-8368-917055F2FA96}" type="presParOf" srcId="{D215843B-FBC5-4200-BBB4-CB70E9D62813}" destId="{51D0D508-FC38-4C77-AC6B-5B56A3FEE30E}" srcOrd="1" destOrd="0" presId="urn:microsoft.com/office/officeart/2005/8/layout/orgChart1"/>
    <dgm:cxn modelId="{D88A404D-5A22-43A0-9AD6-5B486BF3A82F}" type="presParOf" srcId="{D215843B-FBC5-4200-BBB4-CB70E9D62813}" destId="{01E80657-199D-424C-98D7-7B8DE7C5F6C8}" srcOrd="2" destOrd="0" presId="urn:microsoft.com/office/officeart/2005/8/layout/orgChart1"/>
    <dgm:cxn modelId="{7D8B43DB-4CA8-4DA7-9FF3-187416C7CCEE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খাদ্যের তিন প্রকার উপাদানের কাজ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/>
        </a:p>
      </dgm:t>
    </dgm:pt>
    <dgm:pt modelId="{1CBFBFBE-C03E-4179-918F-9842AA0D750B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আমিষের কাজ কী?</a:t>
          </a:r>
          <a:endParaRPr lang="en-US" sz="36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/>
        </a:p>
      </dgm:t>
    </dgm:pt>
    <dgm:pt modelId="{798B5FC3-8AAE-4C46-9C7A-A1B41A470C13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শর্করার কাজ কী?</a:t>
          </a:r>
          <a:endParaRPr lang="en-US" sz="36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/>
        </a:p>
      </dgm:t>
    </dgm:pt>
    <dgm:pt modelId="{56B72785-E316-43A7-8D22-8033296DCF04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স্নেহ এর কাজ 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কী?</a:t>
          </a:r>
          <a:endParaRPr lang="en-US" sz="32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1EC16A73-711D-45FC-B8AA-A6ADCA833E9E}" type="presOf" srcId="{3E399BD2-94A0-48FB-9A1A-41103086BC88}" destId="{F41DB8D8-EE33-4944-8FC6-6B5F310F275E}" srcOrd="0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AE78AE81-2FCD-4734-8597-FEE986762570}" type="presOf" srcId="{798B5FC3-8AAE-4C46-9C7A-A1B41A470C13}" destId="{0AF500F9-4D0F-413D-AE3A-2A3566CF72C7}" srcOrd="0" destOrd="0" presId="urn:microsoft.com/office/officeart/2005/8/layout/orgChart1"/>
    <dgm:cxn modelId="{11D70369-3786-4EA2-B975-9415AED55614}" type="presOf" srcId="{1CBFBFBE-C03E-4179-918F-9842AA0D750B}" destId="{F803830C-8E6B-4090-B607-E1DFBDC3C077}" srcOrd="1" destOrd="0" presId="urn:microsoft.com/office/officeart/2005/8/layout/orgChart1"/>
    <dgm:cxn modelId="{AF1E76D1-78A1-4445-A448-7AF9BDDC0222}" type="presOf" srcId="{798B5FC3-8AAE-4C46-9C7A-A1B41A470C13}" destId="{3B038715-98A1-4BFD-AC9E-2168DC7C0F10}" srcOrd="1" destOrd="0" presId="urn:microsoft.com/office/officeart/2005/8/layout/orgChart1"/>
    <dgm:cxn modelId="{2A1DFBFA-DD8C-4727-B522-BC67888E968F}" type="presOf" srcId="{49BDD141-E9D9-4780-B6FD-CB3D1AD3253E}" destId="{423848C2-EAD4-4D6D-B83B-7C5DA8CDF5EC}" srcOrd="0" destOrd="0" presId="urn:microsoft.com/office/officeart/2005/8/layout/orgChart1"/>
    <dgm:cxn modelId="{90DE0593-7500-49B4-83AB-A7F3603E9E26}" type="presOf" srcId="{56B72785-E316-43A7-8D22-8033296DCF04}" destId="{B2A3C6DE-BFD2-4038-92BB-BF775049082D}" srcOrd="1" destOrd="0" presId="urn:microsoft.com/office/officeart/2005/8/layout/orgChart1"/>
    <dgm:cxn modelId="{30480A25-22D6-409A-8946-D3EC5AAD758A}" type="presOf" srcId="{DC9A72EC-C96B-47F6-8908-9509F1C547CA}" destId="{42D52697-5E17-4F92-80AB-145AB5F23997}" srcOrd="0" destOrd="0" presId="urn:microsoft.com/office/officeart/2005/8/layout/orgChart1"/>
    <dgm:cxn modelId="{D83BF452-1E07-467D-9F4F-D7FDD7C677CC}" type="presOf" srcId="{3329EC8E-0702-46EC-8EF0-78CCE44EAE7C}" destId="{C700B959-620F-465D-B895-CB4D019E95AF}" srcOrd="0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A4AB3403-EB78-41AF-8D25-8BE962A2CAC4}" type="presOf" srcId="{4F2AC66B-1D1C-47D1-831B-1046206F7D03}" destId="{B85F4351-862F-4580-9D79-089F36778A66}" srcOrd="1" destOrd="0" presId="urn:microsoft.com/office/officeart/2005/8/layout/orgChart1"/>
    <dgm:cxn modelId="{700D38C4-30A4-4570-AA88-D0139532499E}" type="presOf" srcId="{4F2AC66B-1D1C-47D1-831B-1046206F7D03}" destId="{6899F209-519E-4101-95BE-9AF69178C8D9}" srcOrd="0" destOrd="0" presId="urn:microsoft.com/office/officeart/2005/8/layout/orgChart1"/>
    <dgm:cxn modelId="{02DD1F92-68E5-4044-B493-C9A6129B85C6}" type="presOf" srcId="{1CBFBFBE-C03E-4179-918F-9842AA0D750B}" destId="{16A16C51-3777-4E2F-B836-A9C77DA296A1}" srcOrd="0" destOrd="0" presId="urn:microsoft.com/office/officeart/2005/8/layout/orgChart1"/>
    <dgm:cxn modelId="{EB74DE5A-58B6-4920-AF38-3F3250618550}" type="presOf" srcId="{56B72785-E316-43A7-8D22-8033296DCF04}" destId="{0095EF1A-937E-42C1-BFF3-63B375D4EE67}" srcOrd="0" destOrd="0" presId="urn:microsoft.com/office/officeart/2005/8/layout/orgChart1"/>
    <dgm:cxn modelId="{AE8C44BA-F488-470E-97A8-1CFD00A68D6C}" type="presParOf" srcId="{423848C2-EAD4-4D6D-B83B-7C5DA8CDF5EC}" destId="{E4E737B3-902C-4CEB-B0B3-DD3F239D6888}" srcOrd="0" destOrd="0" presId="urn:microsoft.com/office/officeart/2005/8/layout/orgChart1"/>
    <dgm:cxn modelId="{4C48A54A-1AC2-4A6C-8B2D-2C78F065774B}" type="presParOf" srcId="{E4E737B3-902C-4CEB-B0B3-DD3F239D6888}" destId="{C0DE014C-EC90-4877-AD58-51CE0E10E7F3}" srcOrd="0" destOrd="0" presId="urn:microsoft.com/office/officeart/2005/8/layout/orgChart1"/>
    <dgm:cxn modelId="{544B8EC0-3742-47E0-905A-E15675785553}" type="presParOf" srcId="{C0DE014C-EC90-4877-AD58-51CE0E10E7F3}" destId="{6899F209-519E-4101-95BE-9AF69178C8D9}" srcOrd="0" destOrd="0" presId="urn:microsoft.com/office/officeart/2005/8/layout/orgChart1"/>
    <dgm:cxn modelId="{CF8DD42F-42F7-4C00-8B4D-F2C49BCDA43F}" type="presParOf" srcId="{C0DE014C-EC90-4877-AD58-51CE0E10E7F3}" destId="{B85F4351-862F-4580-9D79-089F36778A66}" srcOrd="1" destOrd="0" presId="urn:microsoft.com/office/officeart/2005/8/layout/orgChart1"/>
    <dgm:cxn modelId="{5B9B96E3-654A-4D08-A1FA-CE9A9A42455B}" type="presParOf" srcId="{E4E737B3-902C-4CEB-B0B3-DD3F239D6888}" destId="{C839DC33-C9C2-4595-B863-E3DFA7BC4389}" srcOrd="1" destOrd="0" presId="urn:microsoft.com/office/officeart/2005/8/layout/orgChart1"/>
    <dgm:cxn modelId="{52657644-7A4E-4398-B923-689B3D0B4672}" type="presParOf" srcId="{C839DC33-C9C2-4595-B863-E3DFA7BC4389}" destId="{42D52697-5E17-4F92-80AB-145AB5F23997}" srcOrd="0" destOrd="0" presId="urn:microsoft.com/office/officeart/2005/8/layout/orgChart1"/>
    <dgm:cxn modelId="{AF671B89-0AF1-4306-B904-459872DB5469}" type="presParOf" srcId="{C839DC33-C9C2-4595-B863-E3DFA7BC4389}" destId="{22EDF0B1-2C91-4BE9-963A-F59B1D7C8C90}" srcOrd="1" destOrd="0" presId="urn:microsoft.com/office/officeart/2005/8/layout/orgChart1"/>
    <dgm:cxn modelId="{AAB3BCCF-7778-4229-8127-CE382F513593}" type="presParOf" srcId="{22EDF0B1-2C91-4BE9-963A-F59B1D7C8C90}" destId="{11DCE4D1-22C4-4F2A-8F51-391DC3BBAF8C}" srcOrd="0" destOrd="0" presId="urn:microsoft.com/office/officeart/2005/8/layout/orgChart1"/>
    <dgm:cxn modelId="{1512DDAA-6959-4783-9A99-D696EBA5E2A6}" type="presParOf" srcId="{11DCE4D1-22C4-4F2A-8F51-391DC3BBAF8C}" destId="{16A16C51-3777-4E2F-B836-A9C77DA296A1}" srcOrd="0" destOrd="0" presId="urn:microsoft.com/office/officeart/2005/8/layout/orgChart1"/>
    <dgm:cxn modelId="{89EEE8DA-6919-42EB-91A4-333F85C2B501}" type="presParOf" srcId="{11DCE4D1-22C4-4F2A-8F51-391DC3BBAF8C}" destId="{F803830C-8E6B-4090-B607-E1DFBDC3C077}" srcOrd="1" destOrd="0" presId="urn:microsoft.com/office/officeart/2005/8/layout/orgChart1"/>
    <dgm:cxn modelId="{5724511C-FE5E-4256-AF0F-1E17309FB790}" type="presParOf" srcId="{22EDF0B1-2C91-4BE9-963A-F59B1D7C8C90}" destId="{40176CEA-9FEE-43C9-9987-B61953FDBB77}" srcOrd="1" destOrd="0" presId="urn:microsoft.com/office/officeart/2005/8/layout/orgChart1"/>
    <dgm:cxn modelId="{F45AFD3E-8D8F-4A6A-B9C4-FD42E3EE28DA}" type="presParOf" srcId="{22EDF0B1-2C91-4BE9-963A-F59B1D7C8C90}" destId="{A93ACC23-94F2-4B26-BA4D-C95563C8297E}" srcOrd="2" destOrd="0" presId="urn:microsoft.com/office/officeart/2005/8/layout/orgChart1"/>
    <dgm:cxn modelId="{32633ECF-B591-499A-A2F8-659079798D7E}" type="presParOf" srcId="{C839DC33-C9C2-4595-B863-E3DFA7BC4389}" destId="{F41DB8D8-EE33-4944-8FC6-6B5F310F275E}" srcOrd="2" destOrd="0" presId="urn:microsoft.com/office/officeart/2005/8/layout/orgChart1"/>
    <dgm:cxn modelId="{6E22CBFF-56F7-4C5E-B8E5-E5CEC2E46482}" type="presParOf" srcId="{C839DC33-C9C2-4595-B863-E3DFA7BC4389}" destId="{06F0CE24-6ED5-4662-BA80-ACD4500AA6F5}" srcOrd="3" destOrd="0" presId="urn:microsoft.com/office/officeart/2005/8/layout/orgChart1"/>
    <dgm:cxn modelId="{BAE9B8E0-A1C1-4E55-B02D-DC2C0D9D9134}" type="presParOf" srcId="{06F0CE24-6ED5-4662-BA80-ACD4500AA6F5}" destId="{C49F6AA4-2A34-4BA8-8823-AFD8360A65E7}" srcOrd="0" destOrd="0" presId="urn:microsoft.com/office/officeart/2005/8/layout/orgChart1"/>
    <dgm:cxn modelId="{73ACD474-9E38-4EB3-8120-23E8DBA12DBA}" type="presParOf" srcId="{C49F6AA4-2A34-4BA8-8823-AFD8360A65E7}" destId="{0AF500F9-4D0F-413D-AE3A-2A3566CF72C7}" srcOrd="0" destOrd="0" presId="urn:microsoft.com/office/officeart/2005/8/layout/orgChart1"/>
    <dgm:cxn modelId="{2B853323-5026-40F8-A89A-37FFA255771D}" type="presParOf" srcId="{C49F6AA4-2A34-4BA8-8823-AFD8360A65E7}" destId="{3B038715-98A1-4BFD-AC9E-2168DC7C0F10}" srcOrd="1" destOrd="0" presId="urn:microsoft.com/office/officeart/2005/8/layout/orgChart1"/>
    <dgm:cxn modelId="{ACEFB653-31A9-43E0-86CB-785EF57A3D24}" type="presParOf" srcId="{06F0CE24-6ED5-4662-BA80-ACD4500AA6F5}" destId="{6E772F79-9992-4611-9C32-2CDE7FE05A48}" srcOrd="1" destOrd="0" presId="urn:microsoft.com/office/officeart/2005/8/layout/orgChart1"/>
    <dgm:cxn modelId="{03D9470C-04A5-4B19-9CF2-F1D6286BFAFF}" type="presParOf" srcId="{06F0CE24-6ED5-4662-BA80-ACD4500AA6F5}" destId="{84678DD1-722A-4EC1-A97B-03B99B608C08}" srcOrd="2" destOrd="0" presId="urn:microsoft.com/office/officeart/2005/8/layout/orgChart1"/>
    <dgm:cxn modelId="{8782495D-344F-4E68-90C0-545F8A49B343}" type="presParOf" srcId="{C839DC33-C9C2-4595-B863-E3DFA7BC4389}" destId="{C700B959-620F-465D-B895-CB4D019E95AF}" srcOrd="4" destOrd="0" presId="urn:microsoft.com/office/officeart/2005/8/layout/orgChart1"/>
    <dgm:cxn modelId="{B0ADB9CA-1C24-4B7F-AE25-10801788C544}" type="presParOf" srcId="{C839DC33-C9C2-4595-B863-E3DFA7BC4389}" destId="{D215843B-FBC5-4200-BBB4-CB70E9D62813}" srcOrd="5" destOrd="0" presId="urn:microsoft.com/office/officeart/2005/8/layout/orgChart1"/>
    <dgm:cxn modelId="{3D1D2FEE-171B-49E9-8FB7-38DBF5B9DC38}" type="presParOf" srcId="{D215843B-FBC5-4200-BBB4-CB70E9D62813}" destId="{ACCD45FC-5DB4-4E5F-B066-514B797C07B4}" srcOrd="0" destOrd="0" presId="urn:microsoft.com/office/officeart/2005/8/layout/orgChart1"/>
    <dgm:cxn modelId="{F3103CC0-2C61-4B93-8430-E67E1E110F95}" type="presParOf" srcId="{ACCD45FC-5DB4-4E5F-B066-514B797C07B4}" destId="{0095EF1A-937E-42C1-BFF3-63B375D4EE67}" srcOrd="0" destOrd="0" presId="urn:microsoft.com/office/officeart/2005/8/layout/orgChart1"/>
    <dgm:cxn modelId="{31FC6E44-AAD7-409E-9705-E892DE828F6D}" type="presParOf" srcId="{ACCD45FC-5DB4-4E5F-B066-514B797C07B4}" destId="{B2A3C6DE-BFD2-4038-92BB-BF775049082D}" srcOrd="1" destOrd="0" presId="urn:microsoft.com/office/officeart/2005/8/layout/orgChart1"/>
    <dgm:cxn modelId="{C553C0AF-C77C-4B4A-9F58-357CF825BE06}" type="presParOf" srcId="{D215843B-FBC5-4200-BBB4-CB70E9D62813}" destId="{51D0D508-FC38-4C77-AC6B-5B56A3FEE30E}" srcOrd="1" destOrd="0" presId="urn:microsoft.com/office/officeart/2005/8/layout/orgChart1"/>
    <dgm:cxn modelId="{E4942F42-485A-4552-8788-02EA08F37802}" type="presParOf" srcId="{D215843B-FBC5-4200-BBB4-CB70E9D62813}" destId="{01E80657-199D-424C-98D7-7B8DE7C5F6C8}" srcOrd="2" destOrd="0" presId="urn:microsoft.com/office/officeart/2005/8/layout/orgChart1"/>
    <dgm:cxn modelId="{96DD5832-9D82-4B13-9D70-0CAF4A2DE024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BDD141-E9D9-4780-B6FD-CB3D1AD325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AC66B-1D1C-47D1-831B-1046206F7D0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আরো তিন প্রকার অন্যান্য উপাদানের কাজ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87A2BB4-BB2D-4F04-BFAC-5C991F057E35}" type="parTrans" cxnId="{69B3BCEA-62D8-4925-90CF-CD96983E79C6}">
      <dgm:prSet/>
      <dgm:spPr/>
      <dgm:t>
        <a:bodyPr/>
        <a:lstStyle/>
        <a:p>
          <a:endParaRPr lang="en-US"/>
        </a:p>
      </dgm:t>
    </dgm:pt>
    <dgm:pt modelId="{38A15F86-EC55-447F-9096-ECD72627B83D}" type="sibTrans" cxnId="{69B3BCEA-62D8-4925-90CF-CD96983E79C6}">
      <dgm:prSet/>
      <dgm:spPr/>
      <dgm:t>
        <a:bodyPr/>
        <a:lstStyle/>
        <a:p>
          <a:endParaRPr lang="en-US"/>
        </a:p>
      </dgm:t>
    </dgm:pt>
    <dgm:pt modelId="{1CBFBFBE-C03E-4179-918F-9842AA0D750B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ভিটামিনের কাজ কী?</a:t>
          </a:r>
          <a:endParaRPr lang="en-US" sz="3600" dirty="0"/>
        </a:p>
      </dgm:t>
    </dgm:pt>
    <dgm:pt modelId="{DC9A72EC-C96B-47F6-8908-9509F1C547CA}" type="parTrans" cxnId="{6146B009-2525-40F2-8764-E638C9D9219A}">
      <dgm:prSet/>
      <dgm:spPr/>
      <dgm:t>
        <a:bodyPr/>
        <a:lstStyle/>
        <a:p>
          <a:endParaRPr lang="en-US"/>
        </a:p>
      </dgm:t>
    </dgm:pt>
    <dgm:pt modelId="{14B899DB-E435-4588-99E5-564088EB6A03}" type="sibTrans" cxnId="{6146B009-2525-40F2-8764-E638C9D9219A}">
      <dgm:prSet/>
      <dgm:spPr/>
      <dgm:t>
        <a:bodyPr/>
        <a:lstStyle/>
        <a:p>
          <a:endParaRPr lang="en-US"/>
        </a:p>
      </dgm:t>
    </dgm:pt>
    <dgm:pt modelId="{798B5FC3-8AAE-4C46-9C7A-A1B41A470C13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খনিজ লবণের কাজ কী?</a:t>
          </a:r>
          <a:endParaRPr lang="en-US" sz="3600" dirty="0"/>
        </a:p>
      </dgm:t>
    </dgm:pt>
    <dgm:pt modelId="{3E399BD2-94A0-48FB-9A1A-41103086BC88}" type="parTrans" cxnId="{8419EA40-BC79-44AD-9610-787698348E19}">
      <dgm:prSet/>
      <dgm:spPr/>
      <dgm:t>
        <a:bodyPr/>
        <a:lstStyle/>
        <a:p>
          <a:endParaRPr lang="en-US"/>
        </a:p>
      </dgm:t>
    </dgm:pt>
    <dgm:pt modelId="{82642741-141E-429E-A129-51316F2B41C7}" type="sibTrans" cxnId="{8419EA40-BC79-44AD-9610-787698348E19}">
      <dgm:prSet/>
      <dgm:spPr/>
      <dgm:t>
        <a:bodyPr/>
        <a:lstStyle/>
        <a:p>
          <a:endParaRPr lang="en-US"/>
        </a:p>
      </dgm:t>
    </dgm:pt>
    <dgm:pt modelId="{56B72785-E316-43A7-8D22-8033296DCF04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পানির কাজ কী?</a:t>
          </a:r>
          <a:endParaRPr lang="en-US" sz="3200" dirty="0"/>
        </a:p>
      </dgm:t>
    </dgm:pt>
    <dgm:pt modelId="{3329EC8E-0702-46EC-8EF0-78CCE44EAE7C}" type="parTrans" cxnId="{68316B90-ECAB-47D3-8772-AE93837F3903}">
      <dgm:prSet/>
      <dgm:spPr/>
      <dgm:t>
        <a:bodyPr/>
        <a:lstStyle/>
        <a:p>
          <a:endParaRPr lang="en-US"/>
        </a:p>
      </dgm:t>
    </dgm:pt>
    <dgm:pt modelId="{F97E67C3-B5BC-4E66-A650-C8509B1DD8B8}" type="sibTrans" cxnId="{68316B90-ECAB-47D3-8772-AE93837F3903}">
      <dgm:prSet/>
      <dgm:spPr/>
      <dgm:t>
        <a:bodyPr/>
        <a:lstStyle/>
        <a:p>
          <a:endParaRPr lang="en-US"/>
        </a:p>
      </dgm:t>
    </dgm:pt>
    <dgm:pt modelId="{423848C2-EAD4-4D6D-B83B-7C5DA8CDF5EC}" type="pres">
      <dgm:prSet presAssocID="{49BDD141-E9D9-4780-B6FD-CB3D1AD325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E737B3-902C-4CEB-B0B3-DD3F239D6888}" type="pres">
      <dgm:prSet presAssocID="{4F2AC66B-1D1C-47D1-831B-1046206F7D03}" presName="hierRoot1" presStyleCnt="0">
        <dgm:presLayoutVars>
          <dgm:hierBranch val="init"/>
        </dgm:presLayoutVars>
      </dgm:prSet>
      <dgm:spPr/>
    </dgm:pt>
    <dgm:pt modelId="{C0DE014C-EC90-4877-AD58-51CE0E10E7F3}" type="pres">
      <dgm:prSet presAssocID="{4F2AC66B-1D1C-47D1-831B-1046206F7D03}" presName="rootComposite1" presStyleCnt="0"/>
      <dgm:spPr/>
    </dgm:pt>
    <dgm:pt modelId="{6899F209-519E-4101-95BE-9AF69178C8D9}" type="pres">
      <dgm:prSet presAssocID="{4F2AC66B-1D1C-47D1-831B-1046206F7D03}" presName="rootText1" presStyleLbl="node0" presStyleIdx="0" presStyleCnt="1" custScaleX="20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F4351-862F-4580-9D79-089F36778A66}" type="pres">
      <dgm:prSet presAssocID="{4F2AC66B-1D1C-47D1-831B-1046206F7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39DC33-C9C2-4595-B863-E3DFA7BC4389}" type="pres">
      <dgm:prSet presAssocID="{4F2AC66B-1D1C-47D1-831B-1046206F7D03}" presName="hierChild2" presStyleCnt="0"/>
      <dgm:spPr/>
    </dgm:pt>
    <dgm:pt modelId="{42D52697-5E17-4F92-80AB-145AB5F23997}" type="pres">
      <dgm:prSet presAssocID="{DC9A72EC-C96B-47F6-8908-9509F1C547C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2EDF0B1-2C91-4BE9-963A-F59B1D7C8C90}" type="pres">
      <dgm:prSet presAssocID="{1CBFBFBE-C03E-4179-918F-9842AA0D750B}" presName="hierRoot2" presStyleCnt="0">
        <dgm:presLayoutVars>
          <dgm:hierBranch val="init"/>
        </dgm:presLayoutVars>
      </dgm:prSet>
      <dgm:spPr/>
    </dgm:pt>
    <dgm:pt modelId="{11DCE4D1-22C4-4F2A-8F51-391DC3BBAF8C}" type="pres">
      <dgm:prSet presAssocID="{1CBFBFBE-C03E-4179-918F-9842AA0D750B}" presName="rootComposite" presStyleCnt="0"/>
      <dgm:spPr/>
    </dgm:pt>
    <dgm:pt modelId="{16A16C51-3777-4E2F-B836-A9C77DA296A1}" type="pres">
      <dgm:prSet presAssocID="{1CBFBFBE-C03E-4179-918F-9842AA0D75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3830C-8E6B-4090-B607-E1DFBDC3C077}" type="pres">
      <dgm:prSet presAssocID="{1CBFBFBE-C03E-4179-918F-9842AA0D750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0176CEA-9FEE-43C9-9987-B61953FDBB77}" type="pres">
      <dgm:prSet presAssocID="{1CBFBFBE-C03E-4179-918F-9842AA0D750B}" presName="hierChild4" presStyleCnt="0"/>
      <dgm:spPr/>
    </dgm:pt>
    <dgm:pt modelId="{A93ACC23-94F2-4B26-BA4D-C95563C8297E}" type="pres">
      <dgm:prSet presAssocID="{1CBFBFBE-C03E-4179-918F-9842AA0D750B}" presName="hierChild5" presStyleCnt="0"/>
      <dgm:spPr/>
    </dgm:pt>
    <dgm:pt modelId="{F41DB8D8-EE33-4944-8FC6-6B5F310F275E}" type="pres">
      <dgm:prSet presAssocID="{3E399BD2-94A0-48FB-9A1A-41103086BC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F0CE24-6ED5-4662-BA80-ACD4500AA6F5}" type="pres">
      <dgm:prSet presAssocID="{798B5FC3-8AAE-4C46-9C7A-A1B41A470C13}" presName="hierRoot2" presStyleCnt="0">
        <dgm:presLayoutVars>
          <dgm:hierBranch val="init"/>
        </dgm:presLayoutVars>
      </dgm:prSet>
      <dgm:spPr/>
    </dgm:pt>
    <dgm:pt modelId="{C49F6AA4-2A34-4BA8-8823-AFD8360A65E7}" type="pres">
      <dgm:prSet presAssocID="{798B5FC3-8AAE-4C46-9C7A-A1B41A470C13}" presName="rootComposite" presStyleCnt="0"/>
      <dgm:spPr/>
    </dgm:pt>
    <dgm:pt modelId="{0AF500F9-4D0F-413D-AE3A-2A3566CF72C7}" type="pres">
      <dgm:prSet presAssocID="{798B5FC3-8AAE-4C46-9C7A-A1B41A470C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38715-98A1-4BFD-AC9E-2168DC7C0F10}" type="pres">
      <dgm:prSet presAssocID="{798B5FC3-8AAE-4C46-9C7A-A1B41A470C1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72F79-9992-4611-9C32-2CDE7FE05A48}" type="pres">
      <dgm:prSet presAssocID="{798B5FC3-8AAE-4C46-9C7A-A1B41A470C13}" presName="hierChild4" presStyleCnt="0"/>
      <dgm:spPr/>
    </dgm:pt>
    <dgm:pt modelId="{84678DD1-722A-4EC1-A97B-03B99B608C08}" type="pres">
      <dgm:prSet presAssocID="{798B5FC3-8AAE-4C46-9C7A-A1B41A470C13}" presName="hierChild5" presStyleCnt="0"/>
      <dgm:spPr/>
    </dgm:pt>
    <dgm:pt modelId="{C700B959-620F-465D-B895-CB4D019E95AF}" type="pres">
      <dgm:prSet presAssocID="{3329EC8E-0702-46EC-8EF0-78CCE44EAE7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15843B-FBC5-4200-BBB4-CB70E9D62813}" type="pres">
      <dgm:prSet presAssocID="{56B72785-E316-43A7-8D22-8033296DCF04}" presName="hierRoot2" presStyleCnt="0">
        <dgm:presLayoutVars>
          <dgm:hierBranch val="init"/>
        </dgm:presLayoutVars>
      </dgm:prSet>
      <dgm:spPr/>
    </dgm:pt>
    <dgm:pt modelId="{ACCD45FC-5DB4-4E5F-B066-514B797C07B4}" type="pres">
      <dgm:prSet presAssocID="{56B72785-E316-43A7-8D22-8033296DCF04}" presName="rootComposite" presStyleCnt="0"/>
      <dgm:spPr/>
    </dgm:pt>
    <dgm:pt modelId="{0095EF1A-937E-42C1-BFF3-63B375D4EE67}" type="pres">
      <dgm:prSet presAssocID="{56B72785-E316-43A7-8D22-8033296DCF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3C6DE-BFD2-4038-92BB-BF775049082D}" type="pres">
      <dgm:prSet presAssocID="{56B72785-E316-43A7-8D22-8033296DCF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D0D508-FC38-4C77-AC6B-5B56A3FEE30E}" type="pres">
      <dgm:prSet presAssocID="{56B72785-E316-43A7-8D22-8033296DCF04}" presName="hierChild4" presStyleCnt="0"/>
      <dgm:spPr/>
    </dgm:pt>
    <dgm:pt modelId="{01E80657-199D-424C-98D7-7B8DE7C5F6C8}" type="pres">
      <dgm:prSet presAssocID="{56B72785-E316-43A7-8D22-8033296DCF04}" presName="hierChild5" presStyleCnt="0"/>
      <dgm:spPr/>
    </dgm:pt>
    <dgm:pt modelId="{1A5C4B13-5275-4BE2-B3B6-207931D4919E}" type="pres">
      <dgm:prSet presAssocID="{4F2AC66B-1D1C-47D1-831B-1046206F7D03}" presName="hierChild3" presStyleCnt="0"/>
      <dgm:spPr/>
    </dgm:pt>
  </dgm:ptLst>
  <dgm:cxnLst>
    <dgm:cxn modelId="{82536B4A-DC67-4FCC-9704-62E21494A237}" type="presOf" srcId="{798B5FC3-8AAE-4C46-9C7A-A1B41A470C13}" destId="{3B038715-98A1-4BFD-AC9E-2168DC7C0F10}" srcOrd="1" destOrd="0" presId="urn:microsoft.com/office/officeart/2005/8/layout/orgChart1"/>
    <dgm:cxn modelId="{0BD43D9E-6E0B-440D-9E9D-6A2591A10E98}" type="presOf" srcId="{4F2AC66B-1D1C-47D1-831B-1046206F7D03}" destId="{B85F4351-862F-4580-9D79-089F36778A66}" srcOrd="1" destOrd="0" presId="urn:microsoft.com/office/officeart/2005/8/layout/orgChart1"/>
    <dgm:cxn modelId="{69B3BCEA-62D8-4925-90CF-CD96983E79C6}" srcId="{49BDD141-E9D9-4780-B6FD-CB3D1AD3253E}" destId="{4F2AC66B-1D1C-47D1-831B-1046206F7D03}" srcOrd="0" destOrd="0" parTransId="{587A2BB4-BB2D-4F04-BFAC-5C991F057E35}" sibTransId="{38A15F86-EC55-447F-9096-ECD72627B83D}"/>
    <dgm:cxn modelId="{8419EA40-BC79-44AD-9610-787698348E19}" srcId="{4F2AC66B-1D1C-47D1-831B-1046206F7D03}" destId="{798B5FC3-8AAE-4C46-9C7A-A1B41A470C13}" srcOrd="1" destOrd="0" parTransId="{3E399BD2-94A0-48FB-9A1A-41103086BC88}" sibTransId="{82642741-141E-429E-A129-51316F2B41C7}"/>
    <dgm:cxn modelId="{977B190B-B247-4082-B1D8-C1C5DF545B45}" type="presOf" srcId="{56B72785-E316-43A7-8D22-8033296DCF04}" destId="{0095EF1A-937E-42C1-BFF3-63B375D4EE67}" srcOrd="0" destOrd="0" presId="urn:microsoft.com/office/officeart/2005/8/layout/orgChart1"/>
    <dgm:cxn modelId="{9E34342E-F32D-4F2F-ADE5-F54BD714EA40}" type="presOf" srcId="{DC9A72EC-C96B-47F6-8908-9509F1C547CA}" destId="{42D52697-5E17-4F92-80AB-145AB5F23997}" srcOrd="0" destOrd="0" presId="urn:microsoft.com/office/officeart/2005/8/layout/orgChart1"/>
    <dgm:cxn modelId="{3E93E808-00ED-4642-AF09-33008E046BDE}" type="presOf" srcId="{56B72785-E316-43A7-8D22-8033296DCF04}" destId="{B2A3C6DE-BFD2-4038-92BB-BF775049082D}" srcOrd="1" destOrd="0" presId="urn:microsoft.com/office/officeart/2005/8/layout/orgChart1"/>
    <dgm:cxn modelId="{A01AB96C-87E1-4AB8-863C-0D00AD358979}" type="presOf" srcId="{1CBFBFBE-C03E-4179-918F-9842AA0D750B}" destId="{F803830C-8E6B-4090-B607-E1DFBDC3C077}" srcOrd="1" destOrd="0" presId="urn:microsoft.com/office/officeart/2005/8/layout/orgChart1"/>
    <dgm:cxn modelId="{1AE618BE-2FFB-4B82-AF95-1D4D836CBD9B}" type="presOf" srcId="{3E399BD2-94A0-48FB-9A1A-41103086BC88}" destId="{F41DB8D8-EE33-4944-8FC6-6B5F310F275E}" srcOrd="0" destOrd="0" presId="urn:microsoft.com/office/officeart/2005/8/layout/orgChart1"/>
    <dgm:cxn modelId="{13162E0F-3EC9-40CB-86A6-8E2D39DA608F}" type="presOf" srcId="{4F2AC66B-1D1C-47D1-831B-1046206F7D03}" destId="{6899F209-519E-4101-95BE-9AF69178C8D9}" srcOrd="0" destOrd="0" presId="urn:microsoft.com/office/officeart/2005/8/layout/orgChart1"/>
    <dgm:cxn modelId="{03AD5054-1B08-4161-BB5F-5E43EE52E0CF}" type="presOf" srcId="{3329EC8E-0702-46EC-8EF0-78CCE44EAE7C}" destId="{C700B959-620F-465D-B895-CB4D019E95AF}" srcOrd="0" destOrd="0" presId="urn:microsoft.com/office/officeart/2005/8/layout/orgChart1"/>
    <dgm:cxn modelId="{68316B90-ECAB-47D3-8772-AE93837F3903}" srcId="{4F2AC66B-1D1C-47D1-831B-1046206F7D03}" destId="{56B72785-E316-43A7-8D22-8033296DCF04}" srcOrd="2" destOrd="0" parTransId="{3329EC8E-0702-46EC-8EF0-78CCE44EAE7C}" sibTransId="{F97E67C3-B5BC-4E66-A650-C8509B1DD8B8}"/>
    <dgm:cxn modelId="{6146B009-2525-40F2-8764-E638C9D9219A}" srcId="{4F2AC66B-1D1C-47D1-831B-1046206F7D03}" destId="{1CBFBFBE-C03E-4179-918F-9842AA0D750B}" srcOrd="0" destOrd="0" parTransId="{DC9A72EC-C96B-47F6-8908-9509F1C547CA}" sibTransId="{14B899DB-E435-4588-99E5-564088EB6A03}"/>
    <dgm:cxn modelId="{111BCED0-8204-49EA-92F7-94913327049F}" type="presOf" srcId="{49BDD141-E9D9-4780-B6FD-CB3D1AD3253E}" destId="{423848C2-EAD4-4D6D-B83B-7C5DA8CDF5EC}" srcOrd="0" destOrd="0" presId="urn:microsoft.com/office/officeart/2005/8/layout/orgChart1"/>
    <dgm:cxn modelId="{96DA626F-F75A-41AE-9411-38A27463D930}" type="presOf" srcId="{1CBFBFBE-C03E-4179-918F-9842AA0D750B}" destId="{16A16C51-3777-4E2F-B836-A9C77DA296A1}" srcOrd="0" destOrd="0" presId="urn:microsoft.com/office/officeart/2005/8/layout/orgChart1"/>
    <dgm:cxn modelId="{542B379B-B9F9-4D36-A593-5554D98FE6F5}" type="presOf" srcId="{798B5FC3-8AAE-4C46-9C7A-A1B41A470C13}" destId="{0AF500F9-4D0F-413D-AE3A-2A3566CF72C7}" srcOrd="0" destOrd="0" presId="urn:microsoft.com/office/officeart/2005/8/layout/orgChart1"/>
    <dgm:cxn modelId="{FF62CEE5-DBFF-4B8C-A4C9-B61E75F5B6D8}" type="presParOf" srcId="{423848C2-EAD4-4D6D-B83B-7C5DA8CDF5EC}" destId="{E4E737B3-902C-4CEB-B0B3-DD3F239D6888}" srcOrd="0" destOrd="0" presId="urn:microsoft.com/office/officeart/2005/8/layout/orgChart1"/>
    <dgm:cxn modelId="{66631BCA-4952-44B0-9109-FB9D75CBAFC4}" type="presParOf" srcId="{E4E737B3-902C-4CEB-B0B3-DD3F239D6888}" destId="{C0DE014C-EC90-4877-AD58-51CE0E10E7F3}" srcOrd="0" destOrd="0" presId="urn:microsoft.com/office/officeart/2005/8/layout/orgChart1"/>
    <dgm:cxn modelId="{E67018B8-E13B-41DB-9B74-9095615550D5}" type="presParOf" srcId="{C0DE014C-EC90-4877-AD58-51CE0E10E7F3}" destId="{6899F209-519E-4101-95BE-9AF69178C8D9}" srcOrd="0" destOrd="0" presId="urn:microsoft.com/office/officeart/2005/8/layout/orgChart1"/>
    <dgm:cxn modelId="{FB6F0BC9-CDFA-4760-AF0B-5671A467BF52}" type="presParOf" srcId="{C0DE014C-EC90-4877-AD58-51CE0E10E7F3}" destId="{B85F4351-862F-4580-9D79-089F36778A66}" srcOrd="1" destOrd="0" presId="urn:microsoft.com/office/officeart/2005/8/layout/orgChart1"/>
    <dgm:cxn modelId="{A2C5507C-54B9-4694-919A-BA3CA8172919}" type="presParOf" srcId="{E4E737B3-902C-4CEB-B0B3-DD3F239D6888}" destId="{C839DC33-C9C2-4595-B863-E3DFA7BC4389}" srcOrd="1" destOrd="0" presId="urn:microsoft.com/office/officeart/2005/8/layout/orgChart1"/>
    <dgm:cxn modelId="{57CE583E-B755-4B84-AC6F-687A8EFD370E}" type="presParOf" srcId="{C839DC33-C9C2-4595-B863-E3DFA7BC4389}" destId="{42D52697-5E17-4F92-80AB-145AB5F23997}" srcOrd="0" destOrd="0" presId="urn:microsoft.com/office/officeart/2005/8/layout/orgChart1"/>
    <dgm:cxn modelId="{9B0BB0BE-F898-44FD-A1EE-744A04BE158C}" type="presParOf" srcId="{C839DC33-C9C2-4595-B863-E3DFA7BC4389}" destId="{22EDF0B1-2C91-4BE9-963A-F59B1D7C8C90}" srcOrd="1" destOrd="0" presId="urn:microsoft.com/office/officeart/2005/8/layout/orgChart1"/>
    <dgm:cxn modelId="{2A6CA848-2E29-4567-A3CA-65008C90BAE7}" type="presParOf" srcId="{22EDF0B1-2C91-4BE9-963A-F59B1D7C8C90}" destId="{11DCE4D1-22C4-4F2A-8F51-391DC3BBAF8C}" srcOrd="0" destOrd="0" presId="urn:microsoft.com/office/officeart/2005/8/layout/orgChart1"/>
    <dgm:cxn modelId="{3E48D06D-E306-4E4A-9A60-3DDBE8C2ADE6}" type="presParOf" srcId="{11DCE4D1-22C4-4F2A-8F51-391DC3BBAF8C}" destId="{16A16C51-3777-4E2F-B836-A9C77DA296A1}" srcOrd="0" destOrd="0" presId="urn:microsoft.com/office/officeart/2005/8/layout/orgChart1"/>
    <dgm:cxn modelId="{3AB876B6-F6C3-4F5D-96C7-506EACECE4D3}" type="presParOf" srcId="{11DCE4D1-22C4-4F2A-8F51-391DC3BBAF8C}" destId="{F803830C-8E6B-4090-B607-E1DFBDC3C077}" srcOrd="1" destOrd="0" presId="urn:microsoft.com/office/officeart/2005/8/layout/orgChart1"/>
    <dgm:cxn modelId="{60C5AE05-D4B1-4C31-8D3E-9D33AE385925}" type="presParOf" srcId="{22EDF0B1-2C91-4BE9-963A-F59B1D7C8C90}" destId="{40176CEA-9FEE-43C9-9987-B61953FDBB77}" srcOrd="1" destOrd="0" presId="urn:microsoft.com/office/officeart/2005/8/layout/orgChart1"/>
    <dgm:cxn modelId="{449E8CFA-875D-4C16-B870-0B87D628543B}" type="presParOf" srcId="{22EDF0B1-2C91-4BE9-963A-F59B1D7C8C90}" destId="{A93ACC23-94F2-4B26-BA4D-C95563C8297E}" srcOrd="2" destOrd="0" presId="urn:microsoft.com/office/officeart/2005/8/layout/orgChart1"/>
    <dgm:cxn modelId="{DC2A2562-7484-4E40-98A1-E6F3D9D1479E}" type="presParOf" srcId="{C839DC33-C9C2-4595-B863-E3DFA7BC4389}" destId="{F41DB8D8-EE33-4944-8FC6-6B5F310F275E}" srcOrd="2" destOrd="0" presId="urn:microsoft.com/office/officeart/2005/8/layout/orgChart1"/>
    <dgm:cxn modelId="{C1FF0E2C-2DC8-4FDF-B53E-C6BE5A68498E}" type="presParOf" srcId="{C839DC33-C9C2-4595-B863-E3DFA7BC4389}" destId="{06F0CE24-6ED5-4662-BA80-ACD4500AA6F5}" srcOrd="3" destOrd="0" presId="urn:microsoft.com/office/officeart/2005/8/layout/orgChart1"/>
    <dgm:cxn modelId="{41952BE6-F60B-4916-812F-0747F004628B}" type="presParOf" srcId="{06F0CE24-6ED5-4662-BA80-ACD4500AA6F5}" destId="{C49F6AA4-2A34-4BA8-8823-AFD8360A65E7}" srcOrd="0" destOrd="0" presId="urn:microsoft.com/office/officeart/2005/8/layout/orgChart1"/>
    <dgm:cxn modelId="{71E8BB0D-FE54-4D37-828B-612D64F70173}" type="presParOf" srcId="{C49F6AA4-2A34-4BA8-8823-AFD8360A65E7}" destId="{0AF500F9-4D0F-413D-AE3A-2A3566CF72C7}" srcOrd="0" destOrd="0" presId="urn:microsoft.com/office/officeart/2005/8/layout/orgChart1"/>
    <dgm:cxn modelId="{0AF32A17-4DCF-4CE3-9B46-A500075AF9C7}" type="presParOf" srcId="{C49F6AA4-2A34-4BA8-8823-AFD8360A65E7}" destId="{3B038715-98A1-4BFD-AC9E-2168DC7C0F10}" srcOrd="1" destOrd="0" presId="urn:microsoft.com/office/officeart/2005/8/layout/orgChart1"/>
    <dgm:cxn modelId="{D784B2A1-EC91-4ABC-ADA2-8F28BCF19068}" type="presParOf" srcId="{06F0CE24-6ED5-4662-BA80-ACD4500AA6F5}" destId="{6E772F79-9992-4611-9C32-2CDE7FE05A48}" srcOrd="1" destOrd="0" presId="urn:microsoft.com/office/officeart/2005/8/layout/orgChart1"/>
    <dgm:cxn modelId="{1BA09844-85DD-4917-A083-B2D50E62938D}" type="presParOf" srcId="{06F0CE24-6ED5-4662-BA80-ACD4500AA6F5}" destId="{84678DD1-722A-4EC1-A97B-03B99B608C08}" srcOrd="2" destOrd="0" presId="urn:microsoft.com/office/officeart/2005/8/layout/orgChart1"/>
    <dgm:cxn modelId="{7F2D22C5-6254-4678-85A5-79DE72ACD534}" type="presParOf" srcId="{C839DC33-C9C2-4595-B863-E3DFA7BC4389}" destId="{C700B959-620F-465D-B895-CB4D019E95AF}" srcOrd="4" destOrd="0" presId="urn:microsoft.com/office/officeart/2005/8/layout/orgChart1"/>
    <dgm:cxn modelId="{3BB54C87-20E1-4BE8-9FC4-0CCDD70D309A}" type="presParOf" srcId="{C839DC33-C9C2-4595-B863-E3DFA7BC4389}" destId="{D215843B-FBC5-4200-BBB4-CB70E9D62813}" srcOrd="5" destOrd="0" presId="urn:microsoft.com/office/officeart/2005/8/layout/orgChart1"/>
    <dgm:cxn modelId="{F3E6FC2E-3FBE-44E6-A7C7-CBDABCCF580A}" type="presParOf" srcId="{D215843B-FBC5-4200-BBB4-CB70E9D62813}" destId="{ACCD45FC-5DB4-4E5F-B066-514B797C07B4}" srcOrd="0" destOrd="0" presId="urn:microsoft.com/office/officeart/2005/8/layout/orgChart1"/>
    <dgm:cxn modelId="{468E9666-6E48-4417-B918-687B7C85EC13}" type="presParOf" srcId="{ACCD45FC-5DB4-4E5F-B066-514B797C07B4}" destId="{0095EF1A-937E-42C1-BFF3-63B375D4EE67}" srcOrd="0" destOrd="0" presId="urn:microsoft.com/office/officeart/2005/8/layout/orgChart1"/>
    <dgm:cxn modelId="{F9F3B378-81AF-4FF4-91CD-88FF9D03ADF9}" type="presParOf" srcId="{ACCD45FC-5DB4-4E5F-B066-514B797C07B4}" destId="{B2A3C6DE-BFD2-4038-92BB-BF775049082D}" srcOrd="1" destOrd="0" presId="urn:microsoft.com/office/officeart/2005/8/layout/orgChart1"/>
    <dgm:cxn modelId="{29514DC2-EAD0-49A5-BA61-A18832C6DC34}" type="presParOf" srcId="{D215843B-FBC5-4200-BBB4-CB70E9D62813}" destId="{51D0D508-FC38-4C77-AC6B-5B56A3FEE30E}" srcOrd="1" destOrd="0" presId="urn:microsoft.com/office/officeart/2005/8/layout/orgChart1"/>
    <dgm:cxn modelId="{2DA012DB-6F3B-4FA9-9154-B306B44D17A6}" type="presParOf" srcId="{D215843B-FBC5-4200-BBB4-CB70E9D62813}" destId="{01E80657-199D-424C-98D7-7B8DE7C5F6C8}" srcOrd="2" destOrd="0" presId="urn:microsoft.com/office/officeart/2005/8/layout/orgChart1"/>
    <dgm:cxn modelId="{62FC26F4-577D-4395-B172-E823CE6B5777}" type="presParOf" srcId="{E4E737B3-902C-4CEB-B0B3-DD3F239D6888}" destId="{1A5C4B13-5275-4BE2-B3B6-207931D49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41076" y="1426965"/>
          <a:ext cx="1724875" cy="59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58"/>
              </a:lnTo>
              <a:lnTo>
                <a:pt x="1724875" y="299358"/>
              </a:lnTo>
              <a:lnTo>
                <a:pt x="1724875" y="598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2416200" y="1426965"/>
          <a:ext cx="1724875" cy="598717"/>
        </a:xfrm>
        <a:custGeom>
          <a:avLst/>
          <a:gdLst/>
          <a:ahLst/>
          <a:cxnLst/>
          <a:rect l="0" t="0" r="0" b="0"/>
          <a:pathLst>
            <a:path>
              <a:moveTo>
                <a:pt x="1724875" y="0"/>
              </a:moveTo>
              <a:lnTo>
                <a:pt x="1724875" y="299358"/>
              </a:lnTo>
              <a:lnTo>
                <a:pt x="0" y="299358"/>
              </a:lnTo>
              <a:lnTo>
                <a:pt x="0" y="598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158595" y="1448"/>
          <a:ext cx="5964961" cy="142551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প্রকৃতি অনুসারে খাদ্যের প্রকারভেদ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158595" y="1448"/>
        <a:ext cx="5964961" cy="1425516"/>
      </dsp:txXfrm>
    </dsp:sp>
    <dsp:sp modelId="{16A16C51-3777-4E2F-B836-A9C77DA296A1}">
      <dsp:nvSpPr>
        <dsp:cNvPr id="0" name=""/>
        <dsp:cNvSpPr/>
      </dsp:nvSpPr>
      <dsp:spPr>
        <a:xfrm>
          <a:off x="990683" y="2025682"/>
          <a:ext cx="2851033" cy="1425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মিশ্র খাদ্য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990683" y="2025682"/>
        <a:ext cx="2851033" cy="1425516"/>
      </dsp:txXfrm>
    </dsp:sp>
    <dsp:sp modelId="{0095EF1A-937E-42C1-BFF3-63B375D4EE67}">
      <dsp:nvSpPr>
        <dsp:cNvPr id="0" name=""/>
        <dsp:cNvSpPr/>
      </dsp:nvSpPr>
      <dsp:spPr>
        <a:xfrm>
          <a:off x="4440434" y="2025682"/>
          <a:ext cx="2851033" cy="1425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বিশুদ্ধ খাদ্য</a:t>
          </a:r>
          <a:endParaRPr lang="en-US" sz="4000" kern="1200" dirty="0"/>
        </a:p>
      </dsp:txBody>
      <dsp:txXfrm>
        <a:off x="4440434" y="2025682"/>
        <a:ext cx="2851033" cy="142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41076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42"/>
              </a:lnTo>
              <a:lnTo>
                <a:pt x="2929841" y="254242"/>
              </a:lnTo>
              <a:lnTo>
                <a:pt x="2929841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4095356" y="1472081"/>
          <a:ext cx="91440" cy="508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211234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2929841" y="0"/>
              </a:moveTo>
              <a:lnTo>
                <a:pt x="2929841" y="254242"/>
              </a:lnTo>
              <a:lnTo>
                <a:pt x="0" y="254242"/>
              </a:lnTo>
              <a:lnTo>
                <a:pt x="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608082" y="261403"/>
          <a:ext cx="5065986" cy="1210678"/>
        </a:xfrm>
        <a:prstGeom prst="rect">
          <a:avLst/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উপাদান অনুযায়ী খাদ্যকে প্রধানত তিন ভাগে ভাগ করা যায়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608082" y="261403"/>
        <a:ext cx="5065986" cy="1210678"/>
      </dsp:txXfrm>
    </dsp:sp>
    <dsp:sp modelId="{16A16C51-3777-4E2F-B836-A9C77DA296A1}">
      <dsp:nvSpPr>
        <dsp:cNvPr id="0" name=""/>
        <dsp:cNvSpPr/>
      </dsp:nvSpPr>
      <dsp:spPr>
        <a:xfrm>
          <a:off x="556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আমিষ বা প্রোটিন</a:t>
          </a:r>
          <a:endParaRPr lang="en-US" sz="3600" kern="1200" dirty="0"/>
        </a:p>
      </dsp:txBody>
      <dsp:txXfrm>
        <a:off x="556" y="1980566"/>
        <a:ext cx="2421356" cy="1210678"/>
      </dsp:txXfrm>
    </dsp:sp>
    <dsp:sp modelId="{0AF500F9-4D0F-413D-AE3A-2A3566CF72C7}">
      <dsp:nvSpPr>
        <dsp:cNvPr id="0" name=""/>
        <dsp:cNvSpPr/>
      </dsp:nvSpPr>
      <dsp:spPr>
        <a:xfrm>
          <a:off x="2930397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শর্করা বা শ্বেতসার</a:t>
          </a:r>
          <a:endParaRPr lang="en-US" sz="3600" kern="1200" dirty="0"/>
        </a:p>
      </dsp:txBody>
      <dsp:txXfrm>
        <a:off x="2930397" y="1980566"/>
        <a:ext cx="2421356" cy="1210678"/>
      </dsp:txXfrm>
    </dsp:sp>
    <dsp:sp modelId="{0095EF1A-937E-42C1-BFF3-63B375D4EE67}">
      <dsp:nvSpPr>
        <dsp:cNvPr id="0" name=""/>
        <dsp:cNvSpPr/>
      </dsp:nvSpPr>
      <dsp:spPr>
        <a:xfrm>
          <a:off x="5860239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স্নেহ বা চর্বি</a:t>
          </a:r>
          <a:endParaRPr lang="en-US" sz="3200" kern="1200" dirty="0"/>
        </a:p>
      </dsp:txBody>
      <dsp:txXfrm>
        <a:off x="5860239" y="1980566"/>
        <a:ext cx="2421356" cy="1210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41076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42"/>
              </a:lnTo>
              <a:lnTo>
                <a:pt x="2929841" y="254242"/>
              </a:lnTo>
              <a:lnTo>
                <a:pt x="2929841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4095356" y="1472081"/>
          <a:ext cx="91440" cy="508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211234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2929841" y="0"/>
              </a:moveTo>
              <a:lnTo>
                <a:pt x="2929841" y="254242"/>
              </a:lnTo>
              <a:lnTo>
                <a:pt x="0" y="254242"/>
              </a:lnTo>
              <a:lnTo>
                <a:pt x="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608082" y="261403"/>
          <a:ext cx="5065986" cy="1210678"/>
        </a:xfrm>
        <a:prstGeom prst="rect">
          <a:avLst/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এ ছাড়া আরো তিন প্রকার অন্যান্য উপাদানও থাকে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608082" y="261403"/>
        <a:ext cx="5065986" cy="1210678"/>
      </dsp:txXfrm>
    </dsp:sp>
    <dsp:sp modelId="{16A16C51-3777-4E2F-B836-A9C77DA296A1}">
      <dsp:nvSpPr>
        <dsp:cNvPr id="0" name=""/>
        <dsp:cNvSpPr/>
      </dsp:nvSpPr>
      <dsp:spPr>
        <a:xfrm>
          <a:off x="556" y="1980566"/>
          <a:ext cx="2421356" cy="121067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ভিটামিন বা খাদ্যপ্রাণ</a:t>
          </a:r>
          <a:endParaRPr lang="en-US" sz="3600" kern="1200" dirty="0"/>
        </a:p>
      </dsp:txBody>
      <dsp:txXfrm>
        <a:off x="556" y="1980566"/>
        <a:ext cx="2421356" cy="1210678"/>
      </dsp:txXfrm>
    </dsp:sp>
    <dsp:sp modelId="{0AF500F9-4D0F-413D-AE3A-2A3566CF72C7}">
      <dsp:nvSpPr>
        <dsp:cNvPr id="0" name=""/>
        <dsp:cNvSpPr/>
      </dsp:nvSpPr>
      <dsp:spPr>
        <a:xfrm>
          <a:off x="2930397" y="1980566"/>
          <a:ext cx="2421356" cy="121067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খনিজ লবণ</a:t>
          </a:r>
          <a:endParaRPr lang="en-US" sz="3600" kern="1200" dirty="0"/>
        </a:p>
      </dsp:txBody>
      <dsp:txXfrm>
        <a:off x="2930397" y="1980566"/>
        <a:ext cx="2421356" cy="1210678"/>
      </dsp:txXfrm>
    </dsp:sp>
    <dsp:sp modelId="{0095EF1A-937E-42C1-BFF3-63B375D4EE67}">
      <dsp:nvSpPr>
        <dsp:cNvPr id="0" name=""/>
        <dsp:cNvSpPr/>
      </dsp:nvSpPr>
      <dsp:spPr>
        <a:xfrm>
          <a:off x="5860239" y="1980566"/>
          <a:ext cx="2421356" cy="121067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3200" kern="1200" dirty="0"/>
        </a:p>
      </dsp:txBody>
      <dsp:txXfrm>
        <a:off x="5860239" y="1980566"/>
        <a:ext cx="2421356" cy="1210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41076" y="1198833"/>
          <a:ext cx="2899258" cy="503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88"/>
              </a:lnTo>
              <a:lnTo>
                <a:pt x="2899258" y="251588"/>
              </a:lnTo>
              <a:lnTo>
                <a:pt x="2899258" y="5031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4095356" y="1198833"/>
          <a:ext cx="91440" cy="503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1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241817" y="1198833"/>
          <a:ext cx="2899258" cy="503177"/>
        </a:xfrm>
        <a:custGeom>
          <a:avLst/>
          <a:gdLst/>
          <a:ahLst/>
          <a:cxnLst/>
          <a:rect l="0" t="0" r="0" b="0"/>
          <a:pathLst>
            <a:path>
              <a:moveTo>
                <a:pt x="2899258" y="0"/>
              </a:moveTo>
              <a:lnTo>
                <a:pt x="2899258" y="251588"/>
              </a:lnTo>
              <a:lnTo>
                <a:pt x="0" y="251588"/>
              </a:lnTo>
              <a:lnTo>
                <a:pt x="0" y="5031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634523" y="792"/>
          <a:ext cx="5013105" cy="119804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খাদ্যের তিন প্রকার উপাদানের কাজ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634523" y="792"/>
        <a:ext cx="5013105" cy="1198040"/>
      </dsp:txXfrm>
    </dsp:sp>
    <dsp:sp modelId="{16A16C51-3777-4E2F-B836-A9C77DA296A1}">
      <dsp:nvSpPr>
        <dsp:cNvPr id="0" name=""/>
        <dsp:cNvSpPr/>
      </dsp:nvSpPr>
      <dsp:spPr>
        <a:xfrm>
          <a:off x="43776" y="1702010"/>
          <a:ext cx="2396081" cy="119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আমিষের কাজ কী?</a:t>
          </a:r>
          <a:endParaRPr lang="en-US" sz="3600" kern="1200" dirty="0"/>
        </a:p>
      </dsp:txBody>
      <dsp:txXfrm>
        <a:off x="43776" y="1702010"/>
        <a:ext cx="2396081" cy="1198040"/>
      </dsp:txXfrm>
    </dsp:sp>
    <dsp:sp modelId="{0AF500F9-4D0F-413D-AE3A-2A3566CF72C7}">
      <dsp:nvSpPr>
        <dsp:cNvPr id="0" name=""/>
        <dsp:cNvSpPr/>
      </dsp:nvSpPr>
      <dsp:spPr>
        <a:xfrm>
          <a:off x="2943035" y="1702010"/>
          <a:ext cx="2396081" cy="119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শর্করার কাজ কী?</a:t>
          </a:r>
          <a:endParaRPr lang="en-US" sz="3600" kern="1200" dirty="0"/>
        </a:p>
      </dsp:txBody>
      <dsp:txXfrm>
        <a:off x="2943035" y="1702010"/>
        <a:ext cx="2396081" cy="1198040"/>
      </dsp:txXfrm>
    </dsp:sp>
    <dsp:sp modelId="{0095EF1A-937E-42C1-BFF3-63B375D4EE67}">
      <dsp:nvSpPr>
        <dsp:cNvPr id="0" name=""/>
        <dsp:cNvSpPr/>
      </dsp:nvSpPr>
      <dsp:spPr>
        <a:xfrm>
          <a:off x="5842293" y="1702010"/>
          <a:ext cx="2396081" cy="1198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স্নেহ এর কাজ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কী?</a:t>
          </a:r>
          <a:endParaRPr lang="en-US" sz="3200" kern="1200" dirty="0"/>
        </a:p>
      </dsp:txBody>
      <dsp:txXfrm>
        <a:off x="5842293" y="1702010"/>
        <a:ext cx="2396081" cy="119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B959-620F-465D-B895-CB4D019E95AF}">
      <dsp:nvSpPr>
        <dsp:cNvPr id="0" name=""/>
        <dsp:cNvSpPr/>
      </dsp:nvSpPr>
      <dsp:spPr>
        <a:xfrm>
          <a:off x="4141076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42"/>
              </a:lnTo>
              <a:lnTo>
                <a:pt x="2929841" y="254242"/>
              </a:lnTo>
              <a:lnTo>
                <a:pt x="2929841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DB8D8-EE33-4944-8FC6-6B5F310F275E}">
      <dsp:nvSpPr>
        <dsp:cNvPr id="0" name=""/>
        <dsp:cNvSpPr/>
      </dsp:nvSpPr>
      <dsp:spPr>
        <a:xfrm>
          <a:off x="4095356" y="1472081"/>
          <a:ext cx="91440" cy="508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52697-5E17-4F92-80AB-145AB5F23997}">
      <dsp:nvSpPr>
        <dsp:cNvPr id="0" name=""/>
        <dsp:cNvSpPr/>
      </dsp:nvSpPr>
      <dsp:spPr>
        <a:xfrm>
          <a:off x="1211234" y="1472081"/>
          <a:ext cx="2929841" cy="508484"/>
        </a:xfrm>
        <a:custGeom>
          <a:avLst/>
          <a:gdLst/>
          <a:ahLst/>
          <a:cxnLst/>
          <a:rect l="0" t="0" r="0" b="0"/>
          <a:pathLst>
            <a:path>
              <a:moveTo>
                <a:pt x="2929841" y="0"/>
              </a:moveTo>
              <a:lnTo>
                <a:pt x="2929841" y="254242"/>
              </a:lnTo>
              <a:lnTo>
                <a:pt x="0" y="254242"/>
              </a:lnTo>
              <a:lnTo>
                <a:pt x="0" y="508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F209-519E-4101-95BE-9AF69178C8D9}">
      <dsp:nvSpPr>
        <dsp:cNvPr id="0" name=""/>
        <dsp:cNvSpPr/>
      </dsp:nvSpPr>
      <dsp:spPr>
        <a:xfrm>
          <a:off x="1608082" y="261403"/>
          <a:ext cx="5065986" cy="121067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আরো তিন প্রকার অন্যান্য উপাদানের কাজ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608082" y="261403"/>
        <a:ext cx="5065986" cy="1210678"/>
      </dsp:txXfrm>
    </dsp:sp>
    <dsp:sp modelId="{16A16C51-3777-4E2F-B836-A9C77DA296A1}">
      <dsp:nvSpPr>
        <dsp:cNvPr id="0" name=""/>
        <dsp:cNvSpPr/>
      </dsp:nvSpPr>
      <dsp:spPr>
        <a:xfrm>
          <a:off x="556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ভিটামিনের কাজ কী?</a:t>
          </a:r>
          <a:endParaRPr lang="en-US" sz="3600" kern="1200" dirty="0"/>
        </a:p>
      </dsp:txBody>
      <dsp:txXfrm>
        <a:off x="556" y="1980566"/>
        <a:ext cx="2421356" cy="1210678"/>
      </dsp:txXfrm>
    </dsp:sp>
    <dsp:sp modelId="{0AF500F9-4D0F-413D-AE3A-2A3566CF72C7}">
      <dsp:nvSpPr>
        <dsp:cNvPr id="0" name=""/>
        <dsp:cNvSpPr/>
      </dsp:nvSpPr>
      <dsp:spPr>
        <a:xfrm>
          <a:off x="2930397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খনিজ লবণের কাজ কী?</a:t>
          </a:r>
          <a:endParaRPr lang="en-US" sz="3600" kern="1200" dirty="0"/>
        </a:p>
      </dsp:txBody>
      <dsp:txXfrm>
        <a:off x="2930397" y="1980566"/>
        <a:ext cx="2421356" cy="1210678"/>
      </dsp:txXfrm>
    </dsp:sp>
    <dsp:sp modelId="{0095EF1A-937E-42C1-BFF3-63B375D4EE67}">
      <dsp:nvSpPr>
        <dsp:cNvPr id="0" name=""/>
        <dsp:cNvSpPr/>
      </dsp:nvSpPr>
      <dsp:spPr>
        <a:xfrm>
          <a:off x="5860239" y="1980566"/>
          <a:ext cx="2421356" cy="12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পানির কাজ কী?</a:t>
          </a:r>
          <a:endParaRPr lang="en-US" sz="3200" kern="1200" dirty="0"/>
        </a:p>
      </dsp:txBody>
      <dsp:txXfrm>
        <a:off x="5860239" y="1980566"/>
        <a:ext cx="2421356" cy="1210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428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827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43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14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550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82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প্রশ্ন</a:t>
            </a:r>
            <a:r>
              <a:rPr lang="bn-BD" sz="12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করতে পারেন:  কোনগুলো আমাদের খাদ্য? খাদ্য কী?  পাথর ও মবিল কেন আমাদের খাদ্য নয়? খাদ্যের কাজ কী?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06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85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703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580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80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30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89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lus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7.jpeg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5.jpe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7.jpeg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8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UKARRAM HOSSAIN\Alim TOT liste 2016\1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14" y="208225"/>
            <a:ext cx="7958520" cy="6182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98635" y="1876098"/>
            <a:ext cx="7614744" cy="4177862"/>
            <a:chOff x="1237386" y="1091454"/>
            <a:chExt cx="6710139" cy="5597733"/>
          </a:xfrm>
        </p:grpSpPr>
        <p:grpSp>
          <p:nvGrpSpPr>
            <p:cNvPr id="9" name="Group 12"/>
            <p:cNvGrpSpPr/>
            <p:nvPr/>
          </p:nvGrpSpPr>
          <p:grpSpPr>
            <a:xfrm>
              <a:off x="1237386" y="1142763"/>
              <a:ext cx="1421063" cy="5485322"/>
              <a:chOff x="1349927" y="256499"/>
              <a:chExt cx="1421063" cy="548532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7ABA458F-9718-4406-A851-6B337DFF0801}"/>
                  </a:ext>
                </a:extLst>
              </p:cNvPr>
              <p:cNvGrpSpPr/>
              <p:nvPr/>
            </p:nvGrpSpPr>
            <p:grpSpPr>
              <a:xfrm>
                <a:off x="1349927" y="256499"/>
                <a:ext cx="1421063" cy="5485322"/>
                <a:chOff x="249110" y="278604"/>
                <a:chExt cx="1421063" cy="5485322"/>
              </a:xfrm>
              <a:solidFill>
                <a:srgbClr val="66FF99"/>
              </a:solidFill>
            </p:grpSpPr>
            <p:sp>
              <p:nvSpPr>
                <p:cNvPr id="39" name="Freeform: Shape 12">
                  <a:extLst>
                    <a:ext uri="{FF2B5EF4-FFF2-40B4-BE49-F238E27FC236}">
                      <a16:creationId xmlns:a16="http://schemas.microsoft.com/office/drawing/2014/main" xmlns="" id="{B14B46A0-15BD-432E-9BAE-DB2599C79BD9}"/>
                    </a:ext>
                  </a:extLst>
                </p:cNvPr>
                <p:cNvSpPr/>
                <p:nvPr/>
              </p:nvSpPr>
              <p:spPr>
                <a:xfrm>
                  <a:off x="528639" y="278604"/>
                  <a:ext cx="733267" cy="1064420"/>
                </a:xfrm>
                <a:custGeom>
                  <a:avLst/>
                  <a:gdLst>
                    <a:gd name="connsiteX0" fmla="*/ 354104 w 733267"/>
                    <a:gd name="connsiteY0" fmla="*/ 0 h 1064420"/>
                    <a:gd name="connsiteX1" fmla="*/ 733267 w 733267"/>
                    <a:gd name="connsiteY1" fmla="*/ 532210 h 1064420"/>
                    <a:gd name="connsiteX2" fmla="*/ 354104 w 733267"/>
                    <a:gd name="connsiteY2" fmla="*/ 1064420 h 1064420"/>
                    <a:gd name="connsiteX3" fmla="*/ 4738 w 733267"/>
                    <a:gd name="connsiteY3" fmla="*/ 739370 h 1064420"/>
                    <a:gd name="connsiteX4" fmla="*/ 0 w 733267"/>
                    <a:gd name="connsiteY4" fmla="*/ 717949 h 1064420"/>
                    <a:gd name="connsiteX5" fmla="*/ 95425 w 733267"/>
                    <a:gd name="connsiteY5" fmla="*/ 717949 h 1064420"/>
                    <a:gd name="connsiteX6" fmla="*/ 116631 w 733267"/>
                    <a:gd name="connsiteY6" fmla="*/ 777898 h 1064420"/>
                    <a:gd name="connsiteX7" fmla="*/ 354103 w 733267"/>
                    <a:gd name="connsiteY7" fmla="*/ 971638 h 1064420"/>
                    <a:gd name="connsiteX8" fmla="*/ 640484 w 733267"/>
                    <a:gd name="connsiteY8" fmla="*/ 532210 h 1064420"/>
                    <a:gd name="connsiteX9" fmla="*/ 354103 w 733267"/>
                    <a:gd name="connsiteY9" fmla="*/ 92782 h 1064420"/>
                    <a:gd name="connsiteX10" fmla="*/ 116631 w 733267"/>
                    <a:gd name="connsiteY10" fmla="*/ 286522 h 1064420"/>
                    <a:gd name="connsiteX11" fmla="*/ 95424 w 733267"/>
                    <a:gd name="connsiteY11" fmla="*/ 346473 h 1064420"/>
                    <a:gd name="connsiteX12" fmla="*/ 0 w 733267"/>
                    <a:gd name="connsiteY12" fmla="*/ 346473 h 1064420"/>
                    <a:gd name="connsiteX13" fmla="*/ 4738 w 733267"/>
                    <a:gd name="connsiteY13" fmla="*/ 325050 h 1064420"/>
                    <a:gd name="connsiteX14" fmla="*/ 354104 w 733267"/>
                    <a:gd name="connsiteY14" fmla="*/ 0 h 1064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33267" h="1064420">
                      <a:moveTo>
                        <a:pt x="354104" y="0"/>
                      </a:moveTo>
                      <a:cubicBezTo>
                        <a:pt x="563510" y="0"/>
                        <a:pt x="733267" y="238279"/>
                        <a:pt x="733267" y="532210"/>
                      </a:cubicBezTo>
                      <a:cubicBezTo>
                        <a:pt x="733267" y="826141"/>
                        <a:pt x="563510" y="1064420"/>
                        <a:pt x="354104" y="1064420"/>
                      </a:cubicBezTo>
                      <a:cubicBezTo>
                        <a:pt x="197050" y="1064420"/>
                        <a:pt x="62298" y="930388"/>
                        <a:pt x="4738" y="739370"/>
                      </a:cubicBezTo>
                      <a:lnTo>
                        <a:pt x="0" y="717949"/>
                      </a:lnTo>
                      <a:lnTo>
                        <a:pt x="95425" y="717949"/>
                      </a:lnTo>
                      <a:lnTo>
                        <a:pt x="116631" y="777898"/>
                      </a:lnTo>
                      <a:cubicBezTo>
                        <a:pt x="168096" y="894787"/>
                        <a:pt x="255251" y="971638"/>
                        <a:pt x="354103" y="971638"/>
                      </a:cubicBezTo>
                      <a:cubicBezTo>
                        <a:pt x="512267" y="971638"/>
                        <a:pt x="640484" y="774899"/>
                        <a:pt x="640484" y="532210"/>
                      </a:cubicBezTo>
                      <a:cubicBezTo>
                        <a:pt x="640484" y="289521"/>
                        <a:pt x="512267" y="92782"/>
                        <a:pt x="354103" y="92782"/>
                      </a:cubicBezTo>
                      <a:cubicBezTo>
                        <a:pt x="255251" y="92782"/>
                        <a:pt x="168096" y="169633"/>
                        <a:pt x="116631" y="286522"/>
                      </a:cubicBezTo>
                      <a:lnTo>
                        <a:pt x="95424" y="346473"/>
                      </a:lnTo>
                      <a:lnTo>
                        <a:pt x="0" y="346473"/>
                      </a:lnTo>
                      <a:lnTo>
                        <a:pt x="4738" y="325050"/>
                      </a:lnTo>
                      <a:cubicBezTo>
                        <a:pt x="62298" y="134032"/>
                        <a:pt x="197050" y="0"/>
                        <a:pt x="35410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xmlns="" id="{3AE25806-55CD-4786-ADE9-BB938BC4677D}"/>
                    </a:ext>
                  </a:extLst>
                </p:cNvPr>
                <p:cNvSpPr/>
                <p:nvPr/>
              </p:nvSpPr>
              <p:spPr>
                <a:xfrm>
                  <a:off x="769142" y="1507332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xmlns="" id="{EF5AC33D-A514-4643-8C66-627D9FC3D041}"/>
                    </a:ext>
                  </a:extLst>
                </p:cNvPr>
                <p:cNvSpPr/>
                <p:nvPr/>
              </p:nvSpPr>
              <p:spPr>
                <a:xfrm>
                  <a:off x="781049" y="2205037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D30866AF-0698-4BFF-B5B0-78ADE2E452DA}"/>
                    </a:ext>
                  </a:extLst>
                </p:cNvPr>
                <p:cNvSpPr/>
                <p:nvPr/>
              </p:nvSpPr>
              <p:spPr>
                <a:xfrm>
                  <a:off x="769142" y="3028948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: Rounded Corners 19">
                  <a:extLst>
                    <a:ext uri="{FF2B5EF4-FFF2-40B4-BE49-F238E27FC236}">
                      <a16:creationId xmlns:a16="http://schemas.microsoft.com/office/drawing/2014/main" xmlns="" id="{60CBE705-6A83-4E7B-A4E6-0F8807F72FA6}"/>
                    </a:ext>
                  </a:extLst>
                </p:cNvPr>
                <p:cNvSpPr/>
                <p:nvPr/>
              </p:nvSpPr>
              <p:spPr>
                <a:xfrm rot="2292220">
                  <a:off x="249110" y="4115792"/>
                  <a:ext cx="1421063" cy="1648134"/>
                </a:xfrm>
                <a:prstGeom prst="round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xmlns="" id="{5127CBEF-9D45-4F0A-AE66-08E1DEAFF2DB}"/>
                    </a:ext>
                  </a:extLst>
                </p:cNvPr>
                <p:cNvSpPr/>
                <p:nvPr/>
              </p:nvSpPr>
              <p:spPr>
                <a:xfrm>
                  <a:off x="781049" y="4052882"/>
                  <a:ext cx="357188" cy="371475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14"/>
              <p:cNvSpPr/>
              <p:nvPr/>
            </p:nvSpPr>
            <p:spPr>
              <a:xfrm>
                <a:off x="1434076" y="4155120"/>
                <a:ext cx="1124026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dirty="0"/>
              </a:p>
            </p:txBody>
          </p:sp>
        </p:grpSp>
        <p:grpSp>
          <p:nvGrpSpPr>
            <p:cNvPr id="10" name="Group 24"/>
            <p:cNvGrpSpPr/>
            <p:nvPr/>
          </p:nvGrpSpPr>
          <p:grpSpPr>
            <a:xfrm>
              <a:off x="3027594" y="1091454"/>
              <a:ext cx="1421063" cy="5529675"/>
              <a:chOff x="3838514" y="264182"/>
              <a:chExt cx="1421063" cy="5529675"/>
            </a:xfrm>
          </p:grpSpPr>
          <p:grpSp>
            <p:nvGrpSpPr>
              <p:cNvPr id="29" name="Group 43">
                <a:extLst>
                  <a:ext uri="{FF2B5EF4-FFF2-40B4-BE49-F238E27FC236}">
                    <a16:creationId xmlns:a16="http://schemas.microsoft.com/office/drawing/2014/main" xmlns="" id="{06227BCE-F4EE-40C6-B038-9236FE0A49FE}"/>
                  </a:ext>
                </a:extLst>
              </p:cNvPr>
              <p:cNvGrpSpPr/>
              <p:nvPr/>
            </p:nvGrpSpPr>
            <p:grpSpPr>
              <a:xfrm>
                <a:off x="3838514" y="264182"/>
                <a:ext cx="1421063" cy="5485322"/>
                <a:chOff x="249110" y="278604"/>
                <a:chExt cx="1421063" cy="5485322"/>
              </a:xfrm>
              <a:solidFill>
                <a:srgbClr val="00B0F0"/>
              </a:solidFill>
            </p:grpSpPr>
            <p:sp>
              <p:nvSpPr>
                <p:cNvPr id="31" name="Freeform: Shape 23">
                  <a:extLst>
                    <a:ext uri="{FF2B5EF4-FFF2-40B4-BE49-F238E27FC236}">
                      <a16:creationId xmlns:a16="http://schemas.microsoft.com/office/drawing/2014/main" xmlns="" id="{32671F83-AB7D-472D-8630-671AFD19263B}"/>
                    </a:ext>
                  </a:extLst>
                </p:cNvPr>
                <p:cNvSpPr/>
                <p:nvPr/>
              </p:nvSpPr>
              <p:spPr>
                <a:xfrm>
                  <a:off x="528639" y="278604"/>
                  <a:ext cx="733267" cy="1064420"/>
                </a:xfrm>
                <a:custGeom>
                  <a:avLst/>
                  <a:gdLst>
                    <a:gd name="connsiteX0" fmla="*/ 354104 w 733267"/>
                    <a:gd name="connsiteY0" fmla="*/ 0 h 1064420"/>
                    <a:gd name="connsiteX1" fmla="*/ 733267 w 733267"/>
                    <a:gd name="connsiteY1" fmla="*/ 532210 h 1064420"/>
                    <a:gd name="connsiteX2" fmla="*/ 354104 w 733267"/>
                    <a:gd name="connsiteY2" fmla="*/ 1064420 h 1064420"/>
                    <a:gd name="connsiteX3" fmla="*/ 4738 w 733267"/>
                    <a:gd name="connsiteY3" fmla="*/ 739370 h 1064420"/>
                    <a:gd name="connsiteX4" fmla="*/ 0 w 733267"/>
                    <a:gd name="connsiteY4" fmla="*/ 717949 h 1064420"/>
                    <a:gd name="connsiteX5" fmla="*/ 95425 w 733267"/>
                    <a:gd name="connsiteY5" fmla="*/ 717949 h 1064420"/>
                    <a:gd name="connsiteX6" fmla="*/ 116631 w 733267"/>
                    <a:gd name="connsiteY6" fmla="*/ 777898 h 1064420"/>
                    <a:gd name="connsiteX7" fmla="*/ 354103 w 733267"/>
                    <a:gd name="connsiteY7" fmla="*/ 971638 h 1064420"/>
                    <a:gd name="connsiteX8" fmla="*/ 640484 w 733267"/>
                    <a:gd name="connsiteY8" fmla="*/ 532210 h 1064420"/>
                    <a:gd name="connsiteX9" fmla="*/ 354103 w 733267"/>
                    <a:gd name="connsiteY9" fmla="*/ 92782 h 1064420"/>
                    <a:gd name="connsiteX10" fmla="*/ 116631 w 733267"/>
                    <a:gd name="connsiteY10" fmla="*/ 286522 h 1064420"/>
                    <a:gd name="connsiteX11" fmla="*/ 95424 w 733267"/>
                    <a:gd name="connsiteY11" fmla="*/ 346473 h 1064420"/>
                    <a:gd name="connsiteX12" fmla="*/ 0 w 733267"/>
                    <a:gd name="connsiteY12" fmla="*/ 346473 h 1064420"/>
                    <a:gd name="connsiteX13" fmla="*/ 4738 w 733267"/>
                    <a:gd name="connsiteY13" fmla="*/ 325050 h 1064420"/>
                    <a:gd name="connsiteX14" fmla="*/ 354104 w 733267"/>
                    <a:gd name="connsiteY14" fmla="*/ 0 h 1064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33267" h="1064420">
                      <a:moveTo>
                        <a:pt x="354104" y="0"/>
                      </a:moveTo>
                      <a:cubicBezTo>
                        <a:pt x="563510" y="0"/>
                        <a:pt x="733267" y="238279"/>
                        <a:pt x="733267" y="532210"/>
                      </a:cubicBezTo>
                      <a:cubicBezTo>
                        <a:pt x="733267" y="826141"/>
                        <a:pt x="563510" y="1064420"/>
                        <a:pt x="354104" y="1064420"/>
                      </a:cubicBezTo>
                      <a:cubicBezTo>
                        <a:pt x="197050" y="1064420"/>
                        <a:pt x="62298" y="930388"/>
                        <a:pt x="4738" y="739370"/>
                      </a:cubicBezTo>
                      <a:lnTo>
                        <a:pt x="0" y="717949"/>
                      </a:lnTo>
                      <a:lnTo>
                        <a:pt x="95425" y="717949"/>
                      </a:lnTo>
                      <a:lnTo>
                        <a:pt x="116631" y="777898"/>
                      </a:lnTo>
                      <a:cubicBezTo>
                        <a:pt x="168096" y="894787"/>
                        <a:pt x="255251" y="971638"/>
                        <a:pt x="354103" y="971638"/>
                      </a:cubicBezTo>
                      <a:cubicBezTo>
                        <a:pt x="512267" y="971638"/>
                        <a:pt x="640484" y="774899"/>
                        <a:pt x="640484" y="532210"/>
                      </a:cubicBezTo>
                      <a:cubicBezTo>
                        <a:pt x="640484" y="289521"/>
                        <a:pt x="512267" y="92782"/>
                        <a:pt x="354103" y="92782"/>
                      </a:cubicBezTo>
                      <a:cubicBezTo>
                        <a:pt x="255251" y="92782"/>
                        <a:pt x="168096" y="169633"/>
                        <a:pt x="116631" y="286522"/>
                      </a:cubicBezTo>
                      <a:lnTo>
                        <a:pt x="95424" y="346473"/>
                      </a:lnTo>
                      <a:lnTo>
                        <a:pt x="0" y="346473"/>
                      </a:lnTo>
                      <a:lnTo>
                        <a:pt x="4738" y="325050"/>
                      </a:lnTo>
                      <a:cubicBezTo>
                        <a:pt x="62298" y="134032"/>
                        <a:pt x="197050" y="0"/>
                        <a:pt x="35410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F57BF64C-3C95-49C6-99C4-0AFF2A72F602}"/>
                    </a:ext>
                  </a:extLst>
                </p:cNvPr>
                <p:cNvSpPr/>
                <p:nvPr/>
              </p:nvSpPr>
              <p:spPr>
                <a:xfrm>
                  <a:off x="769142" y="1507332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xmlns="" id="{65069B3D-D6B8-48EA-B57C-5532993F1E58}"/>
                    </a:ext>
                  </a:extLst>
                </p:cNvPr>
                <p:cNvSpPr/>
                <p:nvPr/>
              </p:nvSpPr>
              <p:spPr>
                <a:xfrm>
                  <a:off x="781049" y="2205037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xmlns="" id="{FAD35A0C-3D21-4CB2-8332-A20FB3183A3A}"/>
                    </a:ext>
                  </a:extLst>
                </p:cNvPr>
                <p:cNvSpPr/>
                <p:nvPr/>
              </p:nvSpPr>
              <p:spPr>
                <a:xfrm>
                  <a:off x="769142" y="3028948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: Rounded Corners 27">
                  <a:extLst>
                    <a:ext uri="{FF2B5EF4-FFF2-40B4-BE49-F238E27FC236}">
                      <a16:creationId xmlns:a16="http://schemas.microsoft.com/office/drawing/2014/main" xmlns="" id="{2CC98C97-1064-47EC-B969-46BCBB400840}"/>
                    </a:ext>
                  </a:extLst>
                </p:cNvPr>
                <p:cNvSpPr/>
                <p:nvPr/>
              </p:nvSpPr>
              <p:spPr>
                <a:xfrm rot="2292220">
                  <a:off x="249110" y="4115792"/>
                  <a:ext cx="1421063" cy="1648134"/>
                </a:xfrm>
                <a:prstGeom prst="round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xmlns="" id="{C9D9C89A-E152-407B-970B-0FBDAE4F1B2E}"/>
                    </a:ext>
                  </a:extLst>
                </p:cNvPr>
                <p:cNvSpPr/>
                <p:nvPr/>
              </p:nvSpPr>
              <p:spPr>
                <a:xfrm>
                  <a:off x="781049" y="4052882"/>
                  <a:ext cx="357188" cy="371475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4088339" y="4224197"/>
                <a:ext cx="750526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dirty="0"/>
              </a:p>
            </p:txBody>
          </p:sp>
        </p:grpSp>
        <p:grpSp>
          <p:nvGrpSpPr>
            <p:cNvPr id="11" name="Group 33"/>
            <p:cNvGrpSpPr/>
            <p:nvPr/>
          </p:nvGrpSpPr>
          <p:grpSpPr>
            <a:xfrm>
              <a:off x="4762272" y="1151829"/>
              <a:ext cx="1421063" cy="5537358"/>
              <a:chOff x="6327381" y="256499"/>
              <a:chExt cx="1421063" cy="5537358"/>
            </a:xfrm>
          </p:grpSpPr>
          <p:grpSp>
            <p:nvGrpSpPr>
              <p:cNvPr id="21" name="Group 50">
                <a:extLst>
                  <a:ext uri="{FF2B5EF4-FFF2-40B4-BE49-F238E27FC236}">
                    <a16:creationId xmlns:a16="http://schemas.microsoft.com/office/drawing/2014/main" xmlns="" id="{70A437FE-EB4D-4016-96FB-7434E06240F3}"/>
                  </a:ext>
                </a:extLst>
              </p:cNvPr>
              <p:cNvGrpSpPr/>
              <p:nvPr/>
            </p:nvGrpSpPr>
            <p:grpSpPr>
              <a:xfrm>
                <a:off x="6327381" y="256499"/>
                <a:ext cx="1421063" cy="5485322"/>
                <a:chOff x="249110" y="278604"/>
                <a:chExt cx="1421063" cy="5485322"/>
              </a:xfrm>
              <a:solidFill>
                <a:srgbClr val="FFC000"/>
              </a:solidFill>
            </p:grpSpPr>
            <p:sp>
              <p:nvSpPr>
                <p:cNvPr id="23" name="Freeform: Shape 30">
                  <a:extLst>
                    <a:ext uri="{FF2B5EF4-FFF2-40B4-BE49-F238E27FC236}">
                      <a16:creationId xmlns:a16="http://schemas.microsoft.com/office/drawing/2014/main" xmlns="" id="{AF89BCA8-E715-404B-A346-84684D8B6657}"/>
                    </a:ext>
                  </a:extLst>
                </p:cNvPr>
                <p:cNvSpPr/>
                <p:nvPr/>
              </p:nvSpPr>
              <p:spPr>
                <a:xfrm>
                  <a:off x="528639" y="278604"/>
                  <a:ext cx="733267" cy="1064420"/>
                </a:xfrm>
                <a:custGeom>
                  <a:avLst/>
                  <a:gdLst>
                    <a:gd name="connsiteX0" fmla="*/ 354104 w 733267"/>
                    <a:gd name="connsiteY0" fmla="*/ 0 h 1064420"/>
                    <a:gd name="connsiteX1" fmla="*/ 733267 w 733267"/>
                    <a:gd name="connsiteY1" fmla="*/ 532210 h 1064420"/>
                    <a:gd name="connsiteX2" fmla="*/ 354104 w 733267"/>
                    <a:gd name="connsiteY2" fmla="*/ 1064420 h 1064420"/>
                    <a:gd name="connsiteX3" fmla="*/ 4738 w 733267"/>
                    <a:gd name="connsiteY3" fmla="*/ 739370 h 1064420"/>
                    <a:gd name="connsiteX4" fmla="*/ 0 w 733267"/>
                    <a:gd name="connsiteY4" fmla="*/ 717949 h 1064420"/>
                    <a:gd name="connsiteX5" fmla="*/ 95425 w 733267"/>
                    <a:gd name="connsiteY5" fmla="*/ 717949 h 1064420"/>
                    <a:gd name="connsiteX6" fmla="*/ 116631 w 733267"/>
                    <a:gd name="connsiteY6" fmla="*/ 777898 h 1064420"/>
                    <a:gd name="connsiteX7" fmla="*/ 354103 w 733267"/>
                    <a:gd name="connsiteY7" fmla="*/ 971638 h 1064420"/>
                    <a:gd name="connsiteX8" fmla="*/ 640484 w 733267"/>
                    <a:gd name="connsiteY8" fmla="*/ 532210 h 1064420"/>
                    <a:gd name="connsiteX9" fmla="*/ 354103 w 733267"/>
                    <a:gd name="connsiteY9" fmla="*/ 92782 h 1064420"/>
                    <a:gd name="connsiteX10" fmla="*/ 116631 w 733267"/>
                    <a:gd name="connsiteY10" fmla="*/ 286522 h 1064420"/>
                    <a:gd name="connsiteX11" fmla="*/ 95424 w 733267"/>
                    <a:gd name="connsiteY11" fmla="*/ 346473 h 1064420"/>
                    <a:gd name="connsiteX12" fmla="*/ 0 w 733267"/>
                    <a:gd name="connsiteY12" fmla="*/ 346473 h 1064420"/>
                    <a:gd name="connsiteX13" fmla="*/ 4738 w 733267"/>
                    <a:gd name="connsiteY13" fmla="*/ 325050 h 1064420"/>
                    <a:gd name="connsiteX14" fmla="*/ 354104 w 733267"/>
                    <a:gd name="connsiteY14" fmla="*/ 0 h 1064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33267" h="1064420">
                      <a:moveTo>
                        <a:pt x="354104" y="0"/>
                      </a:moveTo>
                      <a:cubicBezTo>
                        <a:pt x="563510" y="0"/>
                        <a:pt x="733267" y="238279"/>
                        <a:pt x="733267" y="532210"/>
                      </a:cubicBezTo>
                      <a:cubicBezTo>
                        <a:pt x="733267" y="826141"/>
                        <a:pt x="563510" y="1064420"/>
                        <a:pt x="354104" y="1064420"/>
                      </a:cubicBezTo>
                      <a:cubicBezTo>
                        <a:pt x="197050" y="1064420"/>
                        <a:pt x="62298" y="930388"/>
                        <a:pt x="4738" y="739370"/>
                      </a:cubicBezTo>
                      <a:lnTo>
                        <a:pt x="0" y="717949"/>
                      </a:lnTo>
                      <a:lnTo>
                        <a:pt x="95425" y="717949"/>
                      </a:lnTo>
                      <a:lnTo>
                        <a:pt x="116631" y="777898"/>
                      </a:lnTo>
                      <a:cubicBezTo>
                        <a:pt x="168096" y="894787"/>
                        <a:pt x="255251" y="971638"/>
                        <a:pt x="354103" y="971638"/>
                      </a:cubicBezTo>
                      <a:cubicBezTo>
                        <a:pt x="512267" y="971638"/>
                        <a:pt x="640484" y="774899"/>
                        <a:pt x="640484" y="532210"/>
                      </a:cubicBezTo>
                      <a:cubicBezTo>
                        <a:pt x="640484" y="289521"/>
                        <a:pt x="512267" y="92782"/>
                        <a:pt x="354103" y="92782"/>
                      </a:cubicBezTo>
                      <a:cubicBezTo>
                        <a:pt x="255251" y="92782"/>
                        <a:pt x="168096" y="169633"/>
                        <a:pt x="116631" y="286522"/>
                      </a:cubicBezTo>
                      <a:lnTo>
                        <a:pt x="95424" y="346473"/>
                      </a:lnTo>
                      <a:lnTo>
                        <a:pt x="0" y="346473"/>
                      </a:lnTo>
                      <a:lnTo>
                        <a:pt x="4738" y="325050"/>
                      </a:lnTo>
                      <a:cubicBezTo>
                        <a:pt x="62298" y="134032"/>
                        <a:pt x="197050" y="0"/>
                        <a:pt x="35410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xmlns="" id="{CF31B6A1-7029-47CC-A5C7-CC98854F6C75}"/>
                    </a:ext>
                  </a:extLst>
                </p:cNvPr>
                <p:cNvSpPr/>
                <p:nvPr/>
              </p:nvSpPr>
              <p:spPr>
                <a:xfrm>
                  <a:off x="769142" y="1507332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xmlns="" id="{1247AE53-8C7D-4B68-85BD-C14B5CC7065E}"/>
                    </a:ext>
                  </a:extLst>
                </p:cNvPr>
                <p:cNvSpPr/>
                <p:nvPr/>
              </p:nvSpPr>
              <p:spPr>
                <a:xfrm>
                  <a:off x="781049" y="2205037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CFFE0432-3188-4FC7-AAE9-3D42C5D2602E}"/>
                    </a:ext>
                  </a:extLst>
                </p:cNvPr>
                <p:cNvSpPr/>
                <p:nvPr/>
              </p:nvSpPr>
              <p:spPr>
                <a:xfrm>
                  <a:off x="769142" y="3028948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: Rounded Corners 34">
                  <a:extLst>
                    <a:ext uri="{FF2B5EF4-FFF2-40B4-BE49-F238E27FC236}">
                      <a16:creationId xmlns:a16="http://schemas.microsoft.com/office/drawing/2014/main" xmlns="" id="{B5C70991-FA0D-430F-A41B-000D5656B975}"/>
                    </a:ext>
                  </a:extLst>
                </p:cNvPr>
                <p:cNvSpPr/>
                <p:nvPr/>
              </p:nvSpPr>
              <p:spPr>
                <a:xfrm rot="2292220">
                  <a:off x="249110" y="4115792"/>
                  <a:ext cx="1421063" cy="1648134"/>
                </a:xfrm>
                <a:prstGeom prst="round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xmlns="" id="{3A2A85BF-D23E-4CC2-ADDC-4F7A4DD99C97}"/>
                    </a:ext>
                  </a:extLst>
                </p:cNvPr>
                <p:cNvSpPr/>
                <p:nvPr/>
              </p:nvSpPr>
              <p:spPr>
                <a:xfrm>
                  <a:off x="781049" y="4052882"/>
                  <a:ext cx="357188" cy="371475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6534961" y="4224197"/>
                <a:ext cx="87716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dirty="0"/>
              </a:p>
            </p:txBody>
          </p:sp>
        </p:grpSp>
        <p:grpSp>
          <p:nvGrpSpPr>
            <p:cNvPr id="12" name="Group 42"/>
            <p:cNvGrpSpPr/>
            <p:nvPr/>
          </p:nvGrpSpPr>
          <p:grpSpPr>
            <a:xfrm>
              <a:off x="6526462" y="1142763"/>
              <a:ext cx="1421063" cy="5537358"/>
              <a:chOff x="8768159" y="256499"/>
              <a:chExt cx="1421063" cy="5537358"/>
            </a:xfrm>
          </p:grpSpPr>
          <p:grpSp>
            <p:nvGrpSpPr>
              <p:cNvPr id="13" name="Group 57">
                <a:extLst>
                  <a:ext uri="{FF2B5EF4-FFF2-40B4-BE49-F238E27FC236}">
                    <a16:creationId xmlns:a16="http://schemas.microsoft.com/office/drawing/2014/main" xmlns="" id="{70A437FE-EB4D-4016-96FB-7434E06240F3}"/>
                  </a:ext>
                </a:extLst>
              </p:cNvPr>
              <p:cNvGrpSpPr/>
              <p:nvPr/>
            </p:nvGrpSpPr>
            <p:grpSpPr>
              <a:xfrm>
                <a:off x="8768159" y="256499"/>
                <a:ext cx="1421063" cy="5485322"/>
                <a:chOff x="249110" y="278604"/>
                <a:chExt cx="1421063" cy="5485322"/>
              </a:xfrm>
              <a:solidFill>
                <a:srgbClr val="FF0000"/>
              </a:solidFill>
            </p:grpSpPr>
            <p:sp>
              <p:nvSpPr>
                <p:cNvPr id="15" name="Freeform: Shape 30">
                  <a:extLst>
                    <a:ext uri="{FF2B5EF4-FFF2-40B4-BE49-F238E27FC236}">
                      <a16:creationId xmlns:a16="http://schemas.microsoft.com/office/drawing/2014/main" xmlns="" id="{AF89BCA8-E715-404B-A346-84684D8B6657}"/>
                    </a:ext>
                  </a:extLst>
                </p:cNvPr>
                <p:cNvSpPr/>
                <p:nvPr/>
              </p:nvSpPr>
              <p:spPr>
                <a:xfrm>
                  <a:off x="528639" y="278604"/>
                  <a:ext cx="733267" cy="1064420"/>
                </a:xfrm>
                <a:custGeom>
                  <a:avLst/>
                  <a:gdLst>
                    <a:gd name="connsiteX0" fmla="*/ 354104 w 733267"/>
                    <a:gd name="connsiteY0" fmla="*/ 0 h 1064420"/>
                    <a:gd name="connsiteX1" fmla="*/ 733267 w 733267"/>
                    <a:gd name="connsiteY1" fmla="*/ 532210 h 1064420"/>
                    <a:gd name="connsiteX2" fmla="*/ 354104 w 733267"/>
                    <a:gd name="connsiteY2" fmla="*/ 1064420 h 1064420"/>
                    <a:gd name="connsiteX3" fmla="*/ 4738 w 733267"/>
                    <a:gd name="connsiteY3" fmla="*/ 739370 h 1064420"/>
                    <a:gd name="connsiteX4" fmla="*/ 0 w 733267"/>
                    <a:gd name="connsiteY4" fmla="*/ 717949 h 1064420"/>
                    <a:gd name="connsiteX5" fmla="*/ 95425 w 733267"/>
                    <a:gd name="connsiteY5" fmla="*/ 717949 h 1064420"/>
                    <a:gd name="connsiteX6" fmla="*/ 116631 w 733267"/>
                    <a:gd name="connsiteY6" fmla="*/ 777898 h 1064420"/>
                    <a:gd name="connsiteX7" fmla="*/ 354103 w 733267"/>
                    <a:gd name="connsiteY7" fmla="*/ 971638 h 1064420"/>
                    <a:gd name="connsiteX8" fmla="*/ 640484 w 733267"/>
                    <a:gd name="connsiteY8" fmla="*/ 532210 h 1064420"/>
                    <a:gd name="connsiteX9" fmla="*/ 354103 w 733267"/>
                    <a:gd name="connsiteY9" fmla="*/ 92782 h 1064420"/>
                    <a:gd name="connsiteX10" fmla="*/ 116631 w 733267"/>
                    <a:gd name="connsiteY10" fmla="*/ 286522 h 1064420"/>
                    <a:gd name="connsiteX11" fmla="*/ 95424 w 733267"/>
                    <a:gd name="connsiteY11" fmla="*/ 346473 h 1064420"/>
                    <a:gd name="connsiteX12" fmla="*/ 0 w 733267"/>
                    <a:gd name="connsiteY12" fmla="*/ 346473 h 1064420"/>
                    <a:gd name="connsiteX13" fmla="*/ 4738 w 733267"/>
                    <a:gd name="connsiteY13" fmla="*/ 325050 h 1064420"/>
                    <a:gd name="connsiteX14" fmla="*/ 354104 w 733267"/>
                    <a:gd name="connsiteY14" fmla="*/ 0 h 1064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33267" h="1064420">
                      <a:moveTo>
                        <a:pt x="354104" y="0"/>
                      </a:moveTo>
                      <a:cubicBezTo>
                        <a:pt x="563510" y="0"/>
                        <a:pt x="733267" y="238279"/>
                        <a:pt x="733267" y="532210"/>
                      </a:cubicBezTo>
                      <a:cubicBezTo>
                        <a:pt x="733267" y="826141"/>
                        <a:pt x="563510" y="1064420"/>
                        <a:pt x="354104" y="1064420"/>
                      </a:cubicBezTo>
                      <a:cubicBezTo>
                        <a:pt x="197050" y="1064420"/>
                        <a:pt x="62298" y="930388"/>
                        <a:pt x="4738" y="739370"/>
                      </a:cubicBezTo>
                      <a:lnTo>
                        <a:pt x="0" y="717949"/>
                      </a:lnTo>
                      <a:lnTo>
                        <a:pt x="95425" y="717949"/>
                      </a:lnTo>
                      <a:lnTo>
                        <a:pt x="116631" y="777898"/>
                      </a:lnTo>
                      <a:cubicBezTo>
                        <a:pt x="168096" y="894787"/>
                        <a:pt x="255251" y="971638"/>
                        <a:pt x="354103" y="971638"/>
                      </a:cubicBezTo>
                      <a:cubicBezTo>
                        <a:pt x="512267" y="971638"/>
                        <a:pt x="640484" y="774899"/>
                        <a:pt x="640484" y="532210"/>
                      </a:cubicBezTo>
                      <a:cubicBezTo>
                        <a:pt x="640484" y="289521"/>
                        <a:pt x="512267" y="92782"/>
                        <a:pt x="354103" y="92782"/>
                      </a:cubicBezTo>
                      <a:cubicBezTo>
                        <a:pt x="255251" y="92782"/>
                        <a:pt x="168096" y="169633"/>
                        <a:pt x="116631" y="286522"/>
                      </a:cubicBezTo>
                      <a:lnTo>
                        <a:pt x="95424" y="346473"/>
                      </a:lnTo>
                      <a:lnTo>
                        <a:pt x="0" y="346473"/>
                      </a:lnTo>
                      <a:lnTo>
                        <a:pt x="4738" y="325050"/>
                      </a:lnTo>
                      <a:cubicBezTo>
                        <a:pt x="62298" y="134032"/>
                        <a:pt x="197050" y="0"/>
                        <a:pt x="354104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CF31B6A1-7029-47CC-A5C7-CC98854F6C75}"/>
                    </a:ext>
                  </a:extLst>
                </p:cNvPr>
                <p:cNvSpPr/>
                <p:nvPr/>
              </p:nvSpPr>
              <p:spPr>
                <a:xfrm>
                  <a:off x="769142" y="1507332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1247AE53-8C7D-4B68-85BD-C14B5CC7065E}"/>
                    </a:ext>
                  </a:extLst>
                </p:cNvPr>
                <p:cNvSpPr/>
                <p:nvPr/>
              </p:nvSpPr>
              <p:spPr>
                <a:xfrm>
                  <a:off x="781049" y="2205037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CFFE0432-3188-4FC7-AAE9-3D42C5D2602E}"/>
                    </a:ext>
                  </a:extLst>
                </p:cNvPr>
                <p:cNvSpPr/>
                <p:nvPr/>
              </p:nvSpPr>
              <p:spPr>
                <a:xfrm>
                  <a:off x="769142" y="3028948"/>
                  <a:ext cx="357188" cy="571500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34">
                  <a:extLst>
                    <a:ext uri="{FF2B5EF4-FFF2-40B4-BE49-F238E27FC236}">
                      <a16:creationId xmlns:a16="http://schemas.microsoft.com/office/drawing/2014/main" xmlns="" id="{B5C70991-FA0D-430F-A41B-000D5656B975}"/>
                    </a:ext>
                  </a:extLst>
                </p:cNvPr>
                <p:cNvSpPr/>
                <p:nvPr/>
              </p:nvSpPr>
              <p:spPr>
                <a:xfrm rot="2292220">
                  <a:off x="249110" y="4115792"/>
                  <a:ext cx="1421063" cy="1648134"/>
                </a:xfrm>
                <a:prstGeom prst="round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3A2A85BF-D23E-4CC2-ADDC-4F7A4DD99C97}"/>
                    </a:ext>
                  </a:extLst>
                </p:cNvPr>
                <p:cNvSpPr/>
                <p:nvPr/>
              </p:nvSpPr>
              <p:spPr>
                <a:xfrm>
                  <a:off x="781049" y="4052882"/>
                  <a:ext cx="357188" cy="371475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8964706" y="4224197"/>
                <a:ext cx="816249" cy="15696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9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35314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\Desktop\New Eight\yugui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50" y="508906"/>
            <a:ext cx="3280930" cy="2395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30175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47" name="Picture 3" descr="C:\Users\DOEL\Desktop\New Eight\oijio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6791" y="2702134"/>
            <a:ext cx="2776687" cy="2349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88115" y="885371"/>
            <a:ext cx="4093283" cy="1317616"/>
            <a:chOff x="4601029" y="638628"/>
            <a:chExt cx="4580689" cy="2032000"/>
          </a:xfrm>
        </p:grpSpPr>
        <p:sp>
          <p:nvSpPr>
            <p:cNvPr id="2" name="Left Arrow 1"/>
            <p:cNvSpPr/>
            <p:nvPr/>
          </p:nvSpPr>
          <p:spPr>
            <a:xfrm>
              <a:off x="4601029" y="638628"/>
              <a:ext cx="3933371" cy="2032000"/>
            </a:xfrm>
            <a:prstGeom prst="leftArrow">
              <a:avLst>
                <a:gd name="adj1" fmla="val 85849"/>
                <a:gd name="adj2" fmla="val 5047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022631" y="750684"/>
              <a:ext cx="4159087" cy="185112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মিষ্টি তৈরিতে কী কী ব্যবহৃত হয়?</a:t>
              </a:r>
              <a:endPara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9401" y="3253673"/>
            <a:ext cx="3661879" cy="1468201"/>
            <a:chOff x="885366" y="4136569"/>
            <a:chExt cx="4122062" cy="2264229"/>
          </a:xfrm>
        </p:grpSpPr>
        <p:sp>
          <p:nvSpPr>
            <p:cNvPr id="9" name="Left Arrow 8"/>
            <p:cNvSpPr/>
            <p:nvPr/>
          </p:nvSpPr>
          <p:spPr>
            <a:xfrm rot="10800000">
              <a:off x="885366" y="4136569"/>
              <a:ext cx="4122062" cy="2264229"/>
            </a:xfrm>
            <a:prstGeom prst="leftArrow">
              <a:avLst>
                <a:gd name="adj1" fmla="val 85849"/>
                <a:gd name="adj2" fmla="val 5047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6628" y="4453680"/>
              <a:ext cx="3575135" cy="185112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‘দুধ চা’ তৈরিতে কী কী ব্যবহৃত হয়?</a:t>
              </a:r>
              <a:endPara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16344" y="5577641"/>
            <a:ext cx="6085320" cy="70788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 দুধ ও চিনি কোন প্রকৃতির খাদ্য?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85921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238887605"/>
              </p:ext>
            </p:extLst>
          </p:nvPr>
        </p:nvGraphicFramePr>
        <p:xfrm>
          <a:off x="420414" y="2490970"/>
          <a:ext cx="8282152" cy="34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120193" y="658789"/>
            <a:ext cx="685796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প্রকৃতি অনুসারে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কত প্রকার ও কী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67357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88732" y="4663012"/>
            <a:ext cx="821383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কোনগুলো মিশ্র খাদ্য এবং কোনগুলো বিশুদ্ধ খাদ্য?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15311" y="3247696"/>
            <a:ext cx="8481848" cy="3421117"/>
            <a:chOff x="299545" y="3168869"/>
            <a:chExt cx="8576441" cy="3484179"/>
          </a:xfrm>
        </p:grpSpPr>
        <p:grpSp>
          <p:nvGrpSpPr>
            <p:cNvPr id="109" name="Group 108"/>
            <p:cNvGrpSpPr/>
            <p:nvPr/>
          </p:nvGrpSpPr>
          <p:grpSpPr>
            <a:xfrm>
              <a:off x="299545" y="3168869"/>
              <a:ext cx="8576441" cy="3484179"/>
              <a:chOff x="299545" y="3168869"/>
              <a:chExt cx="8576441" cy="3484179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299545" y="3184633"/>
                <a:ext cx="8576441" cy="3452649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6038193" y="3168869"/>
                <a:ext cx="1" cy="3484179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ectangle 109"/>
            <p:cNvSpPr/>
            <p:nvPr/>
          </p:nvSpPr>
          <p:spPr>
            <a:xfrm>
              <a:off x="2637833" y="3212804"/>
              <a:ext cx="1308371" cy="523220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মিশ্র 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700350" y="3197037"/>
              <a:ext cx="1612908" cy="523220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বিশুদ্ধ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381130" y="246208"/>
            <a:ext cx="1968120" cy="1498565"/>
            <a:chOff x="5034116" y="689486"/>
            <a:chExt cx="2944762" cy="2654037"/>
          </a:xfrm>
        </p:grpSpPr>
        <p:pic>
          <p:nvPicPr>
            <p:cNvPr id="115" name="Picture 4" descr="C:\Users\DOEL\Desktop\New Eight\100_03121-1024x7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116" y="689486"/>
              <a:ext cx="2944762" cy="24431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Rectangle 115"/>
            <p:cNvSpPr/>
            <p:nvPr/>
          </p:nvSpPr>
          <p:spPr>
            <a:xfrm>
              <a:off x="5126044" y="2307856"/>
              <a:ext cx="1269690" cy="1035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ডিম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749473" y="308546"/>
            <a:ext cx="1857374" cy="1460915"/>
            <a:chOff x="813926" y="707921"/>
            <a:chExt cx="3064900" cy="2757248"/>
          </a:xfrm>
        </p:grpSpPr>
        <p:pic>
          <p:nvPicPr>
            <p:cNvPr id="118" name="Picture 117" descr="C:\Users\DOEL\Desktop\New Eight\gug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926" y="707921"/>
              <a:ext cx="3064900" cy="24736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ectangle 118"/>
            <p:cNvSpPr/>
            <p:nvPr/>
          </p:nvSpPr>
          <p:spPr>
            <a:xfrm>
              <a:off x="2691498" y="2361498"/>
              <a:ext cx="1181482" cy="1103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itchFamily="2" charset="0"/>
                  <a:cs typeface="NikoshBAN" pitchFamily="2" charset="0"/>
                </a:rPr>
                <a:t>দুধ</a:t>
              </a:r>
              <a:endPara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91630" y="1793949"/>
            <a:ext cx="1912019" cy="1407872"/>
            <a:chOff x="704234" y="3780196"/>
            <a:chExt cx="3273407" cy="2740157"/>
          </a:xfrm>
        </p:grpSpPr>
        <p:pic>
          <p:nvPicPr>
            <p:cNvPr id="121" name="Picture 3" descr="C:\Users\DOEL\Desktop\New Eight\vuna-kichuri-070512-b-protidi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34" y="3780196"/>
              <a:ext cx="3218837" cy="24141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Rectangle 121"/>
            <p:cNvSpPr/>
            <p:nvPr/>
          </p:nvSpPr>
          <p:spPr>
            <a:xfrm>
              <a:off x="2300206" y="5382199"/>
              <a:ext cx="1677435" cy="1138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solidFill>
                    <a:srgbClr val="FFFF99"/>
                  </a:solidFill>
                  <a:latin typeface="NikoshBAN" pitchFamily="2" charset="0"/>
                  <a:cs typeface="NikoshBAN" pitchFamily="2" charset="0"/>
                </a:rPr>
                <a:t>খিচুড়ি</a:t>
              </a:r>
              <a:endParaRPr lang="en-US" sz="3200" dirty="0">
                <a:solidFill>
                  <a:srgbClr val="FFFF99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470904" y="1740797"/>
            <a:ext cx="1821756" cy="1480811"/>
            <a:chOff x="5058696" y="3775588"/>
            <a:chExt cx="3185652" cy="2756922"/>
          </a:xfrm>
        </p:grpSpPr>
        <p:pic>
          <p:nvPicPr>
            <p:cNvPr id="124" name="Picture 2" descr="C:\Users\DOEL\Desktop\New Eight\ojdo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696" y="3775588"/>
              <a:ext cx="3185652" cy="24041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Rectangle 124"/>
            <p:cNvSpPr/>
            <p:nvPr/>
          </p:nvSpPr>
          <p:spPr>
            <a:xfrm>
              <a:off x="6406551" y="5558397"/>
              <a:ext cx="1638377" cy="974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88277" y="299518"/>
            <a:ext cx="1860339" cy="1311914"/>
            <a:chOff x="858326" y="689334"/>
            <a:chExt cx="4292658" cy="2841183"/>
          </a:xfrm>
        </p:grpSpPr>
        <p:pic>
          <p:nvPicPr>
            <p:cNvPr id="127" name="Picture 2" descr="C:\Users\DOEL\Desktop\New Eight\uhuihi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26" y="689334"/>
              <a:ext cx="3958150" cy="2633969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Rectangle 127"/>
            <p:cNvSpPr/>
            <p:nvPr/>
          </p:nvSpPr>
          <p:spPr>
            <a:xfrm>
              <a:off x="3612478" y="2397391"/>
              <a:ext cx="1538506" cy="1133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itchFamily="2" charset="0"/>
                  <a:cs typeface="NikoshBAN" pitchFamily="2" charset="0"/>
                </a:rPr>
                <a:t>চিনি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814920" y="1841100"/>
            <a:ext cx="1781846" cy="1265723"/>
            <a:chOff x="4572000" y="3710940"/>
            <a:chExt cx="4151818" cy="2741147"/>
          </a:xfrm>
        </p:grpSpPr>
        <p:pic>
          <p:nvPicPr>
            <p:cNvPr id="13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710940"/>
              <a:ext cx="3954780" cy="26289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1" name="Rectangle 130"/>
            <p:cNvSpPr/>
            <p:nvPr/>
          </p:nvSpPr>
          <p:spPr>
            <a:xfrm>
              <a:off x="6599087" y="5452270"/>
              <a:ext cx="2124731" cy="99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গ্লুকোজ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1169272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0191 0.285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63281 0.51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32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05156 0.4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64305 0.726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53" y="3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02986 L 0.29462 0.496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34653 0.4988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36234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যানবাহনের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 চালানোর জন্য কী দরকার?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962775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যানবাহনের ব্যবহৃত জ্বালানির কাজ কী?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8" descr="C:\Users\DOEL\Desktop\GIF=25-9-14\bus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51" y="243765"/>
            <a:ext cx="8734097" cy="52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" y="5541669"/>
            <a:ext cx="9144001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 দেহে কাজ-কর্ম করার শক্তি উৎপাদনের জন্য কী দরকার?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শক্তি আমরা কোথা থেকে পাই?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36809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7557" y="268014"/>
            <a:ext cx="8200415" cy="5520705"/>
            <a:chOff x="599090" y="348615"/>
            <a:chExt cx="8437878" cy="5645776"/>
          </a:xfrm>
        </p:grpSpPr>
        <p:pic>
          <p:nvPicPr>
            <p:cNvPr id="5" name="Picture 2" descr="C:\Users\DOEL\Desktop\Khonij lobon\jackfruit-9672612823dce73bcdae08b37a708d8692d248d5-s1100-c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029" y="4443778"/>
              <a:ext cx="2401561" cy="15506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DOEL\Desktop\Khonij lobon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56" y="2428441"/>
              <a:ext cx="2097244" cy="15477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C:\Users\DOEL\Desktop\Khonij lobon\ereqe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320" y="2408906"/>
              <a:ext cx="1847924" cy="15607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9" name="Picture 3" descr="C:\Users\DOEL\Desktop\Khonij lobon\file (1)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957" y="4459901"/>
              <a:ext cx="3033521" cy="15155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DOEL\Desktop\New Eight\ewrwr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413" y="2396194"/>
              <a:ext cx="2049225" cy="152584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DOEL\Desktop\New Eight\asfdsafafs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90" y="4476023"/>
              <a:ext cx="2033751" cy="147988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DOEL\Desktop\New Eight\fewrtew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358" y="380860"/>
              <a:ext cx="2540401" cy="16606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C:\Users\DOEL\Desktop\New folder (2)\download (15)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352" y="364738"/>
              <a:ext cx="2354647" cy="16928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" name="Picture 7" descr="C:\Users\DOEL\Desktop\Khonij lobon\ice_water-576x432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249" y="2393855"/>
              <a:ext cx="1655378" cy="15450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C:\Users\DOEL\Desktop\New Eight\78y78y89i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22" y="400543"/>
              <a:ext cx="2215833" cy="160870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3167" y="348615"/>
              <a:ext cx="1203801" cy="17573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596545" y="6066381"/>
            <a:ext cx="8042586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 ছবিতে খাদ্যগুলোর মধ্যে কোনো পার্থক্য আছে কি?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37532" y="6082146"/>
            <a:ext cx="7100021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 সকল খাদ্যে কী রাসায়নিক উপাদান সমান 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3914" y="6066383"/>
            <a:ext cx="5614037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 খাদ্য উপাদান বলতে কী বুঝায়?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9077" y="1828800"/>
            <a:ext cx="7043945" cy="4320859"/>
            <a:chOff x="1139077" y="1828800"/>
            <a:chExt cx="7043945" cy="4320859"/>
          </a:xfrm>
        </p:grpSpPr>
        <p:sp>
          <p:nvSpPr>
            <p:cNvPr id="19" name="Rectangle 18"/>
            <p:cNvSpPr/>
            <p:nvPr/>
          </p:nvSpPr>
          <p:spPr>
            <a:xfrm>
              <a:off x="1139077" y="1841202"/>
              <a:ext cx="9509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শ্বেতসার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09312" y="1844566"/>
              <a:ext cx="8034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আমিষ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42608" y="1828800"/>
              <a:ext cx="9509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শ্বেতসার</a:t>
              </a:r>
              <a:endParaRPr lang="en-US" sz="2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34474" y="1828800"/>
              <a:ext cx="5485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স্নেহ</a:t>
              </a:r>
              <a:endParaRPr lang="en-US" sz="2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9077" y="3796127"/>
              <a:ext cx="9909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ভিটামিন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57063" y="3780362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আমিষ</a:t>
              </a:r>
              <a:endParaRPr lang="en-US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69187" y="3717300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আমিষ</a:t>
              </a:r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7628" y="3717300"/>
              <a:ext cx="619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65201" y="5640695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আমিষ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19215" y="5498806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আমিষ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98897" y="5687994"/>
              <a:ext cx="9909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ভিটামিন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3668191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39298" y="835580"/>
            <a:ext cx="7952920" cy="5738649"/>
            <a:chOff x="276680" y="551792"/>
            <a:chExt cx="8615072" cy="5738649"/>
          </a:xfrm>
        </p:grpSpPr>
        <p:grpSp>
          <p:nvGrpSpPr>
            <p:cNvPr id="6" name="Group 5"/>
            <p:cNvGrpSpPr/>
            <p:nvPr/>
          </p:nvGrpSpPr>
          <p:grpSpPr>
            <a:xfrm>
              <a:off x="283780" y="551792"/>
              <a:ext cx="8607972" cy="5738649"/>
              <a:chOff x="283780" y="851338"/>
              <a:chExt cx="8607972" cy="564405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15310" y="851338"/>
                <a:ext cx="8560676" cy="564405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99545" y="3628072"/>
                <a:ext cx="856067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283780" y="5022199"/>
                <a:ext cx="856067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31076" y="2172930"/>
                <a:ext cx="856067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743201" y="851338"/>
                <a:ext cx="15766" cy="564405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 descr="C:\Users\DOEL\Desktop\New Eight\78y78y89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73" y="555274"/>
              <a:ext cx="2301765" cy="1368119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DOEL\Desktop\New Eight\fewrt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80" y="1959580"/>
              <a:ext cx="2357833" cy="1430005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759" y="3326524"/>
              <a:ext cx="1024758" cy="152925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16" descr="C:\Users\DOEL\Desktop\Khonij lobon\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41" y="4808483"/>
              <a:ext cx="2297933" cy="145911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253939" y="1147529"/>
            <a:ext cx="1698716" cy="4917279"/>
            <a:chOff x="3220125" y="847975"/>
            <a:chExt cx="1698716" cy="4917279"/>
          </a:xfrm>
        </p:grpSpPr>
        <p:sp>
          <p:nvSpPr>
            <p:cNvPr id="12" name="Rectangle 11"/>
            <p:cNvSpPr/>
            <p:nvPr/>
          </p:nvSpPr>
          <p:spPr>
            <a:xfrm>
              <a:off x="3220125" y="847975"/>
              <a:ext cx="14638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শ্বেতসার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20125" y="2282637"/>
              <a:ext cx="12170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আমিষ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14274" y="3654237"/>
              <a:ext cx="7922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স্নেহ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35890" y="5057368"/>
              <a:ext cx="16829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ভিটামিন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62152" y="157660"/>
            <a:ext cx="7882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খাদ্যগুলোর মধ্যে কী কী উপাদান থাকে ডানপাশে তার নাম লেখ।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92034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088187699"/>
              </p:ext>
            </p:extLst>
          </p:nvPr>
        </p:nvGraphicFramePr>
        <p:xfrm>
          <a:off x="420414" y="157644"/>
          <a:ext cx="8282152" cy="34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287391253"/>
              </p:ext>
            </p:extLst>
          </p:nvPr>
        </p:nvGraphicFramePr>
        <p:xfrm>
          <a:off x="420414" y="3452633"/>
          <a:ext cx="8282152" cy="34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08422897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6711551"/>
              </p:ext>
            </p:extLst>
          </p:nvPr>
        </p:nvGraphicFramePr>
        <p:xfrm>
          <a:off x="451946" y="315298"/>
          <a:ext cx="8282152" cy="290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565868455"/>
              </p:ext>
            </p:extLst>
          </p:nvPr>
        </p:nvGraphicFramePr>
        <p:xfrm>
          <a:off x="404648" y="3184624"/>
          <a:ext cx="8282152" cy="34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89710333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bn-BD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076" y="5973306"/>
            <a:ext cx="8607971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উপাদান অনুযায়ী চিত্রের খাদ্যবস্তুগুলোকে ভাগ করে তাদের কাজ উল্লেখ কর।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7910" y="1135111"/>
            <a:ext cx="7758983" cy="4574765"/>
            <a:chOff x="599090" y="268003"/>
            <a:chExt cx="8275659" cy="5436171"/>
          </a:xfrm>
        </p:grpSpPr>
        <p:pic>
          <p:nvPicPr>
            <p:cNvPr id="9" name="Picture 8" descr="C:\Users\DOEL\Desktop\Khonij lobon\jackfruit-9672612823dce73bcdae08b37a708d8692d248d5-s1100-c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029" y="4153561"/>
              <a:ext cx="2401561" cy="155061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Users\DOEL\Desktop\Khonij lobon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56" y="2251084"/>
              <a:ext cx="2097244" cy="149216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DOEL\Desktop\Khonij lobon\ereqe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986" y="2150935"/>
              <a:ext cx="1847924" cy="156078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DOEL\Desktop\Khonij lobon\file (1)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178" y="4234174"/>
              <a:ext cx="3033521" cy="13771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OEL\Desktop\New Eight\ewrwr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302" y="2117359"/>
              <a:ext cx="2049225" cy="156283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DOEL\Desktop\New Eight\asfdsafafs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90" y="4185808"/>
              <a:ext cx="2033751" cy="147988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DOEL\Desktop\New Eight\fewrtew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49" y="498480"/>
              <a:ext cx="2426110" cy="151449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C:\Users\DOEL\Desktop\New folder (2)\download (15)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686" y="467961"/>
              <a:ext cx="2354647" cy="152285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C:\Users\DOEL\Desktop\Khonij lobon\ice_water-576x432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248" y="2103638"/>
              <a:ext cx="1655378" cy="154502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C:\Users\DOEL\Desktop\New Eight\78y78y89i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22" y="400543"/>
              <a:ext cx="2215833" cy="15603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209" y="268003"/>
              <a:ext cx="1291540" cy="180804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7814879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489384"/>
            <a:ext cx="64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খাদ্য কী?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133596"/>
            <a:ext cx="793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খাদ্যের উপাদান মোট কয়টি?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29339"/>
            <a:ext cx="785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পুষ্টি কী?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2174" y="3421002"/>
            <a:ext cx="8040880" cy="1312407"/>
            <a:chOff x="812174" y="3490277"/>
            <a:chExt cx="8040880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4" y="3490277"/>
              <a:ext cx="8040880" cy="1298555"/>
              <a:chOff x="812174" y="3781232"/>
              <a:chExt cx="8040880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4" y="3781232"/>
                <a:ext cx="791619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সিদ্ধ চালে শ্বেতসার থাকে---।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৬%             ৯%             ৭৯%       বৃদ্ধি   ৯৭%।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4439648" y="4105923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98324" y="5000420"/>
            <a:ext cx="8013166" cy="1312407"/>
            <a:chOff x="839884" y="3490277"/>
            <a:chExt cx="8013166" cy="1312407"/>
          </a:xfrm>
        </p:grpSpPr>
        <p:grpSp>
          <p:nvGrpSpPr>
            <p:cNvPr id="69" name="Group 68"/>
            <p:cNvGrpSpPr/>
            <p:nvPr/>
          </p:nvGrpSpPr>
          <p:grpSpPr>
            <a:xfrm>
              <a:off x="839884" y="3490277"/>
              <a:ext cx="8013166" cy="1298555"/>
              <a:chOff x="839884" y="3781232"/>
              <a:chExt cx="8013166" cy="129855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39884" y="3781232"/>
                <a:ext cx="791619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৫.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নিচের কোনটি বিশুদ্ধ খাদ্য?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1" y="4435820"/>
                <a:ext cx="782780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দুধ              ডিম              খিচুড়ি            চিনি।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289975" y="4156353"/>
              <a:ext cx="623454" cy="646331"/>
              <a:chOff x="8368158" y="4003948"/>
              <a:chExt cx="623454" cy="64633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36815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465203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6238309" y="5667787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1"/>
            <a:ext cx="9144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0159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7" grpId="0" animBg="1"/>
      <p:bldP spid="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" y="1355834"/>
            <a:ext cx="4824248" cy="5297214"/>
            <a:chOff x="371198" y="1582485"/>
            <a:chExt cx="5251371" cy="4834030"/>
          </a:xfrm>
        </p:grpSpPr>
        <p:sp>
          <p:nvSpPr>
            <p:cNvPr id="13" name="TextBox 12"/>
            <p:cNvSpPr txBox="1"/>
            <p:nvPr/>
          </p:nvSpPr>
          <p:spPr>
            <a:xfrm>
              <a:off x="2024109" y="1595341"/>
              <a:ext cx="2831976" cy="55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54"/>
            <p:cNvGrpSpPr/>
            <p:nvPr/>
          </p:nvGrpSpPr>
          <p:grpSpPr>
            <a:xfrm>
              <a:off x="371198" y="1582485"/>
              <a:ext cx="5251371" cy="4834030"/>
              <a:chOff x="645994" y="1557892"/>
              <a:chExt cx="5251371" cy="4834030"/>
            </a:xfrm>
          </p:grpSpPr>
          <p:sp>
            <p:nvSpPr>
              <p:cNvPr id="15" name="Vertical Scroll 14"/>
              <p:cNvSpPr/>
              <p:nvPr/>
            </p:nvSpPr>
            <p:spPr>
              <a:xfrm>
                <a:off x="645994" y="1557892"/>
                <a:ext cx="5251371" cy="4834030"/>
              </a:xfrm>
              <a:prstGeom prst="verticalScroll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endParaRPr lang="bn-I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মোকাররম হোসাইন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আইসিটি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মুন্সিরহাট ফাজিল(ডিগ্রী)মাদ্রাসা ধোবাউড়া,ময়মনসিংহ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মোবাইলঃ ০১৭৩৩১৬৩১১১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Email:   </a:t>
                </a:r>
                <a:r>
                  <a:rPr lang="en-US" sz="11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mukarramict@gmail.com</a:t>
                </a:r>
                <a:endParaRPr lang="bn-IN" sz="11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26237" y="2412987"/>
                <a:ext cx="1588135" cy="201044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4566906" y="1355835"/>
            <a:ext cx="4577093" cy="5202620"/>
            <a:chOff x="4566906" y="1355835"/>
            <a:chExt cx="4577093" cy="5202620"/>
          </a:xfrm>
        </p:grpSpPr>
        <p:sp>
          <p:nvSpPr>
            <p:cNvPr id="29" name="Vertical Scroll 28"/>
            <p:cNvSpPr/>
            <p:nvPr/>
          </p:nvSpPr>
          <p:spPr>
            <a:xfrm>
              <a:off x="4566906" y="1355835"/>
              <a:ext cx="4577093" cy="5202620"/>
            </a:xfrm>
            <a:prstGeom prst="verticalScroll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শ্রেণি: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অষ্টম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বিজ্ঞান </a:t>
              </a:r>
            </a:p>
            <a:p>
              <a:pPr>
                <a:defRPr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অধ্যায়: ত্রয়োদশ</a:t>
              </a:r>
            </a:p>
            <a:p>
              <a:pPr>
                <a:defRPr/>
              </a:pP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সময়: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৫০ মিনিট।</a:t>
              </a:r>
            </a:p>
            <a:p>
              <a:pPr>
                <a:defRPr/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তারিখ: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14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03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2020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ইং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37741" y="1387366"/>
              <a:ext cx="17796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পরিচিতিঃ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Rectangle: Rounded Corners 2">
            <a:extLst>
              <a:ext uri="{FF2B5EF4-FFF2-40B4-BE49-F238E27FC236}">
                <a16:creationId xmlns:a16="http://schemas.microsoft.com/office/drawing/2014/main" xmlns="" id="{0243C41A-1164-4F64-84EA-BA88A925D0CC}"/>
              </a:ext>
            </a:extLst>
          </p:cNvPr>
          <p:cNvSpPr/>
          <p:nvPr/>
        </p:nvSpPr>
        <p:spPr>
          <a:xfrm>
            <a:off x="1191277" y="510559"/>
            <a:ext cx="7124510" cy="65461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8260189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392" y="2731149"/>
            <a:ext cx="5662486" cy="2862322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খাদ্য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শ্বেতসার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 ক্যালরি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পুষ্টি ও পুষ্টিমান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খাদ্য উপাদান।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4092" y="1400786"/>
            <a:ext cx="283566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গুরুত্বপূর্ণ শব্দসমূহ</a:t>
            </a:r>
            <a:endParaRPr lang="bn-BD" sz="360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14472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831" y="2951867"/>
            <a:ext cx="7453747" cy="120032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তোমরা বাড়িতে যে যে খাদ্য খাও পুষ্টিমান বিচারে তা মূল্যায়ন করে লিখে আনবে।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43461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-scraps-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1794">
            <a:off x="6695582" y="4489653"/>
            <a:ext cx="2074076" cy="19164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6" name="Picture 5" descr="rose-scraps-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1794">
            <a:off x="311256" y="492966"/>
            <a:ext cx="2126585" cy="17573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024759" y="1087821"/>
            <a:ext cx="6779172" cy="4177861"/>
            <a:chOff x="1639806" y="1773631"/>
            <a:chExt cx="5967482" cy="3565311"/>
          </a:xfrm>
        </p:grpSpPr>
        <p:pic>
          <p:nvPicPr>
            <p:cNvPr id="15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" name="Group 27"/>
            <p:cNvGrpSpPr/>
            <p:nvPr/>
          </p:nvGrpSpPr>
          <p:grpSpPr>
            <a:xfrm>
              <a:off x="2909082" y="1960079"/>
              <a:ext cx="3446403" cy="2858113"/>
              <a:chOff x="1294524" y="4321343"/>
              <a:chExt cx="1774436" cy="1410309"/>
            </a:xfrm>
          </p:grpSpPr>
          <p:pic>
            <p:nvPicPr>
              <p:cNvPr id="17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1012787" y="3329460"/>
            <a:ext cx="5521989" cy="62404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77451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3"/>
            </p:par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982" y="117750"/>
            <a:ext cx="31563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bn-BD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4497" y="1371601"/>
            <a:ext cx="8245365" cy="4698124"/>
            <a:chOff x="315300" y="740979"/>
            <a:chExt cx="8529145" cy="5612525"/>
          </a:xfrm>
        </p:grpSpPr>
        <p:pic>
          <p:nvPicPr>
            <p:cNvPr id="11266" name="Picture 2" descr="C:\Users\DOEL\Desktop\Khonij lobon\w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890" y="740979"/>
              <a:ext cx="3350687" cy="294815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15300" y="3846788"/>
              <a:ext cx="8529145" cy="2506716"/>
              <a:chOff x="315300" y="3846788"/>
              <a:chExt cx="8529145" cy="2506716"/>
            </a:xfrm>
          </p:grpSpPr>
          <p:pic>
            <p:nvPicPr>
              <p:cNvPr id="6" name="Picture 2" descr="C:\Users\DOEL\Desktop\Khonij lobon\jackfruit-9672612823dce73bcdae08b37a708d8692d248d5-s1100-c15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300" y="3918684"/>
                <a:ext cx="2963919" cy="23745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9" name="Picture 5" descr="C:\Users\DOEL\Desktop\Khonij lobon\1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7476" y="3892444"/>
                <a:ext cx="3026969" cy="23664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6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3438" y="3846788"/>
                <a:ext cx="2669804" cy="250671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xmlns="" id="{0243C41A-1164-4F64-84EA-BA88A925D0CC}"/>
              </a:ext>
            </a:extLst>
          </p:cNvPr>
          <p:cNvSpPr/>
          <p:nvPr/>
        </p:nvSpPr>
        <p:spPr>
          <a:xfrm>
            <a:off x="504497" y="204953"/>
            <a:ext cx="7882759" cy="63062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13005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558" y="2298535"/>
            <a:ext cx="7952509" cy="158987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 w="31550" cmpd="sng">
                  <a:noFill/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খাদ্য, পুষ্টি ও পুষ্টিমান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5432" y="5060732"/>
            <a:ext cx="6386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১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62866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4179"/>
            <a:ext cx="9143999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2648" y="1581799"/>
            <a:ext cx="7624773" cy="1356342"/>
            <a:chOff x="1136076" y="2299851"/>
            <a:chExt cx="7135091" cy="1161634"/>
          </a:xfrm>
        </p:grpSpPr>
        <p:grpSp>
          <p:nvGrpSpPr>
            <p:cNvPr id="4" name="Group 3"/>
            <p:cNvGrpSpPr/>
            <p:nvPr/>
          </p:nvGrpSpPr>
          <p:grpSpPr>
            <a:xfrm>
              <a:off x="1884216" y="2299851"/>
              <a:ext cx="6386951" cy="1161634"/>
              <a:chOff x="928258" y="1440874"/>
              <a:chExt cx="6923554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7" name="Rounded Rectangle 6"/>
              <p:cNvSpPr/>
              <p:nvPr/>
            </p:nvSpPr>
            <p:spPr>
              <a:xfrm>
                <a:off x="928258" y="1440874"/>
                <a:ext cx="6923554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58303" y="1678816"/>
                <a:ext cx="5712211" cy="553548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খাদ্যের ধারণা বর্ণনা করতে পারবে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312312" cy="448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9208" y="3065669"/>
            <a:ext cx="7758021" cy="1356342"/>
            <a:chOff x="1136076" y="2299851"/>
            <a:chExt cx="8063340" cy="1161634"/>
          </a:xfrm>
        </p:grpSpPr>
        <p:grpSp>
          <p:nvGrpSpPr>
            <p:cNvPr id="16" name="Group 15"/>
            <p:cNvGrpSpPr/>
            <p:nvPr/>
          </p:nvGrpSpPr>
          <p:grpSpPr>
            <a:xfrm>
              <a:off x="1787235" y="2299851"/>
              <a:ext cx="7412181" cy="1161634"/>
              <a:chOff x="823129" y="1440874"/>
              <a:chExt cx="8034920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9" name="Rounded Rectangle 18"/>
              <p:cNvSpPr/>
              <p:nvPr/>
            </p:nvSpPr>
            <p:spPr>
              <a:xfrm>
                <a:off x="928259" y="1440874"/>
                <a:ext cx="7809643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23129" y="1678816"/>
                <a:ext cx="8034920" cy="500828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পুষ্টি ও পুষ্টিমান ব্যাখ্যা করতে পারবে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51745" y="2482329"/>
              <a:ext cx="360209" cy="448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58031" y="4547622"/>
            <a:ext cx="7828769" cy="1356341"/>
            <a:chOff x="1136076" y="2299851"/>
            <a:chExt cx="8149449" cy="1161634"/>
          </a:xfrm>
        </p:grpSpPr>
        <p:grpSp>
          <p:nvGrpSpPr>
            <p:cNvPr id="25" name="Group 24"/>
            <p:cNvGrpSpPr/>
            <p:nvPr/>
          </p:nvGrpSpPr>
          <p:grpSpPr>
            <a:xfrm>
              <a:off x="1884216" y="2299851"/>
              <a:ext cx="7401309" cy="1161634"/>
              <a:chOff x="928258" y="1440874"/>
              <a:chExt cx="8023134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31" name="Rounded Rectangle 30"/>
              <p:cNvSpPr/>
              <p:nvPr/>
            </p:nvSpPr>
            <p:spPr>
              <a:xfrm>
                <a:off x="928258" y="1440874"/>
                <a:ext cx="7779606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018374" y="1692671"/>
                <a:ext cx="7933018" cy="500829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খাদ্য উপাদানগুলোর কাজ ব্যাখ্যা করতে পারবে।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51745" y="2482329"/>
              <a:ext cx="394139" cy="448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4917334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2510" y="3137335"/>
            <a:ext cx="3704897" cy="2865886"/>
            <a:chOff x="1545020" y="3153101"/>
            <a:chExt cx="2364827" cy="2952831"/>
          </a:xfrm>
        </p:grpSpPr>
        <p:sp>
          <p:nvSpPr>
            <p:cNvPr id="28" name="Rectangle 27"/>
            <p:cNvSpPr/>
            <p:nvPr/>
          </p:nvSpPr>
          <p:spPr>
            <a:xfrm>
              <a:off x="2559776" y="5459600"/>
              <a:ext cx="410690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600" dirty="0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020" y="3153101"/>
              <a:ext cx="2364827" cy="247518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56746" y="504494"/>
            <a:ext cx="3787666" cy="2743204"/>
            <a:chOff x="930166" y="515888"/>
            <a:chExt cx="3787666" cy="2885861"/>
          </a:xfrm>
        </p:grpSpPr>
        <p:pic>
          <p:nvPicPr>
            <p:cNvPr id="13315" name="Picture 3" descr="C:\Users\DOEL\Desktop\Khonij lobon\Some-ways-to-prevent-cancer-1-600x37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66" y="515888"/>
              <a:ext cx="3787666" cy="2360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01665" y="2755418"/>
              <a:ext cx="4619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33824" y="457196"/>
            <a:ext cx="3311086" cy="2790501"/>
            <a:chOff x="5218058" y="650644"/>
            <a:chExt cx="2617404" cy="2767056"/>
          </a:xfrm>
        </p:grpSpPr>
        <p:pic>
          <p:nvPicPr>
            <p:cNvPr id="13319" name="Picture 7" descr="C:\Users\DOEL\Desktop\Khonij lobon\fdgda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058" y="650644"/>
              <a:ext cx="2617404" cy="220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311968" y="2771369"/>
              <a:ext cx="4106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36931" y="3279221"/>
            <a:ext cx="3376447" cy="2755543"/>
            <a:chOff x="5121166" y="3484179"/>
            <a:chExt cx="2590800" cy="2755543"/>
          </a:xfrm>
        </p:grpSpPr>
        <p:pic>
          <p:nvPicPr>
            <p:cNvPr id="13316" name="Picture 4" descr="C:\Users\DOEL\Desktop\Khonij lobon\we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166" y="3484179"/>
              <a:ext cx="2590800" cy="2238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248906" y="5593391"/>
              <a:ext cx="4106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6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36483" y="6022428"/>
            <a:ext cx="3752193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কোনগুলো আমাদের খাদ্য?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1284" y="6050625"/>
            <a:ext cx="1813034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 কী?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53504" y="6034864"/>
            <a:ext cx="2554013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কাজ কী?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79861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843" y="5605878"/>
            <a:ext cx="8529145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খাদ্যের মূল উৎস কী? আমাদের দেহ গঠনে ও কাজ-কর্মে খাদ্য কীভাবে সাহায্য করে?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2" name="Picture 4" descr="C:\Users\DOEL\Desktop\Khonij lobon\26-04-14-paddy_rupgonj-12_31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728" y="3454613"/>
            <a:ext cx="2399778" cy="1748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DOEL\Desktop\Khonij lobon\2755def7cdd46a485fc1f902bd7fdfc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506" y="1213945"/>
            <a:ext cx="2139697" cy="1671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DOEL\Desktop\Khonij lobon\dsfg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3516" y="1248933"/>
            <a:ext cx="2359646" cy="1683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DOEL\Desktop\Khonij lobon\qamark67_1332343155_1-BD_Cricket_te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6572" y="3414363"/>
            <a:ext cx="2670954" cy="1811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03" y="1262526"/>
            <a:ext cx="3175517" cy="1744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657247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5300" y="331067"/>
            <a:ext cx="8627865" cy="5646847"/>
            <a:chOff x="315300" y="331067"/>
            <a:chExt cx="8627865" cy="5646847"/>
          </a:xfrm>
        </p:grpSpPr>
        <p:pic>
          <p:nvPicPr>
            <p:cNvPr id="13314" name="Picture 2" descr="C:\Users\DOEL\Desktop\Khonij lobon\download (8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065" y="425661"/>
              <a:ext cx="3411932" cy="282202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C:\Users\DOEL\Desktop\Khonij lobon\download (1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976" y="3405352"/>
              <a:ext cx="2878217" cy="2522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DOEL\Desktop\Khonij lobon\we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26" y="331067"/>
              <a:ext cx="3350687" cy="294815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315300" y="3405352"/>
              <a:ext cx="8627865" cy="2572562"/>
              <a:chOff x="315300" y="3720672"/>
              <a:chExt cx="8627865" cy="2572562"/>
            </a:xfrm>
          </p:grpSpPr>
          <p:pic>
            <p:nvPicPr>
              <p:cNvPr id="9" name="Picture 2" descr="C:\Users\DOEL\Desktop\Khonij lobon\jackfruit-9672612823dce73bcdae08b37a708d8692d248d5-s1100-c15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300" y="3720672"/>
                <a:ext cx="2963919" cy="257256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C:\Users\DOEL\Desktop\Khonij lobon\1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7476" y="3815265"/>
                <a:ext cx="3125689" cy="244364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898634" y="6022428"/>
            <a:ext cx="2995449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 কী থাকে?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5402" y="6022428"/>
            <a:ext cx="1912405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পুষ্টি কী?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8274" y="6038193"/>
            <a:ext cx="5549464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চিত্রের সকল খাদ্যে পুষ্টি কি সমান 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19033" y="6069725"/>
            <a:ext cx="2840334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 পুষ্টিমান কী?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9301547"/>
              </p:ext>
            </p:extLst>
          </p:nvPr>
        </p:nvGraphicFramePr>
        <p:xfrm>
          <a:off x="4071554" y="2537372"/>
          <a:ext cx="914400" cy="771525"/>
        </p:xfrm>
        <a:graphic>
          <a:graphicData uri="http://schemas.openxmlformats.org/presentationml/2006/ole">
            <p:oleObj spid="_x0000_s13505" name="Packager Shell Object" showAsIcon="1" r:id="rId10" imgW="914400" imgH="771480" progId="Package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6022429"/>
            <a:ext cx="8797158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ভিডিওটি পর্যবেক্ষণ কর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59383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152" y="3969325"/>
            <a:ext cx="77724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সিদ্ধ চালে কোন কোন রাসায়নিক পদার্থ থাকে?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397" y="4698124"/>
            <a:ext cx="778816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চালকে কেন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শ্বেতসার জাতীয়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বলা হয়?</a:t>
            </a:r>
          </a:p>
        </p:txBody>
      </p:sp>
      <p:pic>
        <p:nvPicPr>
          <p:cNvPr id="15362" name="Picture 2" descr="C:\Users\DOEL\Desktop\Khonij lobon\download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1208" y="331063"/>
            <a:ext cx="5056707" cy="3547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6387" y="5407572"/>
            <a:ext cx="77724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১০০ গ্রাম চাল থেকে কী পরিমাণ শক্তি পাওয়া যায়?</a:t>
            </a:r>
          </a:p>
        </p:txBody>
      </p:sp>
    </p:spTree>
    <p:extLst>
      <p:ext uri="{BB962C8B-B14F-4D97-AF65-F5344CB8AC3E}">
        <p14:creationId xmlns:p14="http://schemas.microsoft.com/office/powerpoint/2010/main" xmlns="" val="24538926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7462</TotalTime>
  <Words>552</Words>
  <Application>Microsoft Office PowerPoint</Application>
  <PresentationFormat>On-screen Show (4:3)</PresentationFormat>
  <Paragraphs>155</Paragraphs>
  <Slides>22</Slides>
  <Notes>14</Notes>
  <HiddenSlides>1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Trek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mmc</cp:lastModifiedBy>
  <cp:revision>1743</cp:revision>
  <dcterms:created xsi:type="dcterms:W3CDTF">2014-09-29T08:00:15Z</dcterms:created>
  <dcterms:modified xsi:type="dcterms:W3CDTF">2020-07-07T18:18:24Z</dcterms:modified>
</cp:coreProperties>
</file>