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9"/>
  </p:notesMasterIdLst>
  <p:sldIdLst>
    <p:sldId id="256" r:id="rId2"/>
    <p:sldId id="275" r:id="rId3"/>
    <p:sldId id="259" r:id="rId4"/>
    <p:sldId id="276" r:id="rId5"/>
    <p:sldId id="277" r:id="rId6"/>
    <p:sldId id="296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279" r:id="rId23"/>
    <p:sldId id="345" r:id="rId24"/>
    <p:sldId id="346" r:id="rId25"/>
    <p:sldId id="266" r:id="rId26"/>
    <p:sldId id="280" r:id="rId27"/>
    <p:sldId id="26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416D0-BB75-4978-934E-170D7ADCC00F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42B29-2838-4ADE-A79D-71964CF6F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3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5398D-19F7-4220-92AE-2FF10EE247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8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27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4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5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71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6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1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5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44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5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9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2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0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2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2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7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6" y="258096"/>
            <a:ext cx="7964130" cy="6371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3608" y="258096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6904" y="5906869"/>
            <a:ext cx="58674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Next-এ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86" y="304800"/>
            <a:ext cx="3737414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7186" y="2667000"/>
            <a:ext cx="3889814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3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592" y="5906869"/>
            <a:ext cx="629510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Password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Next-এ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85391"/>
            <a:ext cx="3795955" cy="5615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2590800"/>
            <a:ext cx="33528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8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2592" y="5983069"/>
            <a:ext cx="481780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Compose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52" y="290074"/>
            <a:ext cx="6745264" cy="55773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9764" y="1676400"/>
            <a:ext cx="155014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0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1104" y="5983069"/>
            <a:ext cx="72390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To-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7942854" cy="55661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1447800"/>
            <a:ext cx="6418854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894" y="5983069"/>
            <a:ext cx="824765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Subject-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13" y="266217"/>
            <a:ext cx="6310843" cy="5677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1966452"/>
            <a:ext cx="49530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5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2754" y="5983069"/>
            <a:ext cx="488010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11" y="195008"/>
            <a:ext cx="6096489" cy="57485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1852" y="2133600"/>
            <a:ext cx="4358148" cy="2895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5410200"/>
            <a:ext cx="86106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Send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এটাচমেন্ট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আইকনটিতে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94" y="260556"/>
            <a:ext cx="7410558" cy="50216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4844844"/>
            <a:ext cx="381000" cy="4054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8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4876800"/>
            <a:ext cx="8610600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Attach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Attach files from computer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5" y="228600"/>
            <a:ext cx="7681289" cy="44563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800" y="3306096"/>
            <a:ext cx="2971800" cy="4054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5334000"/>
            <a:ext cx="86106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Location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52" y="250151"/>
            <a:ext cx="5486400" cy="495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258" y="5906869"/>
            <a:ext cx="702269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Open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88" y="228600"/>
            <a:ext cx="5740964" cy="56020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9200" y="3175968"/>
            <a:ext cx="914400" cy="4054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9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01445" y="304800"/>
            <a:ext cx="1355959" cy="6093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4864" tIns="27432" rIns="54864" bIns="27432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n w="0"/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473315"/>
            <a:ext cx="43154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২১/০৫/২০২০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14C71B7-B558-4361-8731-5F1E8F73AD2A}"/>
              </a:ext>
            </a:extLst>
          </p:cNvPr>
          <p:cNvSpPr txBox="1"/>
          <p:nvPr/>
        </p:nvSpPr>
        <p:spPr>
          <a:xfrm>
            <a:off x="196526" y="3473315"/>
            <a:ext cx="4375474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মারগুবা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মেমোরিয়াল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01726 126141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IN" sz="2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mamundmdsmhs@gmail.com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26" y="990600"/>
            <a:ext cx="1732548" cy="2194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466304" y="3429000"/>
            <a:ext cx="228600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3429000"/>
            <a:ext cx="906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61" y="912292"/>
            <a:ext cx="1777100" cy="2270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395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2205" y="5943600"/>
            <a:ext cx="56769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887" y="253035"/>
            <a:ext cx="6352305" cy="55381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0" y="3633168"/>
            <a:ext cx="1524000" cy="15484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1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556" y="5410200"/>
            <a:ext cx="86106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Send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কাঙ্খিত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6" y="403600"/>
            <a:ext cx="5392992" cy="47018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0" y="4658034"/>
            <a:ext cx="11430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8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036924" y="400857"/>
            <a:ext cx="2239675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38800" y="400857"/>
            <a:ext cx="249011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036925" y="1143000"/>
            <a:ext cx="7091994" cy="228600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786481" y="3102114"/>
            <a:ext cx="7595519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এটাচমেন্ট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1994" y="5867400"/>
            <a:ext cx="675722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একাউন্টের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65" y="949770"/>
            <a:ext cx="3962235" cy="48414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8170" y="970936"/>
            <a:ext cx="1963829" cy="7816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104104" y="260556"/>
            <a:ext cx="4953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একাউন্ট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4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10200"/>
            <a:ext cx="86868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Sign out-এ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একাউন্ট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65" y="958850"/>
            <a:ext cx="4164839" cy="43551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1400" y="3352800"/>
            <a:ext cx="1261903" cy="4081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104104" y="260556"/>
            <a:ext cx="4953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একাউন্ট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2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7548" y="381000"/>
            <a:ext cx="24236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3288" y="1143000"/>
            <a:ext cx="8382000" cy="533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এটাচ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এটাচমেন্ট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আইকনটি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এটাচ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ই-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একাউন্ট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একাউন্ট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201459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604035" y="304800"/>
            <a:ext cx="193593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036925" y="1143000"/>
            <a:ext cx="7091994" cy="228600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TextBox 20"/>
          <p:cNvSpPr txBox="1"/>
          <p:nvPr/>
        </p:nvSpPr>
        <p:spPr>
          <a:xfrm>
            <a:off x="501444" y="2480608"/>
            <a:ext cx="8153400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বন্ধুকে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বোনের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বিয়েতে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দাওয়াত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পাঠাও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6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4896" y="37207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........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96" y="1451695"/>
            <a:ext cx="5744496" cy="49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0645E-6 L 0 -0.0721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4154269"/>
            <a:ext cx="3033252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 b="8772"/>
          <a:stretch/>
        </p:blipFill>
        <p:spPr>
          <a:xfrm>
            <a:off x="2590800" y="612274"/>
            <a:ext cx="3962400" cy="3197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200471"/>
            <a:ext cx="7848600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দাওয়াত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0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mond 9"/>
          <p:cNvSpPr/>
          <p:nvPr/>
        </p:nvSpPr>
        <p:spPr>
          <a:xfrm>
            <a:off x="503904" y="1219201"/>
            <a:ext cx="8153400" cy="152400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0" y="111204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1676400"/>
            <a:ext cx="7772400" cy="441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এটাচমেন্ট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7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একাউন্ট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04372" y="2480608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ইমেইলে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এটাচ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1367282" y="381000"/>
            <a:ext cx="6419632" cy="838200"/>
          </a:xfrm>
          <a:prstGeom prst="ribbon">
            <a:avLst>
              <a:gd name="adj1" fmla="val 16667"/>
              <a:gd name="adj2" fmla="val 3208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800600"/>
            <a:ext cx="8534400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আইকনটিতে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14" y="228600"/>
            <a:ext cx="6586479" cy="448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8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875074"/>
            <a:ext cx="8534400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এড্রেস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9" y="304800"/>
            <a:ext cx="7996435" cy="449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457200"/>
            <a:ext cx="53340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429071"/>
            <a:ext cx="85344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এড্রেস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www.yahoo.com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Enter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বোতাম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67"/>
          <a:stretch/>
        </p:blipFill>
        <p:spPr>
          <a:xfrm>
            <a:off x="1799304" y="228600"/>
            <a:ext cx="5562600" cy="51409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800" y="381000"/>
            <a:ext cx="14478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7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906869"/>
            <a:ext cx="48768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“Mail”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6147"/>
            <a:ext cx="7167562" cy="55550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1371600"/>
            <a:ext cx="7620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3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Basis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2021</TotalTime>
  <Words>413</Words>
  <Application>Microsoft Office PowerPoint</Application>
  <PresentationFormat>On-screen Show (4:3)</PresentationFormat>
  <Paragraphs>64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Corbel</vt:lpstr>
      <vt:lpstr>NikoshBAN</vt:lpstr>
      <vt:lpstr>Times New Roman</vt:lpstr>
      <vt:lpstr>Vrinda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DMDSMHS</cp:lastModifiedBy>
  <cp:revision>180</cp:revision>
  <dcterms:created xsi:type="dcterms:W3CDTF">2006-08-16T00:00:00Z</dcterms:created>
  <dcterms:modified xsi:type="dcterms:W3CDTF">2020-07-09T04:13:43Z</dcterms:modified>
</cp:coreProperties>
</file>