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71" r:id="rId6"/>
    <p:sldId id="275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5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4E77-82E7-4695-AB77-B503C5B4A06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7E0AF-7402-4697-B2B0-9BE8ABD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-flower-border-clip-art-nTXbk6yT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4" y="16159"/>
            <a:ext cx="1986880" cy="1836188"/>
          </a:xfrm>
          <a:prstGeom prst="rect">
            <a:avLst/>
          </a:prstGeom>
        </p:spPr>
      </p:pic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342287" y="80349"/>
            <a:ext cx="1841844" cy="1702152"/>
          </a:xfrm>
          <a:prstGeom prst="rect">
            <a:avLst/>
          </a:prstGeom>
        </p:spPr>
      </p:pic>
      <p:pic>
        <p:nvPicPr>
          <p:cNvPr id="4" name="Picture 3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8760" y="4812856"/>
            <a:ext cx="2114839" cy="1954442"/>
          </a:xfrm>
          <a:prstGeom prst="rect">
            <a:avLst/>
          </a:prstGeom>
        </p:spPr>
      </p:pic>
      <p:pic>
        <p:nvPicPr>
          <p:cNvPr id="5" name="Picture 4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16314" y="4995917"/>
            <a:ext cx="1949932" cy="180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92360"/>
            <a:ext cx="53042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ANT ( DOWENLOD) -\CONTANT PIC\1_4d4jN-mUKbUXJ1pLL04tBQ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" y="1295400"/>
            <a:ext cx="7503358" cy="4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445907-5F33-465F-94AA-A2946BA02DE6}"/>
              </a:ext>
            </a:extLst>
          </p:cNvPr>
          <p:cNvSpPr/>
          <p:nvPr/>
        </p:nvSpPr>
        <p:spPr>
          <a:xfrm>
            <a:off x="2883878" y="0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্মীসংস্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DB92B2-F70E-4A4B-9895-D0D3B70C10AE}"/>
              </a:ext>
            </a:extLst>
          </p:cNvPr>
          <p:cNvSpPr/>
          <p:nvPr/>
        </p:nvSpPr>
        <p:spPr>
          <a:xfrm>
            <a:off x="2672863" y="5514536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রশিক্ষন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CBC79B-904D-48D8-8952-9F4438023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3723"/>
            <a:ext cx="9144000" cy="4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445907-5F33-465F-94AA-A2946BA02DE6}"/>
              </a:ext>
            </a:extLst>
          </p:cNvPr>
          <p:cNvSpPr/>
          <p:nvPr/>
        </p:nvSpPr>
        <p:spPr>
          <a:xfrm>
            <a:off x="2883878" y="0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্মীসংস্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DB92B2-F70E-4A4B-9895-D0D3B70C10AE}"/>
              </a:ext>
            </a:extLst>
          </p:cNvPr>
          <p:cNvSpPr/>
          <p:nvPr/>
        </p:nvSpPr>
        <p:spPr>
          <a:xfrm>
            <a:off x="3319977" y="5458265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852934-5920-4BB4-ABCA-302D0CBD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844061"/>
            <a:ext cx="8834511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445907-5F33-465F-94AA-A2946BA02DE6}"/>
              </a:ext>
            </a:extLst>
          </p:cNvPr>
          <p:cNvSpPr/>
          <p:nvPr/>
        </p:nvSpPr>
        <p:spPr>
          <a:xfrm>
            <a:off x="2883878" y="0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্মীসংস্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DB92B2-F70E-4A4B-9895-D0D3B70C10AE}"/>
              </a:ext>
            </a:extLst>
          </p:cNvPr>
          <p:cNvSpPr/>
          <p:nvPr/>
        </p:nvSpPr>
        <p:spPr>
          <a:xfrm>
            <a:off x="3319977" y="5458265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বদলী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862338-0E0B-4484-AFE9-870116AA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56602"/>
            <a:ext cx="8623495" cy="46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445907-5F33-465F-94AA-A2946BA02DE6}"/>
              </a:ext>
            </a:extLst>
          </p:cNvPr>
          <p:cNvSpPr/>
          <p:nvPr/>
        </p:nvSpPr>
        <p:spPr>
          <a:xfrm>
            <a:off x="2883878" y="0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্মীসংস্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DB92B2-F70E-4A4B-9895-D0D3B70C10AE}"/>
              </a:ext>
            </a:extLst>
          </p:cNvPr>
          <p:cNvSpPr/>
          <p:nvPr/>
        </p:nvSpPr>
        <p:spPr>
          <a:xfrm>
            <a:off x="3319977" y="5458265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90C6EF-3649-4834-8DD7-AA9D793D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7118"/>
            <a:ext cx="4192173" cy="4030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9C81E8-3746-4E8C-9B5A-5895C026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2" y="942535"/>
            <a:ext cx="4712676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D7BEEBF-98D0-473A-A60E-AA0D514EBAF9}"/>
              </a:ext>
            </a:extLst>
          </p:cNvPr>
          <p:cNvSpPr/>
          <p:nvPr/>
        </p:nvSpPr>
        <p:spPr>
          <a:xfrm>
            <a:off x="2883878" y="0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্মীসংস্</a:t>
            </a:r>
            <a:r>
              <a:rPr lang="as-IN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1B0CDC-B95D-48C7-8734-F207D421499D}"/>
              </a:ext>
            </a:extLst>
          </p:cNvPr>
          <p:cNvSpPr txBox="1"/>
          <p:nvPr/>
        </p:nvSpPr>
        <p:spPr>
          <a:xfrm>
            <a:off x="4656406" y="928467"/>
            <a:ext cx="4487594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র্যসম্পাদনের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ংগ্রহ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্ষন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র্মীসংস্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্ভুক্ত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E58D89-53D1-4AC8-8AD4-C2038133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4061"/>
            <a:ext cx="4648200" cy="4655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465A2B-485B-41D3-80A0-50FB5D9D8F25}"/>
              </a:ext>
            </a:extLst>
          </p:cNvPr>
          <p:cNvSpPr txBox="1"/>
          <p:nvPr/>
        </p:nvSpPr>
        <p:spPr>
          <a:xfrm>
            <a:off x="762000" y="5816600"/>
            <a:ext cx="28067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657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1833357"/>
            <a:ext cx="759921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বাছাইকরন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657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1833357"/>
            <a:ext cx="759921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95600"/>
            <a:ext cx="7772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7772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পদোন্নতির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9"/>
          <a:stretch/>
        </p:blipFill>
        <p:spPr>
          <a:xfrm>
            <a:off x="1524000" y="931277"/>
            <a:ext cx="5671233" cy="3975598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2895601" y="152400"/>
            <a:ext cx="4299632" cy="144780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7239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প্রতিষ্টানে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প্রশিক্ষনের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" y="955342"/>
            <a:ext cx="9144000" cy="55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19063"/>
            <a:ext cx="9144000" cy="5824537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sp>
        <p:nvSpPr>
          <p:cNvPr id="4" name="Flowchart: Process 3"/>
          <p:cNvSpPr/>
          <p:nvPr/>
        </p:nvSpPr>
        <p:spPr>
          <a:xfrm>
            <a:off x="838200" y="1524000"/>
            <a:ext cx="4724400" cy="33528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62830" y="3944033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-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66800"/>
            <a:ext cx="3048000" cy="376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12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804863"/>
            <a:ext cx="9144000" cy="5824537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sp>
        <p:nvSpPr>
          <p:cNvPr id="3" name="Oval Callout 2"/>
          <p:cNvSpPr/>
          <p:nvPr/>
        </p:nvSpPr>
        <p:spPr>
          <a:xfrm>
            <a:off x="3733800" y="152400"/>
            <a:ext cx="4757737" cy="987136"/>
          </a:xfrm>
          <a:prstGeom prst="wedgeEllipseCallout">
            <a:avLst>
              <a:gd name="adj1" fmla="val -32545"/>
              <a:gd name="adj2" fmla="val 78421"/>
            </a:avLst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354" y="1905000"/>
            <a:ext cx="598924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ব্যবস্থাপনা-২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-</a:t>
            </a:r>
            <a:endParaRPr lang="en-US" sz="36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83058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8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(Staffing)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1" y="228600"/>
            <a:ext cx="70866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14492" y="1066800"/>
            <a:ext cx="233708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" y="1905000"/>
            <a:ext cx="8610600" cy="495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যথাস্থানে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নিয়োগদান,মূল্যায়ন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267200"/>
            <a:ext cx="14478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রিকুইজিশন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4267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4267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আবেদনপত্র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4267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নিযুক্তি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4267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সাক্ষাৎকার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4876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05200" y="48629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0" y="48629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2800" y="4876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3236" y="838200"/>
            <a:ext cx="14478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রিকুইজিশন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8236" y="838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7036" y="838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আবেদনপত্র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49636" y="838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নিযুক্তি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78436" y="838200"/>
            <a:ext cx="1371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সাক্ষাৎকার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11036" y="144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39836" y="14339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68636" y="14339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97436" y="144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05800" y="1828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600" y="3733800"/>
            <a:ext cx="723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236220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2362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29600" y="3733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90600" y="3733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54036" y="3733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52754" y="3733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82836" y="3733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19400" y="5562600"/>
            <a:ext cx="3657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4384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উৎসসমুহ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898" y="304800"/>
            <a:ext cx="1729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84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445907-5F33-465F-94AA-A2946BA02DE6}"/>
              </a:ext>
            </a:extLst>
          </p:cNvPr>
          <p:cNvSpPr/>
          <p:nvPr/>
        </p:nvSpPr>
        <p:spPr>
          <a:xfrm>
            <a:off x="2883878" y="0"/>
            <a:ext cx="2910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্মীসংস্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D3C630-5273-4ECD-B211-847962D05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0924" r="-616" b="37896"/>
          <a:stretch/>
        </p:blipFill>
        <p:spPr>
          <a:xfrm>
            <a:off x="0" y="935501"/>
            <a:ext cx="9144000" cy="533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445907-5F33-465F-94AA-A2946BA02DE6}"/>
              </a:ext>
            </a:extLst>
          </p:cNvPr>
          <p:cNvSpPr/>
          <p:nvPr/>
        </p:nvSpPr>
        <p:spPr>
          <a:xfrm>
            <a:off x="3276600" y="0"/>
            <a:ext cx="2910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্মীসংস্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24D939-C262-4528-9FAA-037871494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603"/>
            <a:ext cx="9144000" cy="4543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DB92B2-F70E-4A4B-9895-D0D3B70C10AE}"/>
              </a:ext>
            </a:extLst>
          </p:cNvPr>
          <p:cNvSpPr/>
          <p:nvPr/>
        </p:nvSpPr>
        <p:spPr>
          <a:xfrm>
            <a:off x="2672863" y="5514536"/>
            <a:ext cx="291098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124200" y="228600"/>
            <a:ext cx="3200400" cy="19812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ITON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382000" cy="41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376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13</cp:revision>
  <dcterms:created xsi:type="dcterms:W3CDTF">2020-05-30T06:34:05Z</dcterms:created>
  <dcterms:modified xsi:type="dcterms:W3CDTF">2020-07-09T15:12:48Z</dcterms:modified>
</cp:coreProperties>
</file>