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8" r:id="rId2"/>
    <p:sldId id="257" r:id="rId3"/>
    <p:sldId id="262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55" d="100"/>
          <a:sy n="55" d="100"/>
        </p:scale>
        <p:origin x="-1548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17F6EA-20E9-4DCA-8A6B-A273E9BB6971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2DD8F-C2F8-4348-AB61-458EB1FA5042}">
      <dgm:prSet phldrT="[Text]" phldr="1"/>
      <dgm:spPr>
        <a:noFill/>
        <a:ln w="57150">
          <a:solidFill>
            <a:srgbClr val="FF0000"/>
          </a:solidFill>
        </a:ln>
      </dgm:spPr>
      <dgm:t>
        <a:bodyPr/>
        <a:lstStyle/>
        <a:p>
          <a:endParaRPr lang="en-US" dirty="0"/>
        </a:p>
      </dgm:t>
    </dgm:pt>
    <dgm:pt modelId="{5DF1AA90-26E0-4943-B188-A22175C4B90B}" type="parTrans" cxnId="{AC8BB55A-F581-4BC9-8D3A-BA0C3C587763}">
      <dgm:prSet/>
      <dgm:spPr/>
      <dgm:t>
        <a:bodyPr/>
        <a:lstStyle/>
        <a:p>
          <a:endParaRPr lang="en-US"/>
        </a:p>
      </dgm:t>
    </dgm:pt>
    <dgm:pt modelId="{A3160D2F-B260-462D-A6F8-94B34AD683C3}" type="sibTrans" cxnId="{AC8BB55A-F581-4BC9-8D3A-BA0C3C587763}">
      <dgm:prSet/>
      <dgm:spPr/>
      <dgm:t>
        <a:bodyPr/>
        <a:lstStyle/>
        <a:p>
          <a:endParaRPr lang="en-US"/>
        </a:p>
      </dgm:t>
    </dgm:pt>
    <dgm:pt modelId="{FB0AD47C-3BF4-4B85-92F6-3575C2A5A3AF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bn-BD" dirty="0" smtClean="0"/>
            <a:t>ও</a:t>
          </a:r>
          <a:endParaRPr lang="en-US" dirty="0"/>
        </a:p>
      </dgm:t>
    </dgm:pt>
    <dgm:pt modelId="{1CCA5824-DE2F-43F7-BD46-498E23B42B1E}" type="parTrans" cxnId="{CA98288A-74E5-425F-B084-2685BD1FF31E}">
      <dgm:prSet/>
      <dgm:spPr/>
      <dgm:t>
        <a:bodyPr/>
        <a:lstStyle/>
        <a:p>
          <a:endParaRPr lang="en-US"/>
        </a:p>
      </dgm:t>
    </dgm:pt>
    <dgm:pt modelId="{0586FC98-9AA8-488A-9593-A6338F6F05EA}" type="sibTrans" cxnId="{CA98288A-74E5-425F-B084-2685BD1FF31E}">
      <dgm:prSet/>
      <dgm:spPr/>
      <dgm:t>
        <a:bodyPr/>
        <a:lstStyle/>
        <a:p>
          <a:endParaRPr lang="en-US"/>
        </a:p>
      </dgm:t>
    </dgm:pt>
    <dgm:pt modelId="{041A7A18-236E-416C-957C-813EA7065D21}">
      <dgm:prSet phldrT="[Text]" phldr="1"/>
      <dgm:spPr>
        <a:noFill/>
        <a:ln>
          <a:solidFill>
            <a:srgbClr val="7030A0"/>
          </a:solidFill>
        </a:ln>
      </dgm:spPr>
      <dgm:t>
        <a:bodyPr/>
        <a:lstStyle/>
        <a:p>
          <a:endParaRPr lang="en-US" dirty="0"/>
        </a:p>
      </dgm:t>
    </dgm:pt>
    <dgm:pt modelId="{23E9A6B5-1407-42A2-86B1-85C1540CD2CF}" type="parTrans" cxnId="{FC557E6E-1D6A-4D5D-9847-DCB3EE35EF6F}">
      <dgm:prSet/>
      <dgm:spPr/>
      <dgm:t>
        <a:bodyPr/>
        <a:lstStyle/>
        <a:p>
          <a:endParaRPr lang="en-US"/>
        </a:p>
      </dgm:t>
    </dgm:pt>
    <dgm:pt modelId="{7EA49A76-1ADF-4A41-971D-5D5B8606051C}" type="sibTrans" cxnId="{FC557E6E-1D6A-4D5D-9847-DCB3EE35EF6F}">
      <dgm:prSet/>
      <dgm:spPr/>
      <dgm:t>
        <a:bodyPr/>
        <a:lstStyle/>
        <a:p>
          <a:endParaRPr lang="en-US"/>
        </a:p>
      </dgm:t>
    </dgm:pt>
    <dgm:pt modelId="{D5DF67A1-4B61-4A90-AA7C-7E8156A157D3}">
      <dgm:prSet phldrT="[Text]" phldr="1"/>
      <dgm:spPr>
        <a:noFill/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81C2350B-06F3-4AC0-856F-9B75409A6A17}" type="parTrans" cxnId="{2223324F-0147-443F-AC07-13A4562C8F61}">
      <dgm:prSet/>
      <dgm:spPr/>
      <dgm:t>
        <a:bodyPr/>
        <a:lstStyle/>
        <a:p>
          <a:endParaRPr lang="en-US"/>
        </a:p>
      </dgm:t>
    </dgm:pt>
    <dgm:pt modelId="{4D8F85F8-5D23-4A02-B820-7BB98CCC197D}" type="sibTrans" cxnId="{2223324F-0147-443F-AC07-13A4562C8F61}">
      <dgm:prSet/>
      <dgm:spPr/>
      <dgm:t>
        <a:bodyPr/>
        <a:lstStyle/>
        <a:p>
          <a:endParaRPr lang="en-US"/>
        </a:p>
      </dgm:t>
    </dgm:pt>
    <dgm:pt modelId="{81820006-43A2-4C36-B62E-36A56E0EE952}">
      <dgm:prSet phldrT="[Text]" phldr="1"/>
      <dgm:spPr>
        <a:noFill/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929148DA-04B7-4B34-9708-6EE8C9869171}" type="parTrans" cxnId="{D5E37CFF-BA6B-4CBD-8A6C-1ADF7413FCD6}">
      <dgm:prSet/>
      <dgm:spPr/>
      <dgm:t>
        <a:bodyPr/>
        <a:lstStyle/>
        <a:p>
          <a:endParaRPr lang="en-US"/>
        </a:p>
      </dgm:t>
    </dgm:pt>
    <dgm:pt modelId="{D62F0832-B49D-4F8B-8D9B-E3437E070C5A}" type="sibTrans" cxnId="{D5E37CFF-BA6B-4CBD-8A6C-1ADF7413FCD6}">
      <dgm:prSet/>
      <dgm:spPr/>
      <dgm:t>
        <a:bodyPr/>
        <a:lstStyle/>
        <a:p>
          <a:endParaRPr lang="en-US"/>
        </a:p>
      </dgm:t>
    </dgm:pt>
    <dgm:pt modelId="{9A3F351B-7B11-4561-9367-3845BF03162B}">
      <dgm:prSet phldrT="[Text]" phldr="1"/>
      <dgm:spPr>
        <a:noFill/>
        <a:ln>
          <a:solidFill>
            <a:srgbClr val="0070C0"/>
          </a:solidFill>
        </a:ln>
      </dgm:spPr>
      <dgm:t>
        <a:bodyPr/>
        <a:lstStyle/>
        <a:p>
          <a:endParaRPr lang="en-US" dirty="0"/>
        </a:p>
      </dgm:t>
    </dgm:pt>
    <dgm:pt modelId="{5939E7F9-BB7C-46BB-B65C-E520EA908465}" type="parTrans" cxnId="{4B1E54CE-4E11-4B2D-8C8A-CD75FA72C41E}">
      <dgm:prSet/>
      <dgm:spPr/>
      <dgm:t>
        <a:bodyPr/>
        <a:lstStyle/>
        <a:p>
          <a:endParaRPr lang="en-US"/>
        </a:p>
      </dgm:t>
    </dgm:pt>
    <dgm:pt modelId="{79CBBAC4-15ED-42EF-95E4-B97DE4B90745}" type="sibTrans" cxnId="{4B1E54CE-4E11-4B2D-8C8A-CD75FA72C41E}">
      <dgm:prSet/>
      <dgm:spPr/>
      <dgm:t>
        <a:bodyPr/>
        <a:lstStyle/>
        <a:p>
          <a:endParaRPr lang="en-US"/>
        </a:p>
      </dgm:t>
    </dgm:pt>
    <dgm:pt modelId="{9572C579-8894-4393-B220-C05DFD916E1B}">
      <dgm:prSet phldrT="[Text]" phldr="1"/>
      <dgm:spPr>
        <a:noFill/>
        <a:ln>
          <a:solidFill>
            <a:schemeClr val="accent2"/>
          </a:solidFill>
        </a:ln>
      </dgm:spPr>
      <dgm:t>
        <a:bodyPr/>
        <a:lstStyle/>
        <a:p>
          <a:endParaRPr lang="en-US" dirty="0"/>
        </a:p>
      </dgm:t>
    </dgm:pt>
    <dgm:pt modelId="{93394929-038D-45F9-8CD4-C34DCC5CF897}" type="parTrans" cxnId="{8A9EEE7B-0349-41C5-9E17-7B889AF1964D}">
      <dgm:prSet/>
      <dgm:spPr/>
      <dgm:t>
        <a:bodyPr/>
        <a:lstStyle/>
        <a:p>
          <a:endParaRPr lang="en-US"/>
        </a:p>
      </dgm:t>
    </dgm:pt>
    <dgm:pt modelId="{E32C48C4-542D-488E-B7BC-0C8751870CC7}" type="sibTrans" cxnId="{8A9EEE7B-0349-41C5-9E17-7B889AF1964D}">
      <dgm:prSet/>
      <dgm:spPr/>
      <dgm:t>
        <a:bodyPr/>
        <a:lstStyle/>
        <a:p>
          <a:endParaRPr lang="en-US"/>
        </a:p>
      </dgm:t>
    </dgm:pt>
    <dgm:pt modelId="{DD3D9114-8E92-4DC8-AFA5-322F5512993E}" type="pres">
      <dgm:prSet presAssocID="{7117F6EA-20E9-4DCA-8A6B-A273E9BB697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ACC5CCD-8B96-423E-B32A-FAB05E4D0DF5}" type="pres">
      <dgm:prSet presAssocID="{2A82DD8F-C2F8-4348-AB61-458EB1FA5042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4FA1C6C7-1874-4DA0-AC55-EE1C500E2B85}" type="pres">
      <dgm:prSet presAssocID="{FB0AD47C-3BF4-4B85-92F6-3575C2A5A3AF}" presName="Accent1" presStyleCnt="0"/>
      <dgm:spPr/>
    </dgm:pt>
    <dgm:pt modelId="{1FB9DD77-41E9-4CB2-8B35-62D5A3C28F3F}" type="pres">
      <dgm:prSet presAssocID="{FB0AD47C-3BF4-4B85-92F6-3575C2A5A3AF}" presName="Accent" presStyleLbl="bgShp" presStyleIdx="0" presStyleCnt="6"/>
      <dgm:spPr/>
    </dgm:pt>
    <dgm:pt modelId="{41F97216-C6C8-464D-A46D-7CAC39EB1290}" type="pres">
      <dgm:prSet presAssocID="{FB0AD47C-3BF4-4B85-92F6-3575C2A5A3AF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5B66E-B604-4E82-ABCD-26DB9881AF2B}" type="pres">
      <dgm:prSet presAssocID="{041A7A18-236E-416C-957C-813EA7065D21}" presName="Accent2" presStyleCnt="0"/>
      <dgm:spPr/>
    </dgm:pt>
    <dgm:pt modelId="{FE686CFB-19DD-43C6-A903-F70D9E286EEB}" type="pres">
      <dgm:prSet presAssocID="{041A7A18-236E-416C-957C-813EA7065D21}" presName="Accent" presStyleLbl="bgShp" presStyleIdx="1" presStyleCnt="6"/>
      <dgm:spPr/>
    </dgm:pt>
    <dgm:pt modelId="{F318C722-B6B2-45C4-9AE2-D8208EEB5087}" type="pres">
      <dgm:prSet presAssocID="{041A7A18-236E-416C-957C-813EA7065D21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2AA71-305C-4611-8C8B-A08F2ECE4472}" type="pres">
      <dgm:prSet presAssocID="{D5DF67A1-4B61-4A90-AA7C-7E8156A157D3}" presName="Accent3" presStyleCnt="0"/>
      <dgm:spPr/>
    </dgm:pt>
    <dgm:pt modelId="{991A902E-A20B-46E0-AA51-71EE6847F6EE}" type="pres">
      <dgm:prSet presAssocID="{D5DF67A1-4B61-4A90-AA7C-7E8156A157D3}" presName="Accent" presStyleLbl="bgShp" presStyleIdx="2" presStyleCnt="6"/>
      <dgm:spPr/>
    </dgm:pt>
    <dgm:pt modelId="{5564329C-6456-4A6E-92AE-0AAB8744095F}" type="pres">
      <dgm:prSet presAssocID="{D5DF67A1-4B61-4A90-AA7C-7E8156A157D3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05D41-28DF-4441-B0B5-16A1BCA9CC12}" type="pres">
      <dgm:prSet presAssocID="{81820006-43A2-4C36-B62E-36A56E0EE952}" presName="Accent4" presStyleCnt="0"/>
      <dgm:spPr/>
    </dgm:pt>
    <dgm:pt modelId="{E33AF911-BA67-4125-8E12-66AD69499CB3}" type="pres">
      <dgm:prSet presAssocID="{81820006-43A2-4C36-B62E-36A56E0EE952}" presName="Accent" presStyleLbl="bgShp" presStyleIdx="3" presStyleCnt="6"/>
      <dgm:spPr/>
    </dgm:pt>
    <dgm:pt modelId="{A370F270-CDCE-42A6-AE0F-3156F2474914}" type="pres">
      <dgm:prSet presAssocID="{81820006-43A2-4C36-B62E-36A56E0EE95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8F883-D330-4817-B671-B47AE22CB4E7}" type="pres">
      <dgm:prSet presAssocID="{9A3F351B-7B11-4561-9367-3845BF03162B}" presName="Accent5" presStyleCnt="0"/>
      <dgm:spPr/>
    </dgm:pt>
    <dgm:pt modelId="{C79AF22D-8730-4C55-9446-DCF54D797BA3}" type="pres">
      <dgm:prSet presAssocID="{9A3F351B-7B11-4561-9367-3845BF03162B}" presName="Accent" presStyleLbl="bgShp" presStyleIdx="4" presStyleCnt="6"/>
      <dgm:spPr/>
    </dgm:pt>
    <dgm:pt modelId="{3C5A8997-865F-4EAF-A549-34BC8A76A8B9}" type="pres">
      <dgm:prSet presAssocID="{9A3F351B-7B11-4561-9367-3845BF03162B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D4BC7D-F85A-4344-AB2A-B2D383397AC9}" type="pres">
      <dgm:prSet presAssocID="{9572C579-8894-4393-B220-C05DFD916E1B}" presName="Accent6" presStyleCnt="0"/>
      <dgm:spPr/>
    </dgm:pt>
    <dgm:pt modelId="{64D0C22D-1F50-4AE4-AB6F-725774F0283A}" type="pres">
      <dgm:prSet presAssocID="{9572C579-8894-4393-B220-C05DFD916E1B}" presName="Accent" presStyleLbl="bgShp" presStyleIdx="5" presStyleCnt="6"/>
      <dgm:spPr/>
    </dgm:pt>
    <dgm:pt modelId="{141D0868-2131-4A31-8F61-6CCFE6EBDAD6}" type="pres">
      <dgm:prSet presAssocID="{9572C579-8894-4393-B220-C05DFD916E1B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BCB375-19AE-4F78-A560-350A92A1FCDE}" type="presOf" srcId="{041A7A18-236E-416C-957C-813EA7065D21}" destId="{F318C722-B6B2-45C4-9AE2-D8208EEB5087}" srcOrd="0" destOrd="0" presId="urn:microsoft.com/office/officeart/2011/layout/HexagonRadial"/>
    <dgm:cxn modelId="{F9B13779-4DAC-4B01-86B2-85A81109F131}" type="presOf" srcId="{81820006-43A2-4C36-B62E-36A56E0EE952}" destId="{A370F270-CDCE-42A6-AE0F-3156F2474914}" srcOrd="0" destOrd="0" presId="urn:microsoft.com/office/officeart/2011/layout/HexagonRadial"/>
    <dgm:cxn modelId="{2223324F-0147-443F-AC07-13A4562C8F61}" srcId="{2A82DD8F-C2F8-4348-AB61-458EB1FA5042}" destId="{D5DF67A1-4B61-4A90-AA7C-7E8156A157D3}" srcOrd="2" destOrd="0" parTransId="{81C2350B-06F3-4AC0-856F-9B75409A6A17}" sibTransId="{4D8F85F8-5D23-4A02-B820-7BB98CCC197D}"/>
    <dgm:cxn modelId="{66E0D974-BEBD-47FD-872B-1F87B00F5712}" type="presOf" srcId="{9572C579-8894-4393-B220-C05DFD916E1B}" destId="{141D0868-2131-4A31-8F61-6CCFE6EBDAD6}" srcOrd="0" destOrd="0" presId="urn:microsoft.com/office/officeart/2011/layout/HexagonRadial"/>
    <dgm:cxn modelId="{4FF1D069-408D-48A7-8D64-28F09259E9A7}" type="presOf" srcId="{D5DF67A1-4B61-4A90-AA7C-7E8156A157D3}" destId="{5564329C-6456-4A6E-92AE-0AAB8744095F}" srcOrd="0" destOrd="0" presId="urn:microsoft.com/office/officeart/2011/layout/HexagonRadial"/>
    <dgm:cxn modelId="{26E2EAC0-594A-4F2F-B2C3-F1A78A605EE5}" type="presOf" srcId="{FB0AD47C-3BF4-4B85-92F6-3575C2A5A3AF}" destId="{41F97216-C6C8-464D-A46D-7CAC39EB1290}" srcOrd="0" destOrd="0" presId="urn:microsoft.com/office/officeart/2011/layout/HexagonRadial"/>
    <dgm:cxn modelId="{AC8BB55A-F581-4BC9-8D3A-BA0C3C587763}" srcId="{7117F6EA-20E9-4DCA-8A6B-A273E9BB6971}" destId="{2A82DD8F-C2F8-4348-AB61-458EB1FA5042}" srcOrd="0" destOrd="0" parTransId="{5DF1AA90-26E0-4943-B188-A22175C4B90B}" sibTransId="{A3160D2F-B260-462D-A6F8-94B34AD683C3}"/>
    <dgm:cxn modelId="{D5E37CFF-BA6B-4CBD-8A6C-1ADF7413FCD6}" srcId="{2A82DD8F-C2F8-4348-AB61-458EB1FA5042}" destId="{81820006-43A2-4C36-B62E-36A56E0EE952}" srcOrd="3" destOrd="0" parTransId="{929148DA-04B7-4B34-9708-6EE8C9869171}" sibTransId="{D62F0832-B49D-4F8B-8D9B-E3437E070C5A}"/>
    <dgm:cxn modelId="{20770752-4250-4245-BF42-1D6E575A72B1}" type="presOf" srcId="{2A82DD8F-C2F8-4348-AB61-458EB1FA5042}" destId="{DACC5CCD-8B96-423E-B32A-FAB05E4D0DF5}" srcOrd="0" destOrd="0" presId="urn:microsoft.com/office/officeart/2011/layout/HexagonRadial"/>
    <dgm:cxn modelId="{FC557E6E-1D6A-4D5D-9847-DCB3EE35EF6F}" srcId="{2A82DD8F-C2F8-4348-AB61-458EB1FA5042}" destId="{041A7A18-236E-416C-957C-813EA7065D21}" srcOrd="1" destOrd="0" parTransId="{23E9A6B5-1407-42A2-86B1-85C1540CD2CF}" sibTransId="{7EA49A76-1ADF-4A41-971D-5D5B8606051C}"/>
    <dgm:cxn modelId="{A08615D7-63A1-4106-9F3B-120FACEB3492}" type="presOf" srcId="{9A3F351B-7B11-4561-9367-3845BF03162B}" destId="{3C5A8997-865F-4EAF-A549-34BC8A76A8B9}" srcOrd="0" destOrd="0" presId="urn:microsoft.com/office/officeart/2011/layout/HexagonRadial"/>
    <dgm:cxn modelId="{4B1E54CE-4E11-4B2D-8C8A-CD75FA72C41E}" srcId="{2A82DD8F-C2F8-4348-AB61-458EB1FA5042}" destId="{9A3F351B-7B11-4561-9367-3845BF03162B}" srcOrd="4" destOrd="0" parTransId="{5939E7F9-BB7C-46BB-B65C-E520EA908465}" sibTransId="{79CBBAC4-15ED-42EF-95E4-B97DE4B90745}"/>
    <dgm:cxn modelId="{711B6529-82DF-40AF-B126-993F95475A47}" type="presOf" srcId="{7117F6EA-20E9-4DCA-8A6B-A273E9BB6971}" destId="{DD3D9114-8E92-4DC8-AFA5-322F5512993E}" srcOrd="0" destOrd="0" presId="urn:microsoft.com/office/officeart/2011/layout/HexagonRadial"/>
    <dgm:cxn modelId="{8A9EEE7B-0349-41C5-9E17-7B889AF1964D}" srcId="{2A82DD8F-C2F8-4348-AB61-458EB1FA5042}" destId="{9572C579-8894-4393-B220-C05DFD916E1B}" srcOrd="5" destOrd="0" parTransId="{93394929-038D-45F9-8CD4-C34DCC5CF897}" sibTransId="{E32C48C4-542D-488E-B7BC-0C8751870CC7}"/>
    <dgm:cxn modelId="{CA98288A-74E5-425F-B084-2685BD1FF31E}" srcId="{2A82DD8F-C2F8-4348-AB61-458EB1FA5042}" destId="{FB0AD47C-3BF4-4B85-92F6-3575C2A5A3AF}" srcOrd="0" destOrd="0" parTransId="{1CCA5824-DE2F-43F7-BD46-498E23B42B1E}" sibTransId="{0586FC98-9AA8-488A-9593-A6338F6F05EA}"/>
    <dgm:cxn modelId="{A2FC1E86-A867-4E8C-83A9-D300F431F3C5}" type="presParOf" srcId="{DD3D9114-8E92-4DC8-AFA5-322F5512993E}" destId="{DACC5CCD-8B96-423E-B32A-FAB05E4D0DF5}" srcOrd="0" destOrd="0" presId="urn:microsoft.com/office/officeart/2011/layout/HexagonRadial"/>
    <dgm:cxn modelId="{608A5C55-368A-42FD-A6B1-4E1A8F67BCEF}" type="presParOf" srcId="{DD3D9114-8E92-4DC8-AFA5-322F5512993E}" destId="{4FA1C6C7-1874-4DA0-AC55-EE1C500E2B85}" srcOrd="1" destOrd="0" presId="urn:microsoft.com/office/officeart/2011/layout/HexagonRadial"/>
    <dgm:cxn modelId="{967332CF-2196-4205-BE97-5BD07A311DA1}" type="presParOf" srcId="{4FA1C6C7-1874-4DA0-AC55-EE1C500E2B85}" destId="{1FB9DD77-41E9-4CB2-8B35-62D5A3C28F3F}" srcOrd="0" destOrd="0" presId="urn:microsoft.com/office/officeart/2011/layout/HexagonRadial"/>
    <dgm:cxn modelId="{5B3FCFB8-38E1-4F3A-8BDA-D205D63A1B43}" type="presParOf" srcId="{DD3D9114-8E92-4DC8-AFA5-322F5512993E}" destId="{41F97216-C6C8-464D-A46D-7CAC39EB1290}" srcOrd="2" destOrd="0" presId="urn:microsoft.com/office/officeart/2011/layout/HexagonRadial"/>
    <dgm:cxn modelId="{59B7C98B-12C8-45D5-8E72-15F605F60D43}" type="presParOf" srcId="{DD3D9114-8E92-4DC8-AFA5-322F5512993E}" destId="{CCA5B66E-B604-4E82-ABCD-26DB9881AF2B}" srcOrd="3" destOrd="0" presId="urn:microsoft.com/office/officeart/2011/layout/HexagonRadial"/>
    <dgm:cxn modelId="{4FDE8C95-3391-4238-8462-13FDA4570A98}" type="presParOf" srcId="{CCA5B66E-B604-4E82-ABCD-26DB9881AF2B}" destId="{FE686CFB-19DD-43C6-A903-F70D9E286EEB}" srcOrd="0" destOrd="0" presId="urn:microsoft.com/office/officeart/2011/layout/HexagonRadial"/>
    <dgm:cxn modelId="{17CEBBAE-7FB3-46F2-9988-CA93BD7619F3}" type="presParOf" srcId="{DD3D9114-8E92-4DC8-AFA5-322F5512993E}" destId="{F318C722-B6B2-45C4-9AE2-D8208EEB5087}" srcOrd="4" destOrd="0" presId="urn:microsoft.com/office/officeart/2011/layout/HexagonRadial"/>
    <dgm:cxn modelId="{1151DFCC-F7D2-4DA4-9801-546F4190C9C6}" type="presParOf" srcId="{DD3D9114-8E92-4DC8-AFA5-322F5512993E}" destId="{98B2AA71-305C-4611-8C8B-A08F2ECE4472}" srcOrd="5" destOrd="0" presId="urn:microsoft.com/office/officeart/2011/layout/HexagonRadial"/>
    <dgm:cxn modelId="{6050693C-1E1F-4AD8-805D-28DA5212CC94}" type="presParOf" srcId="{98B2AA71-305C-4611-8C8B-A08F2ECE4472}" destId="{991A902E-A20B-46E0-AA51-71EE6847F6EE}" srcOrd="0" destOrd="0" presId="urn:microsoft.com/office/officeart/2011/layout/HexagonRadial"/>
    <dgm:cxn modelId="{643FA072-20D2-4905-93B6-AAC8E709891A}" type="presParOf" srcId="{DD3D9114-8E92-4DC8-AFA5-322F5512993E}" destId="{5564329C-6456-4A6E-92AE-0AAB8744095F}" srcOrd="6" destOrd="0" presId="urn:microsoft.com/office/officeart/2011/layout/HexagonRadial"/>
    <dgm:cxn modelId="{B005CA31-7CAD-474E-9D36-8CFF481DC4D3}" type="presParOf" srcId="{DD3D9114-8E92-4DC8-AFA5-322F5512993E}" destId="{54505D41-28DF-4441-B0B5-16A1BCA9CC12}" srcOrd="7" destOrd="0" presId="urn:microsoft.com/office/officeart/2011/layout/HexagonRadial"/>
    <dgm:cxn modelId="{AF2ECEF6-DF36-4B2A-9CD0-59F1DB5FDEBE}" type="presParOf" srcId="{54505D41-28DF-4441-B0B5-16A1BCA9CC12}" destId="{E33AF911-BA67-4125-8E12-66AD69499CB3}" srcOrd="0" destOrd="0" presId="urn:microsoft.com/office/officeart/2011/layout/HexagonRadial"/>
    <dgm:cxn modelId="{5B740A10-1293-480A-8FA6-B791CABFE060}" type="presParOf" srcId="{DD3D9114-8E92-4DC8-AFA5-322F5512993E}" destId="{A370F270-CDCE-42A6-AE0F-3156F2474914}" srcOrd="8" destOrd="0" presId="urn:microsoft.com/office/officeart/2011/layout/HexagonRadial"/>
    <dgm:cxn modelId="{6F32A10A-26DB-428C-A459-89A9B40EC2B2}" type="presParOf" srcId="{DD3D9114-8E92-4DC8-AFA5-322F5512993E}" destId="{9338F883-D330-4817-B671-B47AE22CB4E7}" srcOrd="9" destOrd="0" presId="urn:microsoft.com/office/officeart/2011/layout/HexagonRadial"/>
    <dgm:cxn modelId="{E5D0213A-E76D-44EA-BD03-3A460E9C45A1}" type="presParOf" srcId="{9338F883-D330-4817-B671-B47AE22CB4E7}" destId="{C79AF22D-8730-4C55-9446-DCF54D797BA3}" srcOrd="0" destOrd="0" presId="urn:microsoft.com/office/officeart/2011/layout/HexagonRadial"/>
    <dgm:cxn modelId="{0267AF2C-D88E-4C8A-A4DB-2170596A0A99}" type="presParOf" srcId="{DD3D9114-8E92-4DC8-AFA5-322F5512993E}" destId="{3C5A8997-865F-4EAF-A549-34BC8A76A8B9}" srcOrd="10" destOrd="0" presId="urn:microsoft.com/office/officeart/2011/layout/HexagonRadial"/>
    <dgm:cxn modelId="{4064DCF9-D5D1-4AE1-AC67-CF593F427793}" type="presParOf" srcId="{DD3D9114-8E92-4DC8-AFA5-322F5512993E}" destId="{20D4BC7D-F85A-4344-AB2A-B2D383397AC9}" srcOrd="11" destOrd="0" presId="urn:microsoft.com/office/officeart/2011/layout/HexagonRadial"/>
    <dgm:cxn modelId="{AA13961E-3A22-4719-A0C6-F33EC6FBCB93}" type="presParOf" srcId="{20D4BC7D-F85A-4344-AB2A-B2D383397AC9}" destId="{64D0C22D-1F50-4AE4-AB6F-725774F0283A}" srcOrd="0" destOrd="0" presId="urn:microsoft.com/office/officeart/2011/layout/HexagonRadial"/>
    <dgm:cxn modelId="{34907614-C62A-44F0-9A4C-14D7092A153E}" type="presParOf" srcId="{DD3D9114-8E92-4DC8-AFA5-322F5512993E}" destId="{141D0868-2131-4A31-8F61-6CCFE6EBDAD6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D302B5-0865-4E83-B8D9-6545CF9F62D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D42DBC-834C-4F1B-A9C6-A070CBEA400D}">
      <dgm:prSet phldrT="[Text]" phldr="1"/>
      <dgm:spPr>
        <a:noFill/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908C2EAB-0578-402F-A9FF-7CC214B6C8DC}" type="parTrans" cxnId="{8C3AA819-7948-420B-97E4-1413D8874BF6}">
      <dgm:prSet/>
      <dgm:spPr/>
      <dgm:t>
        <a:bodyPr/>
        <a:lstStyle/>
        <a:p>
          <a:endParaRPr lang="en-US"/>
        </a:p>
      </dgm:t>
    </dgm:pt>
    <dgm:pt modelId="{04B91BE0-30F0-4DD2-A42D-99B3F93F378B}" type="sibTrans" cxnId="{8C3AA819-7948-420B-97E4-1413D8874BF6}">
      <dgm:prSet/>
      <dgm:spPr/>
      <dgm:t>
        <a:bodyPr/>
        <a:lstStyle/>
        <a:p>
          <a:endParaRPr lang="en-US"/>
        </a:p>
      </dgm:t>
    </dgm:pt>
    <dgm:pt modelId="{918DABD7-A935-43A8-909F-CA0B0182CF57}">
      <dgm:prSet phldrT="[Text]" custT="1"/>
      <dgm:spPr>
        <a:noFill/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জাতিপুঞ্জ গঠন</a:t>
          </a:r>
        </a:p>
        <a:p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১৯২০</a:t>
          </a:r>
          <a:endParaRPr lang="en-US" sz="1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6281A1A-66C5-42AB-974D-C3A64FF31A7D}" type="parTrans" cxnId="{55FA3F43-BB2A-4036-A010-AAC8BFBD042E}">
      <dgm:prSet/>
      <dgm:spPr/>
      <dgm:t>
        <a:bodyPr/>
        <a:lstStyle/>
        <a:p>
          <a:endParaRPr lang="en-US"/>
        </a:p>
      </dgm:t>
    </dgm:pt>
    <dgm:pt modelId="{D30ACEC8-8DCE-4799-9905-D4BF53090186}" type="sibTrans" cxnId="{55FA3F43-BB2A-4036-A010-AAC8BFBD042E}">
      <dgm:prSet/>
      <dgm:spPr/>
      <dgm:t>
        <a:bodyPr/>
        <a:lstStyle/>
        <a:p>
          <a:endParaRPr lang="en-US"/>
        </a:p>
      </dgm:t>
    </dgm:pt>
    <dgm:pt modelId="{21C074E0-CF73-48DD-9D13-9780044FC538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জাতিপুঞ্জের ব্যর্থতা</a:t>
          </a:r>
          <a:endParaRPr lang="en-US" sz="1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5684893-8B20-455B-87DF-FF20A85E35EC}" type="parTrans" cxnId="{A58F8820-A77B-4376-9AB7-047D57657177}">
      <dgm:prSet/>
      <dgm:spPr/>
      <dgm:t>
        <a:bodyPr/>
        <a:lstStyle/>
        <a:p>
          <a:endParaRPr lang="en-US"/>
        </a:p>
      </dgm:t>
    </dgm:pt>
    <dgm:pt modelId="{96C3019C-0871-424F-9D0E-55B988F5CA5B}" type="sibTrans" cxnId="{A58F8820-A77B-4376-9AB7-047D57657177}">
      <dgm:prSet/>
      <dgm:spPr/>
      <dgm:t>
        <a:bodyPr/>
        <a:lstStyle/>
        <a:p>
          <a:endParaRPr lang="en-US"/>
        </a:p>
      </dgm:t>
    </dgm:pt>
    <dgm:pt modelId="{FA680020-D004-4F9F-8E79-4C2D379B6492}">
      <dgm:prSet phldrT="[Text]"/>
      <dgm:spPr>
        <a:noFill/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ctr"/>
          <a:endParaRPr lang="en-US" dirty="0"/>
        </a:p>
      </dgm:t>
    </dgm:pt>
    <dgm:pt modelId="{D64B7E45-8B90-4BFC-BFD0-A4AECF34B893}" type="parTrans" cxnId="{6F3959E7-3F47-4CE2-880C-C6FFFDAF4281}">
      <dgm:prSet/>
      <dgm:spPr/>
      <dgm:t>
        <a:bodyPr/>
        <a:lstStyle/>
        <a:p>
          <a:endParaRPr lang="en-US"/>
        </a:p>
      </dgm:t>
    </dgm:pt>
    <dgm:pt modelId="{BA4A67DE-2486-46C9-B939-E0AAB89A9A84}" type="sibTrans" cxnId="{6F3959E7-3F47-4CE2-880C-C6FFFDAF4281}">
      <dgm:prSet/>
      <dgm:spPr/>
      <dgm:t>
        <a:bodyPr/>
        <a:lstStyle/>
        <a:p>
          <a:endParaRPr lang="en-US"/>
        </a:p>
      </dgm:t>
    </dgm:pt>
    <dgm:pt modelId="{41844CA2-AB4E-47FD-BA6C-7CFF55E8D9B8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যুদ্ধের ভয়াবহতায় </a:t>
          </a:r>
        </a:p>
        <a:p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বিশ্ববাসি স্তম্ভিত</a:t>
          </a:r>
        </a:p>
        <a:p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ও আতঙ্কিত</a:t>
          </a:r>
        </a:p>
      </dgm:t>
    </dgm:pt>
    <dgm:pt modelId="{0BBA542A-4E6B-4002-AF79-6ED2E6DA9039}" type="parTrans" cxnId="{999DF0AA-151B-41F4-BE4B-F16D35A4AC48}">
      <dgm:prSet/>
      <dgm:spPr/>
      <dgm:t>
        <a:bodyPr/>
        <a:lstStyle/>
        <a:p>
          <a:endParaRPr lang="en-US"/>
        </a:p>
      </dgm:t>
    </dgm:pt>
    <dgm:pt modelId="{CB45EDDD-DC7D-49AF-A0BB-90F0B88CF5B0}" type="sibTrans" cxnId="{999DF0AA-151B-41F4-BE4B-F16D35A4AC48}">
      <dgm:prSet/>
      <dgm:spPr/>
      <dgm:t>
        <a:bodyPr/>
        <a:lstStyle/>
        <a:p>
          <a:endParaRPr lang="en-US"/>
        </a:p>
      </dgm:t>
    </dgm:pt>
    <dgm:pt modelId="{EC0D26D1-41A0-4573-8975-E1E09E4110C4}">
      <dgm:prSet phldrT="[Text]" custT="1"/>
      <dgm:spPr>
        <a:noFill/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bn-BD" sz="1600" dirty="0" smtClean="0">
              <a:latin typeface="NikoshBAN" panose="02000000000000000000" pitchFamily="2" charset="0"/>
              <a:cs typeface="NikoshBAN" panose="02000000000000000000" pitchFamily="2" charset="0"/>
            </a:rPr>
            <a:t>জাতিসংঘের</a:t>
          </a:r>
        </a:p>
        <a:p>
          <a:r>
            <a:rPr lang="bn-BD" sz="16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r>
            <a:rPr lang="bn-BD" sz="1600" dirty="0" smtClean="0">
              <a:latin typeface="NikoshBAN" panose="02000000000000000000" pitchFamily="2" charset="0"/>
              <a:cs typeface="NikoshBAN" panose="02000000000000000000" pitchFamily="2" charset="0"/>
            </a:rPr>
            <a:t>২৪অক্টবর</a:t>
          </a:r>
        </a:p>
        <a:p>
          <a:r>
            <a:rPr lang="bn-BD" sz="1600" dirty="0" smtClean="0">
              <a:latin typeface="NikoshBAN" panose="02000000000000000000" pitchFamily="2" charset="0"/>
              <a:cs typeface="NikoshBAN" panose="02000000000000000000" pitchFamily="2" charset="0"/>
            </a:rPr>
            <a:t>১৯৪৫</a:t>
          </a:r>
          <a:endParaRPr lang="en-US" sz="1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372D101-AF81-4ADB-936D-650098A9BEC0}" type="parTrans" cxnId="{989B7F23-265E-45E1-B505-E6255BF2BFB5}">
      <dgm:prSet/>
      <dgm:spPr/>
      <dgm:t>
        <a:bodyPr/>
        <a:lstStyle/>
        <a:p>
          <a:endParaRPr lang="en-US"/>
        </a:p>
      </dgm:t>
    </dgm:pt>
    <dgm:pt modelId="{C61D2670-6017-4CBD-ABB3-9D451A7B8022}" type="sibTrans" cxnId="{989B7F23-265E-45E1-B505-E6255BF2BFB5}">
      <dgm:prSet/>
      <dgm:spPr/>
      <dgm:t>
        <a:bodyPr/>
        <a:lstStyle/>
        <a:p>
          <a:endParaRPr lang="en-US"/>
        </a:p>
      </dgm:t>
    </dgm:pt>
    <dgm:pt modelId="{766B8FC5-880C-49A4-9BA8-320E43A0A720}" type="pres">
      <dgm:prSet presAssocID="{D6D302B5-0865-4E83-B8D9-6545CF9F62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2DA5CF0-EF93-4725-BDE3-1F9EDC56E8A6}" type="pres">
      <dgm:prSet presAssocID="{F8D42DBC-834C-4F1B-A9C6-A070CBEA400D}" presName="root" presStyleCnt="0"/>
      <dgm:spPr/>
    </dgm:pt>
    <dgm:pt modelId="{87B320F7-530B-47FE-AD7D-1654699BA256}" type="pres">
      <dgm:prSet presAssocID="{F8D42DBC-834C-4F1B-A9C6-A070CBEA400D}" presName="rootComposite" presStyleCnt="0"/>
      <dgm:spPr/>
    </dgm:pt>
    <dgm:pt modelId="{CD8CED3A-F897-4382-A5D6-3F8FD4FCCA09}" type="pres">
      <dgm:prSet presAssocID="{F8D42DBC-834C-4F1B-A9C6-A070CBEA400D}" presName="rootText" presStyleLbl="node1" presStyleIdx="0" presStyleCnt="2"/>
      <dgm:spPr/>
      <dgm:t>
        <a:bodyPr/>
        <a:lstStyle/>
        <a:p>
          <a:endParaRPr lang="en-US"/>
        </a:p>
      </dgm:t>
    </dgm:pt>
    <dgm:pt modelId="{CB151CD5-8D76-448A-BF62-FEE5A43D2121}" type="pres">
      <dgm:prSet presAssocID="{F8D42DBC-834C-4F1B-A9C6-A070CBEA400D}" presName="rootConnector" presStyleLbl="node1" presStyleIdx="0" presStyleCnt="2"/>
      <dgm:spPr/>
      <dgm:t>
        <a:bodyPr/>
        <a:lstStyle/>
        <a:p>
          <a:endParaRPr lang="en-US"/>
        </a:p>
      </dgm:t>
    </dgm:pt>
    <dgm:pt modelId="{523B8C47-00A4-40AD-8220-646E07176035}" type="pres">
      <dgm:prSet presAssocID="{F8D42DBC-834C-4F1B-A9C6-A070CBEA400D}" presName="childShape" presStyleCnt="0"/>
      <dgm:spPr/>
    </dgm:pt>
    <dgm:pt modelId="{84A9C21E-6DFB-448C-A837-1BA4C2FDED49}" type="pres">
      <dgm:prSet presAssocID="{96281A1A-66C5-42AB-974D-C3A64FF31A7D}" presName="Name13" presStyleLbl="parChTrans1D2" presStyleIdx="0" presStyleCnt="4"/>
      <dgm:spPr/>
      <dgm:t>
        <a:bodyPr/>
        <a:lstStyle/>
        <a:p>
          <a:endParaRPr lang="en-US"/>
        </a:p>
      </dgm:t>
    </dgm:pt>
    <dgm:pt modelId="{34AFCB45-F087-45EF-9261-D40EB07F783F}" type="pres">
      <dgm:prSet presAssocID="{918DABD7-A935-43A8-909F-CA0B0182CF57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BC0EA-90DE-4117-8B4E-27EEFCC8F6D5}" type="pres">
      <dgm:prSet presAssocID="{65684893-8B20-455B-87DF-FF20A85E35EC}" presName="Name13" presStyleLbl="parChTrans1D2" presStyleIdx="1" presStyleCnt="4"/>
      <dgm:spPr/>
      <dgm:t>
        <a:bodyPr/>
        <a:lstStyle/>
        <a:p>
          <a:endParaRPr lang="en-US"/>
        </a:p>
      </dgm:t>
    </dgm:pt>
    <dgm:pt modelId="{EAA4E6BC-0F1F-4800-88DF-4A9CF2AA1F1E}" type="pres">
      <dgm:prSet presAssocID="{21C074E0-CF73-48DD-9D13-9780044FC538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22EAD-E81B-4C85-97E1-39FBCECDFF14}" type="pres">
      <dgm:prSet presAssocID="{FA680020-D004-4F9F-8E79-4C2D379B6492}" presName="root" presStyleCnt="0"/>
      <dgm:spPr/>
    </dgm:pt>
    <dgm:pt modelId="{10295734-8279-4276-8A7A-D667515ABABE}" type="pres">
      <dgm:prSet presAssocID="{FA680020-D004-4F9F-8E79-4C2D379B6492}" presName="rootComposite" presStyleCnt="0"/>
      <dgm:spPr/>
    </dgm:pt>
    <dgm:pt modelId="{7BC5DBFE-7AE2-4C2D-9759-3F90048FFE4B}" type="pres">
      <dgm:prSet presAssocID="{FA680020-D004-4F9F-8E79-4C2D379B6492}" presName="rootText" presStyleLbl="node1" presStyleIdx="1" presStyleCnt="2"/>
      <dgm:spPr/>
      <dgm:t>
        <a:bodyPr/>
        <a:lstStyle/>
        <a:p>
          <a:endParaRPr lang="en-US"/>
        </a:p>
      </dgm:t>
    </dgm:pt>
    <dgm:pt modelId="{2D23983C-4142-4101-91A9-D6553C5B55A6}" type="pres">
      <dgm:prSet presAssocID="{FA680020-D004-4F9F-8E79-4C2D379B6492}" presName="rootConnector" presStyleLbl="node1" presStyleIdx="1" presStyleCnt="2"/>
      <dgm:spPr/>
      <dgm:t>
        <a:bodyPr/>
        <a:lstStyle/>
        <a:p>
          <a:endParaRPr lang="en-US"/>
        </a:p>
      </dgm:t>
    </dgm:pt>
    <dgm:pt modelId="{80CC66E3-000E-44DB-89FF-5CF44FF00012}" type="pres">
      <dgm:prSet presAssocID="{FA680020-D004-4F9F-8E79-4C2D379B6492}" presName="childShape" presStyleCnt="0"/>
      <dgm:spPr/>
    </dgm:pt>
    <dgm:pt modelId="{1C20D9E0-39D6-4BAE-B825-73E5460C6BEC}" type="pres">
      <dgm:prSet presAssocID="{0BBA542A-4E6B-4002-AF79-6ED2E6DA9039}" presName="Name13" presStyleLbl="parChTrans1D2" presStyleIdx="2" presStyleCnt="4"/>
      <dgm:spPr/>
      <dgm:t>
        <a:bodyPr/>
        <a:lstStyle/>
        <a:p>
          <a:endParaRPr lang="en-US"/>
        </a:p>
      </dgm:t>
    </dgm:pt>
    <dgm:pt modelId="{7E9236F0-30F6-4B70-9B94-9311BD183BE3}" type="pres">
      <dgm:prSet presAssocID="{41844CA2-AB4E-47FD-BA6C-7CFF55E8D9B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49148-F77B-4E11-8C82-1ABC27F8FE71}" type="pres">
      <dgm:prSet presAssocID="{A372D101-AF81-4ADB-936D-650098A9BEC0}" presName="Name13" presStyleLbl="parChTrans1D2" presStyleIdx="3" presStyleCnt="4"/>
      <dgm:spPr/>
      <dgm:t>
        <a:bodyPr/>
        <a:lstStyle/>
        <a:p>
          <a:endParaRPr lang="en-US"/>
        </a:p>
      </dgm:t>
    </dgm:pt>
    <dgm:pt modelId="{401838A0-AA76-4268-9961-D834937296E4}" type="pres">
      <dgm:prSet presAssocID="{EC0D26D1-41A0-4573-8975-E1E09E4110C4}" presName="childText" presStyleLbl="bgAcc1" presStyleIdx="3" presStyleCnt="4" custLinFactNeighborX="2021" custLinFactNeighborY="-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4254C9-AC6E-4000-AF98-C34D383D64F4}" type="presOf" srcId="{96281A1A-66C5-42AB-974D-C3A64FF31A7D}" destId="{84A9C21E-6DFB-448C-A837-1BA4C2FDED49}" srcOrd="0" destOrd="0" presId="urn:microsoft.com/office/officeart/2005/8/layout/hierarchy3"/>
    <dgm:cxn modelId="{55FA3F43-BB2A-4036-A010-AAC8BFBD042E}" srcId="{F8D42DBC-834C-4F1B-A9C6-A070CBEA400D}" destId="{918DABD7-A935-43A8-909F-CA0B0182CF57}" srcOrd="0" destOrd="0" parTransId="{96281A1A-66C5-42AB-974D-C3A64FF31A7D}" sibTransId="{D30ACEC8-8DCE-4799-9905-D4BF53090186}"/>
    <dgm:cxn modelId="{989B7F23-265E-45E1-B505-E6255BF2BFB5}" srcId="{FA680020-D004-4F9F-8E79-4C2D379B6492}" destId="{EC0D26D1-41A0-4573-8975-E1E09E4110C4}" srcOrd="1" destOrd="0" parTransId="{A372D101-AF81-4ADB-936D-650098A9BEC0}" sibTransId="{C61D2670-6017-4CBD-ABB3-9D451A7B8022}"/>
    <dgm:cxn modelId="{42553907-CA65-458B-8048-C92E75DB25A1}" type="presOf" srcId="{EC0D26D1-41A0-4573-8975-E1E09E4110C4}" destId="{401838A0-AA76-4268-9961-D834937296E4}" srcOrd="0" destOrd="0" presId="urn:microsoft.com/office/officeart/2005/8/layout/hierarchy3"/>
    <dgm:cxn modelId="{A4DE7FD1-D85E-409A-B9D8-A9A65720A62D}" type="presOf" srcId="{F8D42DBC-834C-4F1B-A9C6-A070CBEA400D}" destId="{CD8CED3A-F897-4382-A5D6-3F8FD4FCCA09}" srcOrd="0" destOrd="0" presId="urn:microsoft.com/office/officeart/2005/8/layout/hierarchy3"/>
    <dgm:cxn modelId="{6E6E5791-6543-427A-9BF3-8708172B96E2}" type="presOf" srcId="{D6D302B5-0865-4E83-B8D9-6545CF9F62D5}" destId="{766B8FC5-880C-49A4-9BA8-320E43A0A720}" srcOrd="0" destOrd="0" presId="urn:microsoft.com/office/officeart/2005/8/layout/hierarchy3"/>
    <dgm:cxn modelId="{6F3959E7-3F47-4CE2-880C-C6FFFDAF4281}" srcId="{D6D302B5-0865-4E83-B8D9-6545CF9F62D5}" destId="{FA680020-D004-4F9F-8E79-4C2D379B6492}" srcOrd="1" destOrd="0" parTransId="{D64B7E45-8B90-4BFC-BFD0-A4AECF34B893}" sibTransId="{BA4A67DE-2486-46C9-B939-E0AAB89A9A84}"/>
    <dgm:cxn modelId="{451C578F-5EE2-4263-8182-8A126D40794C}" type="presOf" srcId="{21C074E0-CF73-48DD-9D13-9780044FC538}" destId="{EAA4E6BC-0F1F-4800-88DF-4A9CF2AA1F1E}" srcOrd="0" destOrd="0" presId="urn:microsoft.com/office/officeart/2005/8/layout/hierarchy3"/>
    <dgm:cxn modelId="{D39478D6-F99C-4A3D-B9A8-186ADB2F2B19}" type="presOf" srcId="{65684893-8B20-455B-87DF-FF20A85E35EC}" destId="{3BFBC0EA-90DE-4117-8B4E-27EEFCC8F6D5}" srcOrd="0" destOrd="0" presId="urn:microsoft.com/office/officeart/2005/8/layout/hierarchy3"/>
    <dgm:cxn modelId="{3EE68871-8E2B-44C8-A9AE-2D1271DF8EAF}" type="presOf" srcId="{918DABD7-A935-43A8-909F-CA0B0182CF57}" destId="{34AFCB45-F087-45EF-9261-D40EB07F783F}" srcOrd="0" destOrd="0" presId="urn:microsoft.com/office/officeart/2005/8/layout/hierarchy3"/>
    <dgm:cxn modelId="{1EB1A29F-15ED-49D1-91C3-63F275B66ACA}" type="presOf" srcId="{A372D101-AF81-4ADB-936D-650098A9BEC0}" destId="{9C349148-F77B-4E11-8C82-1ABC27F8FE71}" srcOrd="0" destOrd="0" presId="urn:microsoft.com/office/officeart/2005/8/layout/hierarchy3"/>
    <dgm:cxn modelId="{999DF0AA-151B-41F4-BE4B-F16D35A4AC48}" srcId="{FA680020-D004-4F9F-8E79-4C2D379B6492}" destId="{41844CA2-AB4E-47FD-BA6C-7CFF55E8D9B8}" srcOrd="0" destOrd="0" parTransId="{0BBA542A-4E6B-4002-AF79-6ED2E6DA9039}" sibTransId="{CB45EDDD-DC7D-49AF-A0BB-90F0B88CF5B0}"/>
    <dgm:cxn modelId="{C02F2209-8D0D-4C89-9874-A4FD6E810320}" type="presOf" srcId="{41844CA2-AB4E-47FD-BA6C-7CFF55E8D9B8}" destId="{7E9236F0-30F6-4B70-9B94-9311BD183BE3}" srcOrd="0" destOrd="0" presId="urn:microsoft.com/office/officeart/2005/8/layout/hierarchy3"/>
    <dgm:cxn modelId="{C83A2DFA-164B-48D7-99AF-41DB4FEE62C0}" type="presOf" srcId="{FA680020-D004-4F9F-8E79-4C2D379B6492}" destId="{7BC5DBFE-7AE2-4C2D-9759-3F90048FFE4B}" srcOrd="0" destOrd="0" presId="urn:microsoft.com/office/officeart/2005/8/layout/hierarchy3"/>
    <dgm:cxn modelId="{A58F8820-A77B-4376-9AB7-047D57657177}" srcId="{F8D42DBC-834C-4F1B-A9C6-A070CBEA400D}" destId="{21C074E0-CF73-48DD-9D13-9780044FC538}" srcOrd="1" destOrd="0" parTransId="{65684893-8B20-455B-87DF-FF20A85E35EC}" sibTransId="{96C3019C-0871-424F-9D0E-55B988F5CA5B}"/>
    <dgm:cxn modelId="{9B9ED444-BF72-46B2-B84A-B1F83C992920}" type="presOf" srcId="{F8D42DBC-834C-4F1B-A9C6-A070CBEA400D}" destId="{CB151CD5-8D76-448A-BF62-FEE5A43D2121}" srcOrd="1" destOrd="0" presId="urn:microsoft.com/office/officeart/2005/8/layout/hierarchy3"/>
    <dgm:cxn modelId="{1E2C3204-E8CC-4F85-AAB7-27E63C79EDF5}" type="presOf" srcId="{0BBA542A-4E6B-4002-AF79-6ED2E6DA9039}" destId="{1C20D9E0-39D6-4BAE-B825-73E5460C6BEC}" srcOrd="0" destOrd="0" presId="urn:microsoft.com/office/officeart/2005/8/layout/hierarchy3"/>
    <dgm:cxn modelId="{CD602B53-4DD1-4CDB-A619-BE9E12413FDA}" type="presOf" srcId="{FA680020-D004-4F9F-8E79-4C2D379B6492}" destId="{2D23983C-4142-4101-91A9-D6553C5B55A6}" srcOrd="1" destOrd="0" presId="urn:microsoft.com/office/officeart/2005/8/layout/hierarchy3"/>
    <dgm:cxn modelId="{8C3AA819-7948-420B-97E4-1413D8874BF6}" srcId="{D6D302B5-0865-4E83-B8D9-6545CF9F62D5}" destId="{F8D42DBC-834C-4F1B-A9C6-A070CBEA400D}" srcOrd="0" destOrd="0" parTransId="{908C2EAB-0578-402F-A9FF-7CC214B6C8DC}" sibTransId="{04B91BE0-30F0-4DD2-A42D-99B3F93F378B}"/>
    <dgm:cxn modelId="{49F2B815-6C35-4DBD-A0B3-DF3EAFC96BB8}" type="presParOf" srcId="{766B8FC5-880C-49A4-9BA8-320E43A0A720}" destId="{F2DA5CF0-EF93-4725-BDE3-1F9EDC56E8A6}" srcOrd="0" destOrd="0" presId="urn:microsoft.com/office/officeart/2005/8/layout/hierarchy3"/>
    <dgm:cxn modelId="{C857472B-1E1F-467C-96B2-177B0B4B5DE1}" type="presParOf" srcId="{F2DA5CF0-EF93-4725-BDE3-1F9EDC56E8A6}" destId="{87B320F7-530B-47FE-AD7D-1654699BA256}" srcOrd="0" destOrd="0" presId="urn:microsoft.com/office/officeart/2005/8/layout/hierarchy3"/>
    <dgm:cxn modelId="{C835CE1B-4654-4461-B88D-C74857E918E8}" type="presParOf" srcId="{87B320F7-530B-47FE-AD7D-1654699BA256}" destId="{CD8CED3A-F897-4382-A5D6-3F8FD4FCCA09}" srcOrd="0" destOrd="0" presId="urn:microsoft.com/office/officeart/2005/8/layout/hierarchy3"/>
    <dgm:cxn modelId="{85D04CA4-8F6D-4D62-A577-7614052D850D}" type="presParOf" srcId="{87B320F7-530B-47FE-AD7D-1654699BA256}" destId="{CB151CD5-8D76-448A-BF62-FEE5A43D2121}" srcOrd="1" destOrd="0" presId="urn:microsoft.com/office/officeart/2005/8/layout/hierarchy3"/>
    <dgm:cxn modelId="{4F4B04D9-E106-447D-96F7-149E1179C75B}" type="presParOf" srcId="{F2DA5CF0-EF93-4725-BDE3-1F9EDC56E8A6}" destId="{523B8C47-00A4-40AD-8220-646E07176035}" srcOrd="1" destOrd="0" presId="urn:microsoft.com/office/officeart/2005/8/layout/hierarchy3"/>
    <dgm:cxn modelId="{F6726337-BFFE-45D2-A263-864ECF57C1AE}" type="presParOf" srcId="{523B8C47-00A4-40AD-8220-646E07176035}" destId="{84A9C21E-6DFB-448C-A837-1BA4C2FDED49}" srcOrd="0" destOrd="0" presId="urn:microsoft.com/office/officeart/2005/8/layout/hierarchy3"/>
    <dgm:cxn modelId="{E6C3187E-182D-4A64-8782-699989914341}" type="presParOf" srcId="{523B8C47-00A4-40AD-8220-646E07176035}" destId="{34AFCB45-F087-45EF-9261-D40EB07F783F}" srcOrd="1" destOrd="0" presId="urn:microsoft.com/office/officeart/2005/8/layout/hierarchy3"/>
    <dgm:cxn modelId="{0D745E82-5276-4505-940E-570FED00D05B}" type="presParOf" srcId="{523B8C47-00A4-40AD-8220-646E07176035}" destId="{3BFBC0EA-90DE-4117-8B4E-27EEFCC8F6D5}" srcOrd="2" destOrd="0" presId="urn:microsoft.com/office/officeart/2005/8/layout/hierarchy3"/>
    <dgm:cxn modelId="{25BD0162-035D-4182-AE3A-0BE4D30C6415}" type="presParOf" srcId="{523B8C47-00A4-40AD-8220-646E07176035}" destId="{EAA4E6BC-0F1F-4800-88DF-4A9CF2AA1F1E}" srcOrd="3" destOrd="0" presId="urn:microsoft.com/office/officeart/2005/8/layout/hierarchy3"/>
    <dgm:cxn modelId="{41F0FFA7-F05C-4BCD-BDF0-BB617621351A}" type="presParOf" srcId="{766B8FC5-880C-49A4-9BA8-320E43A0A720}" destId="{0EB22EAD-E81B-4C85-97E1-39FBCECDFF14}" srcOrd="1" destOrd="0" presId="urn:microsoft.com/office/officeart/2005/8/layout/hierarchy3"/>
    <dgm:cxn modelId="{55D37906-FAE2-4067-B0FC-8CE7D4556B9C}" type="presParOf" srcId="{0EB22EAD-E81B-4C85-97E1-39FBCECDFF14}" destId="{10295734-8279-4276-8A7A-D667515ABABE}" srcOrd="0" destOrd="0" presId="urn:microsoft.com/office/officeart/2005/8/layout/hierarchy3"/>
    <dgm:cxn modelId="{7DAF07E7-E5FE-43E4-9AA9-C8DB4122660D}" type="presParOf" srcId="{10295734-8279-4276-8A7A-D667515ABABE}" destId="{7BC5DBFE-7AE2-4C2D-9759-3F90048FFE4B}" srcOrd="0" destOrd="0" presId="urn:microsoft.com/office/officeart/2005/8/layout/hierarchy3"/>
    <dgm:cxn modelId="{47EE3F57-59E4-4F70-95B6-C1F305676A70}" type="presParOf" srcId="{10295734-8279-4276-8A7A-D667515ABABE}" destId="{2D23983C-4142-4101-91A9-D6553C5B55A6}" srcOrd="1" destOrd="0" presId="urn:microsoft.com/office/officeart/2005/8/layout/hierarchy3"/>
    <dgm:cxn modelId="{7B0511C7-EFBF-401A-B185-DA051DAF141C}" type="presParOf" srcId="{0EB22EAD-E81B-4C85-97E1-39FBCECDFF14}" destId="{80CC66E3-000E-44DB-89FF-5CF44FF00012}" srcOrd="1" destOrd="0" presId="urn:microsoft.com/office/officeart/2005/8/layout/hierarchy3"/>
    <dgm:cxn modelId="{E165F8B5-56DF-4A47-BBA3-ADC018A2E7FE}" type="presParOf" srcId="{80CC66E3-000E-44DB-89FF-5CF44FF00012}" destId="{1C20D9E0-39D6-4BAE-B825-73E5460C6BEC}" srcOrd="0" destOrd="0" presId="urn:microsoft.com/office/officeart/2005/8/layout/hierarchy3"/>
    <dgm:cxn modelId="{1536271D-072D-40A5-8F7B-BF25C144D9E5}" type="presParOf" srcId="{80CC66E3-000E-44DB-89FF-5CF44FF00012}" destId="{7E9236F0-30F6-4B70-9B94-9311BD183BE3}" srcOrd="1" destOrd="0" presId="urn:microsoft.com/office/officeart/2005/8/layout/hierarchy3"/>
    <dgm:cxn modelId="{B2FE2E0F-3595-4CA7-98BC-60A7C3C9BA4E}" type="presParOf" srcId="{80CC66E3-000E-44DB-89FF-5CF44FF00012}" destId="{9C349148-F77B-4E11-8C82-1ABC27F8FE71}" srcOrd="2" destOrd="0" presId="urn:microsoft.com/office/officeart/2005/8/layout/hierarchy3"/>
    <dgm:cxn modelId="{F4BAD333-8BE8-4BCF-95F7-C7FFBB2EFDA2}" type="presParOf" srcId="{80CC66E3-000E-44DB-89FF-5CF44FF00012}" destId="{401838A0-AA76-4268-9961-D834937296E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C5CCD-8B96-423E-B32A-FAB05E4D0DF5}">
      <dsp:nvSpPr>
        <dsp:cNvPr id="0" name=""/>
        <dsp:cNvSpPr/>
      </dsp:nvSpPr>
      <dsp:spPr>
        <a:xfrm>
          <a:off x="2214607" y="1311046"/>
          <a:ext cx="1666396" cy="1441500"/>
        </a:xfrm>
        <a:prstGeom prst="hexagon">
          <a:avLst>
            <a:gd name="adj" fmla="val 28570"/>
            <a:gd name="vf" fmla="val 115470"/>
          </a:avLst>
        </a:pr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2490752" y="1549923"/>
        <a:ext cx="1114106" cy="963746"/>
      </dsp:txXfrm>
    </dsp:sp>
    <dsp:sp modelId="{FE686CFB-19DD-43C6-A903-F70D9E286EEB}">
      <dsp:nvSpPr>
        <dsp:cNvPr id="0" name=""/>
        <dsp:cNvSpPr/>
      </dsp:nvSpPr>
      <dsp:spPr>
        <a:xfrm>
          <a:off x="3258092" y="621385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97216-C6C8-464D-A46D-7CAC39EB1290}">
      <dsp:nvSpPr>
        <dsp:cNvPr id="0" name=""/>
        <dsp:cNvSpPr/>
      </dsp:nvSpPr>
      <dsp:spPr>
        <a:xfrm>
          <a:off x="2368106" y="0"/>
          <a:ext cx="1365600" cy="1181404"/>
        </a:xfrm>
        <a:prstGeom prst="hexagon">
          <a:avLst>
            <a:gd name="adj" fmla="val 28570"/>
            <a:gd name="vf" fmla="val 11547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800" kern="1200" dirty="0" smtClean="0"/>
            <a:t>ও</a:t>
          </a:r>
          <a:endParaRPr lang="en-US" sz="3800" kern="1200" dirty="0"/>
        </a:p>
      </dsp:txBody>
      <dsp:txXfrm>
        <a:off x="2594415" y="195784"/>
        <a:ext cx="912982" cy="789836"/>
      </dsp:txXfrm>
    </dsp:sp>
    <dsp:sp modelId="{991A902E-A20B-46E0-AA51-71EE6847F6EE}">
      <dsp:nvSpPr>
        <dsp:cNvPr id="0" name=""/>
        <dsp:cNvSpPr/>
      </dsp:nvSpPr>
      <dsp:spPr>
        <a:xfrm>
          <a:off x="3991865" y="163413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18C722-B6B2-45C4-9AE2-D8208EEB5087}">
      <dsp:nvSpPr>
        <dsp:cNvPr id="0" name=""/>
        <dsp:cNvSpPr/>
      </dsp:nvSpPr>
      <dsp:spPr>
        <a:xfrm>
          <a:off x="3620521" y="726643"/>
          <a:ext cx="1365600" cy="1181404"/>
        </a:xfrm>
        <a:prstGeom prst="hexagon">
          <a:avLst>
            <a:gd name="adj" fmla="val 28570"/>
            <a:gd name="vf" fmla="val 115470"/>
          </a:avLst>
        </a:pr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3846830" y="922427"/>
        <a:ext cx="912982" cy="789836"/>
      </dsp:txXfrm>
    </dsp:sp>
    <dsp:sp modelId="{E33AF911-BA67-4125-8E12-66AD69499CB3}">
      <dsp:nvSpPr>
        <dsp:cNvPr id="0" name=""/>
        <dsp:cNvSpPr/>
      </dsp:nvSpPr>
      <dsp:spPr>
        <a:xfrm>
          <a:off x="3482139" y="2777337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64329C-6456-4A6E-92AE-0AAB8744095F}">
      <dsp:nvSpPr>
        <dsp:cNvPr id="0" name=""/>
        <dsp:cNvSpPr/>
      </dsp:nvSpPr>
      <dsp:spPr>
        <a:xfrm>
          <a:off x="3620521" y="2155139"/>
          <a:ext cx="1365600" cy="1181404"/>
        </a:xfrm>
        <a:prstGeom prst="hexagon">
          <a:avLst>
            <a:gd name="adj" fmla="val 28570"/>
            <a:gd name="vf" fmla="val 115470"/>
          </a:avLst>
        </a:pr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3846830" y="2350923"/>
        <a:ext cx="912982" cy="789836"/>
      </dsp:txXfrm>
    </dsp:sp>
    <dsp:sp modelId="{C79AF22D-8730-4C55-9446-DCF54D797BA3}">
      <dsp:nvSpPr>
        <dsp:cNvPr id="0" name=""/>
        <dsp:cNvSpPr/>
      </dsp:nvSpPr>
      <dsp:spPr>
        <a:xfrm>
          <a:off x="2217708" y="2896006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70F270-CDCE-42A6-AE0F-3156F2474914}">
      <dsp:nvSpPr>
        <dsp:cNvPr id="0" name=""/>
        <dsp:cNvSpPr/>
      </dsp:nvSpPr>
      <dsp:spPr>
        <a:xfrm>
          <a:off x="2368106" y="2882595"/>
          <a:ext cx="1365600" cy="1181404"/>
        </a:xfrm>
        <a:prstGeom prst="hexagon">
          <a:avLst>
            <a:gd name="adj" fmla="val 28570"/>
            <a:gd name="vf" fmla="val 115470"/>
          </a:avLst>
        </a:prstGeom>
        <a:noFill/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2594415" y="3078379"/>
        <a:ext cx="912982" cy="789836"/>
      </dsp:txXfrm>
    </dsp:sp>
    <dsp:sp modelId="{64D0C22D-1F50-4AE4-AB6F-725774F0283A}">
      <dsp:nvSpPr>
        <dsp:cNvPr id="0" name=""/>
        <dsp:cNvSpPr/>
      </dsp:nvSpPr>
      <dsp:spPr>
        <a:xfrm>
          <a:off x="1471919" y="188366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5A8997-865F-4EAF-A549-34BC8A76A8B9}">
      <dsp:nvSpPr>
        <dsp:cNvPr id="0" name=""/>
        <dsp:cNvSpPr/>
      </dsp:nvSpPr>
      <dsp:spPr>
        <a:xfrm>
          <a:off x="1109878" y="2155952"/>
          <a:ext cx="1365600" cy="1181404"/>
        </a:xfrm>
        <a:prstGeom prst="hexagon">
          <a:avLst>
            <a:gd name="adj" fmla="val 28570"/>
            <a:gd name="vf" fmla="val 115470"/>
          </a:avLst>
        </a:prstGeom>
        <a:noFill/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1336187" y="2351736"/>
        <a:ext cx="912982" cy="789836"/>
      </dsp:txXfrm>
    </dsp:sp>
    <dsp:sp modelId="{141D0868-2131-4A31-8F61-6CCFE6EBDAD6}">
      <dsp:nvSpPr>
        <dsp:cNvPr id="0" name=""/>
        <dsp:cNvSpPr/>
      </dsp:nvSpPr>
      <dsp:spPr>
        <a:xfrm>
          <a:off x="1109878" y="725017"/>
          <a:ext cx="1365600" cy="1181404"/>
        </a:xfrm>
        <a:prstGeom prst="hexagon">
          <a:avLst>
            <a:gd name="adj" fmla="val 28570"/>
            <a:gd name="vf" fmla="val 115470"/>
          </a:avLst>
        </a:pr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1336187" y="920801"/>
        <a:ext cx="912982" cy="7898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CED3A-F897-4382-A5D6-3F8FD4FCCA09}">
      <dsp:nvSpPr>
        <dsp:cNvPr id="0" name=""/>
        <dsp:cNvSpPr/>
      </dsp:nvSpPr>
      <dsp:spPr>
        <a:xfrm>
          <a:off x="436066" y="496"/>
          <a:ext cx="2321718" cy="116085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70066" y="34496"/>
        <a:ext cx="2253718" cy="1092859"/>
      </dsp:txXfrm>
    </dsp:sp>
    <dsp:sp modelId="{84A9C21E-6DFB-448C-A837-1BA4C2FDED49}">
      <dsp:nvSpPr>
        <dsp:cNvPr id="0" name=""/>
        <dsp:cNvSpPr/>
      </dsp:nvSpPr>
      <dsp:spPr>
        <a:xfrm>
          <a:off x="668238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FCB45-F087-45EF-9261-D40EB07F783F}">
      <dsp:nvSpPr>
        <dsp:cNvPr id="0" name=""/>
        <dsp:cNvSpPr/>
      </dsp:nvSpPr>
      <dsp:spPr>
        <a:xfrm>
          <a:off x="900410" y="1451570"/>
          <a:ext cx="1857374" cy="116085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জাতিপুঞ্জ গঠন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১৯২০</a:t>
          </a:r>
          <a:endParaRPr lang="en-US" sz="1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34410" y="1485570"/>
        <a:ext cx="1789374" cy="1092859"/>
      </dsp:txXfrm>
    </dsp:sp>
    <dsp:sp modelId="{3BFBC0EA-90DE-4117-8B4E-27EEFCC8F6D5}">
      <dsp:nvSpPr>
        <dsp:cNvPr id="0" name=""/>
        <dsp:cNvSpPr/>
      </dsp:nvSpPr>
      <dsp:spPr>
        <a:xfrm>
          <a:off x="668238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A4E6BC-0F1F-4800-88DF-4A9CF2AA1F1E}">
      <dsp:nvSpPr>
        <dsp:cNvPr id="0" name=""/>
        <dsp:cNvSpPr/>
      </dsp:nvSpPr>
      <dsp:spPr>
        <a:xfrm>
          <a:off x="900410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জাতিপুঞ্জের ব্যর্থতা</a:t>
          </a:r>
          <a:endParaRPr lang="en-US" sz="1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34410" y="2936644"/>
        <a:ext cx="1789374" cy="1092859"/>
      </dsp:txXfrm>
    </dsp:sp>
    <dsp:sp modelId="{7BC5DBFE-7AE2-4C2D-9759-3F90048FFE4B}">
      <dsp:nvSpPr>
        <dsp:cNvPr id="0" name=""/>
        <dsp:cNvSpPr/>
      </dsp:nvSpPr>
      <dsp:spPr>
        <a:xfrm>
          <a:off x="3338214" y="496"/>
          <a:ext cx="2321718" cy="116085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372214" y="34496"/>
        <a:ext cx="2253718" cy="1092859"/>
      </dsp:txXfrm>
    </dsp:sp>
    <dsp:sp modelId="{1C20D9E0-39D6-4BAE-B825-73E5460C6BEC}">
      <dsp:nvSpPr>
        <dsp:cNvPr id="0" name=""/>
        <dsp:cNvSpPr/>
      </dsp:nvSpPr>
      <dsp:spPr>
        <a:xfrm>
          <a:off x="3570386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9236F0-30F6-4B70-9B94-9311BD183BE3}">
      <dsp:nvSpPr>
        <dsp:cNvPr id="0" name=""/>
        <dsp:cNvSpPr/>
      </dsp:nvSpPr>
      <dsp:spPr>
        <a:xfrm>
          <a:off x="3802558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যুদ্ধের ভয়াবহতায়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বিশ্ববাসি স্তম্ভিত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ও আতঙ্কিত</a:t>
          </a:r>
        </a:p>
      </dsp:txBody>
      <dsp:txXfrm>
        <a:off x="3836558" y="1485570"/>
        <a:ext cx="1789374" cy="1092859"/>
      </dsp:txXfrm>
    </dsp:sp>
    <dsp:sp modelId="{9C349148-F77B-4E11-8C82-1ABC27F8FE71}">
      <dsp:nvSpPr>
        <dsp:cNvPr id="0" name=""/>
        <dsp:cNvSpPr/>
      </dsp:nvSpPr>
      <dsp:spPr>
        <a:xfrm>
          <a:off x="3570386" y="1161355"/>
          <a:ext cx="269709" cy="2315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5171"/>
              </a:lnTo>
              <a:lnTo>
                <a:pt x="269709" y="23151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1838A0-AA76-4268-9961-D834937296E4}">
      <dsp:nvSpPr>
        <dsp:cNvPr id="0" name=""/>
        <dsp:cNvSpPr/>
      </dsp:nvSpPr>
      <dsp:spPr>
        <a:xfrm>
          <a:off x="3840096" y="2896097"/>
          <a:ext cx="1857374" cy="116085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জাতিসংঘের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২৪অক্টবর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১৯৪৫</a:t>
          </a:r>
          <a:endParaRPr lang="en-US" sz="1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74096" y="2930097"/>
        <a:ext cx="1789374" cy="1092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85868-9E5B-45C9-9B17-BC31868D307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940DC-BE63-478D-9CDA-5FCCC2FFB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9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940DC-BE63-478D-9CDA-5FCCC2FFB4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74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940DC-BE63-478D-9CDA-5FCCC2FFB4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02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359C-1E98-433B-B306-759293C4A0F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CC40-7B21-476E-9F63-E943E91B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8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359C-1E98-433B-B306-759293C4A0F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CC40-7B21-476E-9F63-E943E91B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0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359C-1E98-433B-B306-759293C4A0F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CC40-7B21-476E-9F63-E943E91B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1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359C-1E98-433B-B306-759293C4A0F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CC40-7B21-476E-9F63-E943E91B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7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359C-1E98-433B-B306-759293C4A0F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CC40-7B21-476E-9F63-E943E91B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7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359C-1E98-433B-B306-759293C4A0F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CC40-7B21-476E-9F63-E943E91B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4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359C-1E98-433B-B306-759293C4A0F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CC40-7B21-476E-9F63-E943E91B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5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359C-1E98-433B-B306-759293C4A0F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CC40-7B21-476E-9F63-E943E91B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359C-1E98-433B-B306-759293C4A0F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CC40-7B21-476E-9F63-E943E91B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3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359C-1E98-433B-B306-759293C4A0F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CC40-7B21-476E-9F63-E943E91B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9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359C-1E98-433B-B306-759293C4A0F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CC40-7B21-476E-9F63-E943E91B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3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0359C-1E98-433B-B306-759293C4A0F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4CC40-7B21-476E-9F63-E943E91B6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9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3848" y="2492896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chemeClr val="accent6">
                    <a:lumMod val="75000"/>
                  </a:schemeClr>
                </a:solidFill>
              </a:rPr>
              <a:t>স্বাগতম</a:t>
            </a:r>
            <a:endParaRPr lang="en-US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559"/>
            <a:ext cx="9144000" cy="69375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75656" y="3000727"/>
            <a:ext cx="39613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স্বাগতম</a:t>
            </a:r>
            <a:endParaRPr lang="en-US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35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210041"/>
            <a:ext cx="24753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4800" b="1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7" y="1344675"/>
            <a:ext cx="7512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accent2">
                    <a:lumMod val="50000"/>
                  </a:schemeClr>
                </a:solidFill>
              </a:rPr>
              <a:t>আমরা </a:t>
            </a:r>
            <a:r>
              <a:rPr lang="bn-BD" sz="2400" dirty="0">
                <a:solidFill>
                  <a:schemeClr val="accent2">
                    <a:lumMod val="50000"/>
                  </a:schemeClr>
                </a:solidFill>
              </a:rPr>
              <a:t>সবাই </a:t>
            </a:r>
            <a:r>
              <a:rPr lang="bn-BD" sz="2400" dirty="0" smtClean="0">
                <a:solidFill>
                  <a:schemeClr val="accent2">
                    <a:lumMod val="50000"/>
                  </a:schemeClr>
                </a:solidFill>
              </a:rPr>
              <a:t>চারটি দলে ভাগ হয়ে যাই এবং নিচের প্রশ্নের উত্তর দলে আলোচনা করে খাতায় </a:t>
            </a:r>
          </a:p>
          <a:p>
            <a:r>
              <a:rPr lang="bn-BD" sz="2400" dirty="0" smtClean="0">
                <a:solidFill>
                  <a:schemeClr val="accent2">
                    <a:lumMod val="50000"/>
                  </a:schemeClr>
                </a:solidFill>
              </a:rPr>
              <a:t>লিখিঃ </a:t>
            </a:r>
            <a:r>
              <a:rPr lang="bn-BD" sz="2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3645024"/>
            <a:ext cx="761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solidFill>
                  <a:schemeClr val="accent2">
                    <a:lumMod val="75000"/>
                  </a:schemeClr>
                </a:solidFill>
              </a:rPr>
              <a:t>প্রশ্নঃ বাংলাদেশের উন্নয়নে জাতিসংঘের পাঁচটি অবদান লিখ।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476672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(১০ মি,)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6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260648"/>
            <a:ext cx="1861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মুল্যায়নঃ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749" y="118746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/>
              <a:t>প্রশ্নঃ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060848"/>
            <a:ext cx="428675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১।জাতিসংঘ কত সালে প্রতিষ্ঠিত হয়?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২।জাতিসংঘের মূল উদ্দেশ্য কী?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৩।বাংলাদেশে কাজ করে জাতিসংঘের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এমন ২’টি প্রতিষ্ঠানের নাম বল।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৪।শান্তি রক্ষামিশনে বাংলাদেশের কত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জন সৈন্য কর্মরত আছেন?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749" y="40466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(৭ মি,)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9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364014"/>
            <a:ext cx="21723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8021" y="2475869"/>
            <a:ext cx="70278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প্রশ্নঃ</a:t>
            </a:r>
          </a:p>
          <a:p>
            <a:r>
              <a:rPr lang="bn-BD" dirty="0" smtClean="0"/>
              <a:t>     বিশ্ব শান্তি প্রতিষ্ঠায় জাতিসংঘ কতটা সফল হতে পারছে ? বর্ননা কর।</a:t>
            </a:r>
          </a:p>
          <a:p>
            <a:endParaRPr lang="bn-BD" dirty="0"/>
          </a:p>
          <a:p>
            <a:r>
              <a:rPr lang="bn-BD" dirty="0" smtClean="0"/>
              <a:t>                          (১২ থেকে ১৪টি বাক্য)</a:t>
            </a:r>
            <a:endParaRPr lang="bn-BD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548680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(৩ মি,)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31840" y="2924944"/>
            <a:ext cx="46085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002060"/>
                </a:solidFill>
              </a:rPr>
              <a:t>সকলকে ধন্যবাদ</a:t>
            </a:r>
          </a:p>
          <a:p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94580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9792" y="1555334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নামঃ জাফরিন সুলতানা</a:t>
            </a:r>
          </a:p>
          <a:p>
            <a:endParaRPr lang="bn-BD" dirty="0"/>
          </a:p>
          <a:p>
            <a:r>
              <a:rPr lang="bn-BD" dirty="0" smtClean="0"/>
              <a:t>পদবীঃ সহঃশিষ্কক</a:t>
            </a:r>
          </a:p>
          <a:p>
            <a:endParaRPr lang="bn-BD" dirty="0"/>
          </a:p>
          <a:p>
            <a:r>
              <a:rPr lang="bn-BD" dirty="0" smtClean="0"/>
              <a:t>বিদ্যালয়ঃ বড়লেখা বালিকা উচ্চ বিদ্যালয়</a:t>
            </a:r>
          </a:p>
          <a:p>
            <a:endParaRPr lang="bn-BD" dirty="0"/>
          </a:p>
          <a:p>
            <a:r>
              <a:rPr lang="bn-BD" dirty="0" smtClean="0"/>
              <a:t>তাংঃ০৯/০৭/২০২০</a:t>
            </a:r>
            <a:endParaRPr lang="bn-BD" dirty="0" smtClean="0"/>
          </a:p>
          <a:p>
            <a:endParaRPr lang="bn-BD" dirty="0" smtClean="0"/>
          </a:p>
          <a:p>
            <a:r>
              <a:rPr lang="bn-BD" dirty="0" smtClean="0"/>
              <a:t>শ্রেণিঃ দশম</a:t>
            </a:r>
          </a:p>
          <a:p>
            <a:endParaRPr lang="bn-BD" dirty="0"/>
          </a:p>
          <a:p>
            <a:r>
              <a:rPr lang="bn-BD" dirty="0" smtClean="0"/>
              <a:t>বিষয়ঃ পৌরনীতি ও নাগরিকতা</a:t>
            </a:r>
          </a:p>
          <a:p>
            <a:endParaRPr lang="bn-BD" dirty="0"/>
          </a:p>
          <a:p>
            <a:r>
              <a:rPr lang="bn-BD" dirty="0" smtClean="0"/>
              <a:t>অধ্যায়ঃ একাদশ</a:t>
            </a:r>
          </a:p>
          <a:p>
            <a:endParaRPr lang="bn-BD" dirty="0"/>
          </a:p>
          <a:p>
            <a:r>
              <a:rPr lang="bn-BD" dirty="0" smtClean="0"/>
              <a:t>শিরোনামঃবাংলাদেশ ও আন্ত্রর্জাতিক সংগঠণ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55776" y="548680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548680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(১ মি,)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6237312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সময়ঃ ৪০ মিনিট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21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67544" y="764704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নীচের চিত্রটি লক্ষ করঃ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88716254"/>
              </p:ext>
            </p:extLst>
          </p:nvPr>
        </p:nvGraphicFramePr>
        <p:xfrm>
          <a:off x="1522938" y="137029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95936" y="1870875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অছি পরিষদ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1444" y="2492896"/>
            <a:ext cx="995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নিরাপত্তা</a:t>
            </a:r>
          </a:p>
          <a:p>
            <a:r>
              <a:rPr lang="bn-BD" dirty="0" smtClean="0"/>
              <a:t>পরিষদ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36096" y="2492894"/>
            <a:ext cx="904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সাধারন</a:t>
            </a:r>
          </a:p>
          <a:p>
            <a:r>
              <a:rPr lang="bn-BD" dirty="0" smtClean="0"/>
              <a:t>পরিষদ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93977" y="3933056"/>
            <a:ext cx="1301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আন্তর্জাতিক</a:t>
            </a:r>
          </a:p>
          <a:p>
            <a:r>
              <a:rPr lang="bn-BD" dirty="0" smtClean="0"/>
              <a:t>আদালত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26559" y="4552422"/>
            <a:ext cx="1088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জাতিসংঘ</a:t>
            </a:r>
          </a:p>
          <a:p>
            <a:r>
              <a:rPr lang="bn-BD" dirty="0" smtClean="0"/>
              <a:t>সচিবালয়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25488" y="3748389"/>
            <a:ext cx="11256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ওসামাজিক 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44004" y="3140684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জাতিসংঘ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0695" y="5687942"/>
            <a:ext cx="5132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খালি ঘরে কী হবে?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332656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(৩ মি,)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3856"/>
            <a:ext cx="1603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শিখণ ফলঃ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1844824"/>
            <a:ext cx="565731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১। জাতিসংঘের গঠন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উদ্দেশ্য বর্ণনা করতে পারবে।</a:t>
            </a:r>
          </a:p>
          <a:p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বাংলাদেশ ও জাতিসংঘের সম্পর্ক ব্যাখ্যা করতে পারবে।</a:t>
            </a:r>
          </a:p>
          <a:p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জাতিসংঘ শান্তিরক্ষা মিশনে বাংলাদেশের ভূমিকা বর্ণনা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করতে পারবে।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33265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(২ মি,)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812503876"/>
              </p:ext>
            </p:extLst>
          </p:nvPr>
        </p:nvGraphicFramePr>
        <p:xfrm>
          <a:off x="1403648" y="256490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3000" y="63771"/>
            <a:ext cx="9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4527425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23728" y="1700808"/>
            <a:ext cx="1976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বিশ্বযুদ্ধের ভয়াবহতা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১৯১৪ - ১৯১৮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1700808"/>
            <a:ext cx="1577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400" dirty="0" smtClean="0"/>
              <a:t>দ্বিতীয় বিশ্বযুদ্ধ শুরু</a:t>
            </a:r>
          </a:p>
          <a:p>
            <a:r>
              <a:rPr lang="bn-BD" sz="1400" dirty="0"/>
              <a:t> </a:t>
            </a:r>
            <a:r>
              <a:rPr lang="bn-BD" sz="1400" dirty="0" smtClean="0"/>
              <a:t> ১৯৩৯ - ১৯৪৫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883242" y="372090"/>
            <a:ext cx="3520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জাতিসংঘ গঠনের উদ্দেশ্যঃ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000" y="372090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(৩ মি)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5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9791" y="2204864"/>
            <a:ext cx="6053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জাতিসংঘ গঠনের মূল উদ্দেশ্য কী ছিল? 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758064"/>
            <a:ext cx="2012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37092" y="4170437"/>
            <a:ext cx="53816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বিশ্বে শান্তি প্রতিষ্ঠা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33265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(২ মি,)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3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92696"/>
            <a:ext cx="2234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জাতিসংঘের গঠনঃ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060848"/>
            <a:ext cx="67965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জাতিসংঘ একজন মহাসচিব, কয়েকজন উপসচিব ও কর্মচারি নিয়ে গঠিত।</a:t>
            </a:r>
          </a:p>
          <a:p>
            <a:endParaRPr lang="bn-BD" sz="24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মহাসচিব , পাঁচ বছরের জন্য সাধারন পরিষদের সদস্যদের দ্বারা নির্বাচিত হন।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404664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(৪ মি,)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089" y="45118"/>
            <a:ext cx="3102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জাতিসংঘ ও বাংলাদেশ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892"/>
            <a:ext cx="4283968" cy="20790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2758147"/>
            <a:ext cx="4001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মাননীয় প্রধানমন্ত্রী ওজাতিসংঘ মহাসচিব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6" y="3183954"/>
            <a:ext cx="4283968" cy="30744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154" y="3210391"/>
            <a:ext cx="4572000" cy="304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742765" y="6340678"/>
            <a:ext cx="5516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WHO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স্বাস্থ্য খাতে অবদান রাখছে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204" y="629893"/>
            <a:ext cx="4715950" cy="207902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249706" y="2748726"/>
            <a:ext cx="5004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যুদ্ধবিধ্যস্ত  বাংলাদেশের পুনর্গঠনে সহায়তা করেছিল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5486" y="45118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(৩ মি)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46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64" y="158987"/>
            <a:ext cx="4752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আরও দেখঃ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6338"/>
            <a:ext cx="4211960" cy="19565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860958"/>
            <a:ext cx="4657274" cy="1991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" y="3615195"/>
            <a:ext cx="3381375" cy="23606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762" y="3615195"/>
            <a:ext cx="1514475" cy="23606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615195"/>
            <a:ext cx="3505146" cy="23606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9512" y="2886275"/>
            <a:ext cx="235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রোহিঙ্গা শরণার্থী সংকট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88287" y="2840108"/>
            <a:ext cx="2765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শান্তি রক্ষা মিশনে অংশগ্রহন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55549" y="6121302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 ও কৃষি ক্ষেত্রে অবদান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66520" y="6102286"/>
            <a:ext cx="87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উন্নয়নে</a:t>
            </a:r>
          </a:p>
          <a:p>
            <a:r>
              <a:rPr lang="bn-BD" dirty="0" smtClean="0"/>
              <a:t>অবদান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5536" y="6209372"/>
            <a:ext cx="2435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অন্নান্য শরনার্থী সঙ্কতটে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5536" y="512930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(২ মি,)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0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</TotalTime>
  <Words>333</Words>
  <Application>Microsoft Office PowerPoint</Application>
  <PresentationFormat>On-screen Show (4:3)</PresentationFormat>
  <Paragraphs>111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81</cp:revision>
  <dcterms:created xsi:type="dcterms:W3CDTF">2020-07-07T04:57:55Z</dcterms:created>
  <dcterms:modified xsi:type="dcterms:W3CDTF">2020-07-09T07:15:04Z</dcterms:modified>
</cp:coreProperties>
</file>