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90" r:id="rId10"/>
    <p:sldId id="289" r:id="rId11"/>
    <p:sldId id="291" r:id="rId12"/>
    <p:sldId id="292" r:id="rId13"/>
    <p:sldId id="295" r:id="rId14"/>
    <p:sldId id="293" r:id="rId15"/>
    <p:sldId id="297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F2B6B-1E3B-46C9-91C7-10EA85F15857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7FD0A-41FD-4626-8CC9-EAFF3BF6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89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C7B1-F753-4B0F-A018-EDB67160E042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739-1D8B-4E2C-9184-61C538DC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4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C7B1-F753-4B0F-A018-EDB67160E042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739-1D8B-4E2C-9184-61C538DC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6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C7B1-F753-4B0F-A018-EDB67160E042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739-1D8B-4E2C-9184-61C538DC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6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C7B1-F753-4B0F-A018-EDB67160E042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739-1D8B-4E2C-9184-61C538DC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2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C7B1-F753-4B0F-A018-EDB67160E042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739-1D8B-4E2C-9184-61C538DC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2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C7B1-F753-4B0F-A018-EDB67160E042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739-1D8B-4E2C-9184-61C538DC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5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C7B1-F753-4B0F-A018-EDB67160E042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739-1D8B-4E2C-9184-61C538DC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0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C7B1-F753-4B0F-A018-EDB67160E042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739-1D8B-4E2C-9184-61C538DC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2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C7B1-F753-4B0F-A018-EDB67160E042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739-1D8B-4E2C-9184-61C538DC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38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C7B1-F753-4B0F-A018-EDB67160E042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739-1D8B-4E2C-9184-61C538DC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1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C7B1-F753-4B0F-A018-EDB67160E042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739-1D8B-4E2C-9184-61C538DC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7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0C7B1-F753-4B0F-A018-EDB67160E042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BE739-1D8B-4E2C-9184-61C538DC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4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fif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3200400" y="500239"/>
            <a:ext cx="5791200" cy="1296988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শুভেচ্ছা ও অভিনন্দন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564" y="2375450"/>
            <a:ext cx="5181600" cy="4022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3425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2" y="304800"/>
            <a:ext cx="8553447" cy="923330"/>
          </a:xfrm>
          <a:prstGeom prst="rect">
            <a:avLst/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বাংলাদেশে শিল্পের ভবিষ্যৎ সম্ভাবনা</a:t>
            </a:r>
            <a:endParaRPr kumimoji="0" lang="en-US" sz="5400" b="0" i="0" u="none" strike="noStrike" kern="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77208" y="1714499"/>
            <a:ext cx="4125802" cy="3086100"/>
          </a:xfrm>
          <a:prstGeom prst="rect">
            <a:avLst/>
          </a:prstGeom>
          <a:noFill/>
          <a:ln w="28575">
            <a:solidFill>
              <a:sysClr val="windowText" lastClr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795" y="5214313"/>
            <a:ext cx="4152900" cy="12003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কম মজুরিতে প্রচুর শ্রমিক পাওয়া যায়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410" y="5203483"/>
            <a:ext cx="4139667" cy="1200329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তাই বিদেশিরা বিনিয়োগ ও শিল্প স্থাপনে আগ্রহী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596" y="1714499"/>
            <a:ext cx="4391099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9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13312" y="368005"/>
            <a:ext cx="5129349" cy="3945276"/>
          </a:xfrm>
          <a:prstGeom prst="rect">
            <a:avLst/>
          </a:prstGeom>
          <a:noFill/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2344" y="4498257"/>
            <a:ext cx="8493904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সরকার কর্তৃক রপ্তানি প্রক্রিয়াকরণ এলাকা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EPZ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প্রতিষ্ঠা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16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37937" y="579119"/>
            <a:ext cx="4165092" cy="3129730"/>
          </a:xfrm>
          <a:prstGeom prst="rect">
            <a:avLst/>
          </a:prstGeom>
          <a:noFill/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437638" y="4061825"/>
            <a:ext cx="8493904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বিদেশে কর্মরত বাংলাদেশিরাও তাদের অর্জিত অর্থ দেশে বিভিন্ন শিল্পখাতে বিনিয়োগ করছে।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33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491259" y="4419232"/>
            <a:ext cx="7957974" cy="161041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n-BD" sz="44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একটি শিল্প সম্ভাবনার দেশ - উক্তিটির স্বপক্ষে ৫টি যুক্তি দাও।</a:t>
            </a:r>
            <a:endParaRPr lang="bn-BD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247239" y="235973"/>
            <a:ext cx="3124200" cy="159036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সময়- ১০ মিনিট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urved Up Ribbon 5"/>
          <p:cNvSpPr/>
          <p:nvPr/>
        </p:nvSpPr>
        <p:spPr>
          <a:xfrm>
            <a:off x="1914833" y="2017596"/>
            <a:ext cx="8534400" cy="1295400"/>
          </a:xfrm>
          <a:prstGeom prst="ellipse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দলগত কাজ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67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760219" y="297547"/>
            <a:ext cx="8229601" cy="810603"/>
          </a:xfrm>
          <a:custGeom>
            <a:avLst/>
            <a:gdLst>
              <a:gd name="connsiteX0" fmla="*/ 0 w 8350996"/>
              <a:gd name="connsiteY0" fmla="*/ 73994 h 739937"/>
              <a:gd name="connsiteX1" fmla="*/ 73994 w 8350996"/>
              <a:gd name="connsiteY1" fmla="*/ 0 h 739937"/>
              <a:gd name="connsiteX2" fmla="*/ 8277002 w 8350996"/>
              <a:gd name="connsiteY2" fmla="*/ 0 h 739937"/>
              <a:gd name="connsiteX3" fmla="*/ 8350996 w 8350996"/>
              <a:gd name="connsiteY3" fmla="*/ 73994 h 739937"/>
              <a:gd name="connsiteX4" fmla="*/ 8350996 w 8350996"/>
              <a:gd name="connsiteY4" fmla="*/ 665943 h 739937"/>
              <a:gd name="connsiteX5" fmla="*/ 8277002 w 8350996"/>
              <a:gd name="connsiteY5" fmla="*/ 739937 h 739937"/>
              <a:gd name="connsiteX6" fmla="*/ 73994 w 8350996"/>
              <a:gd name="connsiteY6" fmla="*/ 739937 h 739937"/>
              <a:gd name="connsiteX7" fmla="*/ 0 w 8350996"/>
              <a:gd name="connsiteY7" fmla="*/ 665943 h 739937"/>
              <a:gd name="connsiteX8" fmla="*/ 0 w 8350996"/>
              <a:gd name="connsiteY8" fmla="*/ 73994 h 7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0996" h="739937">
                <a:moveTo>
                  <a:pt x="0" y="73994"/>
                </a:moveTo>
                <a:cubicBezTo>
                  <a:pt x="0" y="33128"/>
                  <a:pt x="33128" y="0"/>
                  <a:pt x="73994" y="0"/>
                </a:cubicBezTo>
                <a:lnTo>
                  <a:pt x="8277002" y="0"/>
                </a:lnTo>
                <a:cubicBezTo>
                  <a:pt x="8317868" y="0"/>
                  <a:pt x="8350996" y="33128"/>
                  <a:pt x="8350996" y="73994"/>
                </a:cubicBezTo>
                <a:lnTo>
                  <a:pt x="8350996" y="665943"/>
                </a:lnTo>
                <a:cubicBezTo>
                  <a:pt x="8350996" y="706809"/>
                  <a:pt x="8317868" y="739937"/>
                  <a:pt x="8277002" y="739937"/>
                </a:cubicBezTo>
                <a:lnTo>
                  <a:pt x="73994" y="739937"/>
                </a:lnTo>
                <a:cubicBezTo>
                  <a:pt x="33128" y="739937"/>
                  <a:pt x="0" y="706809"/>
                  <a:pt x="0" y="665943"/>
                </a:cubicBezTo>
                <a:lnTo>
                  <a:pt x="0" y="73994"/>
                </a:lnTo>
                <a:close/>
              </a:path>
            </a:pathLst>
          </a:custGeom>
          <a:gradFill rotWithShape="1">
            <a:gsLst>
              <a:gs pos="0">
                <a:srgbClr val="629DD1">
                  <a:tint val="50000"/>
                  <a:satMod val="300000"/>
                </a:srgbClr>
              </a:gs>
              <a:gs pos="35000">
                <a:srgbClr val="629DD1">
                  <a:tint val="37000"/>
                  <a:satMod val="300000"/>
                </a:srgbClr>
              </a:gs>
              <a:gs pos="100000">
                <a:srgbClr val="629DD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29DD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124542" tIns="90252" rIns="124542" bIns="90252" numCol="1" spcCol="1270" anchor="ctr" anchorCtr="0">
            <a:noAutofit/>
          </a:bodyPr>
          <a:lstStyle/>
          <a:p>
            <a:pPr marL="0" marR="0" lvl="0" indent="0" algn="ctr" defTabSz="2400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0" cap="none" spc="0" normalizeH="0" baseline="0" noProof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</a:t>
            </a:r>
            <a:endParaRPr kumimoji="0" lang="en-US" sz="5400" b="1" i="0" u="none" strike="noStrike" kern="0" cap="none" spc="0" normalizeH="0" baseline="0" noProof="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760219" y="1510608"/>
            <a:ext cx="8191501" cy="953216"/>
          </a:xfrm>
          <a:custGeom>
            <a:avLst/>
            <a:gdLst>
              <a:gd name="connsiteX0" fmla="*/ 0 w 5224110"/>
              <a:gd name="connsiteY0" fmla="*/ 158901 h 953216"/>
              <a:gd name="connsiteX1" fmla="*/ 158901 w 5224110"/>
              <a:gd name="connsiteY1" fmla="*/ 0 h 953216"/>
              <a:gd name="connsiteX2" fmla="*/ 5065209 w 5224110"/>
              <a:gd name="connsiteY2" fmla="*/ 0 h 953216"/>
              <a:gd name="connsiteX3" fmla="*/ 5224110 w 5224110"/>
              <a:gd name="connsiteY3" fmla="*/ 158901 h 953216"/>
              <a:gd name="connsiteX4" fmla="*/ 5224110 w 5224110"/>
              <a:gd name="connsiteY4" fmla="*/ 794315 h 953216"/>
              <a:gd name="connsiteX5" fmla="*/ 5065209 w 5224110"/>
              <a:gd name="connsiteY5" fmla="*/ 953216 h 953216"/>
              <a:gd name="connsiteX6" fmla="*/ 158901 w 5224110"/>
              <a:gd name="connsiteY6" fmla="*/ 953216 h 953216"/>
              <a:gd name="connsiteX7" fmla="*/ 0 w 5224110"/>
              <a:gd name="connsiteY7" fmla="*/ 794315 h 953216"/>
              <a:gd name="connsiteX8" fmla="*/ 0 w 5224110"/>
              <a:gd name="connsiteY8" fmla="*/ 158901 h 95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53216">
                <a:moveTo>
                  <a:pt x="0" y="158901"/>
                </a:moveTo>
                <a:cubicBezTo>
                  <a:pt x="0" y="71142"/>
                  <a:pt x="71142" y="0"/>
                  <a:pt x="158901" y="0"/>
                </a:cubicBezTo>
                <a:lnTo>
                  <a:pt x="5065209" y="0"/>
                </a:lnTo>
                <a:cubicBezTo>
                  <a:pt x="5152968" y="0"/>
                  <a:pt x="5224110" y="71142"/>
                  <a:pt x="5224110" y="158901"/>
                </a:cubicBezTo>
                <a:lnTo>
                  <a:pt x="5224110" y="794315"/>
                </a:lnTo>
                <a:cubicBezTo>
                  <a:pt x="5224110" y="882074"/>
                  <a:pt x="5152968" y="953216"/>
                  <a:pt x="5065209" y="953216"/>
                </a:cubicBezTo>
                <a:lnTo>
                  <a:pt x="158901" y="953216"/>
                </a:lnTo>
                <a:cubicBezTo>
                  <a:pt x="71142" y="953216"/>
                  <a:pt x="0" y="882074"/>
                  <a:pt x="0" y="794315"/>
                </a:cubicBezTo>
                <a:lnTo>
                  <a:pt x="0" y="158901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74125" tIns="274125" rIns="274125" bIns="274125" numCol="1" spcCol="1270" anchor="ctr" anchorCtr="0">
            <a:noAutofit/>
          </a:bodyPr>
          <a:lstStyle/>
          <a:p>
            <a:pPr marL="0" marR="0" lvl="0" indent="0" defTabSz="1422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নারীর কর্মসংস্থানে কোন শিল্পের ভূমিকা সর্বাধিক?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798319" y="2779817"/>
            <a:ext cx="8191501" cy="937822"/>
          </a:xfrm>
          <a:custGeom>
            <a:avLst/>
            <a:gdLst>
              <a:gd name="connsiteX0" fmla="*/ 0 w 5224110"/>
              <a:gd name="connsiteY0" fmla="*/ 156335 h 937822"/>
              <a:gd name="connsiteX1" fmla="*/ 156335 w 5224110"/>
              <a:gd name="connsiteY1" fmla="*/ 0 h 937822"/>
              <a:gd name="connsiteX2" fmla="*/ 5067775 w 5224110"/>
              <a:gd name="connsiteY2" fmla="*/ 0 h 937822"/>
              <a:gd name="connsiteX3" fmla="*/ 5224110 w 5224110"/>
              <a:gd name="connsiteY3" fmla="*/ 156335 h 937822"/>
              <a:gd name="connsiteX4" fmla="*/ 5224110 w 5224110"/>
              <a:gd name="connsiteY4" fmla="*/ 781487 h 937822"/>
              <a:gd name="connsiteX5" fmla="*/ 5067775 w 5224110"/>
              <a:gd name="connsiteY5" fmla="*/ 937822 h 937822"/>
              <a:gd name="connsiteX6" fmla="*/ 156335 w 5224110"/>
              <a:gd name="connsiteY6" fmla="*/ 937822 h 937822"/>
              <a:gd name="connsiteX7" fmla="*/ 0 w 5224110"/>
              <a:gd name="connsiteY7" fmla="*/ 781487 h 937822"/>
              <a:gd name="connsiteX8" fmla="*/ 0 w 5224110"/>
              <a:gd name="connsiteY8" fmla="*/ 156335 h 93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37822">
                <a:moveTo>
                  <a:pt x="0" y="156335"/>
                </a:moveTo>
                <a:cubicBezTo>
                  <a:pt x="0" y="69994"/>
                  <a:pt x="69994" y="0"/>
                  <a:pt x="156335" y="0"/>
                </a:cubicBezTo>
                <a:lnTo>
                  <a:pt x="5067775" y="0"/>
                </a:lnTo>
                <a:cubicBezTo>
                  <a:pt x="5154116" y="0"/>
                  <a:pt x="5224110" y="69994"/>
                  <a:pt x="5224110" y="156335"/>
                </a:cubicBezTo>
                <a:lnTo>
                  <a:pt x="5224110" y="781487"/>
                </a:lnTo>
                <a:cubicBezTo>
                  <a:pt x="5224110" y="867828"/>
                  <a:pt x="5154116" y="937822"/>
                  <a:pt x="5067775" y="937822"/>
                </a:cubicBezTo>
                <a:lnTo>
                  <a:pt x="156335" y="937822"/>
                </a:lnTo>
                <a:cubicBezTo>
                  <a:pt x="69994" y="937822"/>
                  <a:pt x="0" y="867828"/>
                  <a:pt x="0" y="781487"/>
                </a:cubicBezTo>
                <a:lnTo>
                  <a:pt x="0" y="156335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73373" tIns="273373" rIns="273373" bIns="273373" numCol="1" spcCol="127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কোন শিল্পপণ্য অধিক পরিমাণে  বিদেশে রপ্তানি করা হচ্ছে?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760218" y="3861171"/>
            <a:ext cx="8191501" cy="921730"/>
          </a:xfrm>
          <a:custGeom>
            <a:avLst/>
            <a:gdLst>
              <a:gd name="connsiteX0" fmla="*/ 0 w 5224110"/>
              <a:gd name="connsiteY0" fmla="*/ 153652 h 921730"/>
              <a:gd name="connsiteX1" fmla="*/ 153652 w 5224110"/>
              <a:gd name="connsiteY1" fmla="*/ 0 h 921730"/>
              <a:gd name="connsiteX2" fmla="*/ 5070458 w 5224110"/>
              <a:gd name="connsiteY2" fmla="*/ 0 h 921730"/>
              <a:gd name="connsiteX3" fmla="*/ 5224110 w 5224110"/>
              <a:gd name="connsiteY3" fmla="*/ 153652 h 921730"/>
              <a:gd name="connsiteX4" fmla="*/ 5224110 w 5224110"/>
              <a:gd name="connsiteY4" fmla="*/ 768078 h 921730"/>
              <a:gd name="connsiteX5" fmla="*/ 5070458 w 5224110"/>
              <a:gd name="connsiteY5" fmla="*/ 921730 h 921730"/>
              <a:gd name="connsiteX6" fmla="*/ 153652 w 5224110"/>
              <a:gd name="connsiteY6" fmla="*/ 921730 h 921730"/>
              <a:gd name="connsiteX7" fmla="*/ 0 w 5224110"/>
              <a:gd name="connsiteY7" fmla="*/ 768078 h 921730"/>
              <a:gd name="connsiteX8" fmla="*/ 0 w 5224110"/>
              <a:gd name="connsiteY8" fmla="*/ 153652 h 92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21730">
                <a:moveTo>
                  <a:pt x="0" y="153652"/>
                </a:moveTo>
                <a:cubicBezTo>
                  <a:pt x="0" y="68792"/>
                  <a:pt x="68792" y="0"/>
                  <a:pt x="153652" y="0"/>
                </a:cubicBezTo>
                <a:lnTo>
                  <a:pt x="5070458" y="0"/>
                </a:lnTo>
                <a:cubicBezTo>
                  <a:pt x="5155318" y="0"/>
                  <a:pt x="5224110" y="68792"/>
                  <a:pt x="5224110" y="153652"/>
                </a:cubicBezTo>
                <a:lnTo>
                  <a:pt x="5224110" y="768078"/>
                </a:lnTo>
                <a:cubicBezTo>
                  <a:pt x="5224110" y="852938"/>
                  <a:pt x="5155318" y="921730"/>
                  <a:pt x="5070458" y="921730"/>
                </a:cubicBezTo>
                <a:lnTo>
                  <a:pt x="153652" y="921730"/>
                </a:lnTo>
                <a:cubicBezTo>
                  <a:pt x="68792" y="921730"/>
                  <a:pt x="0" y="852938"/>
                  <a:pt x="0" y="768078"/>
                </a:cubicBezTo>
                <a:lnTo>
                  <a:pt x="0" y="153652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72587" tIns="272587" rIns="272587" bIns="272587" numCol="1" spcCol="1270" anchor="ctr" anchorCtr="0">
            <a:noAutofit/>
          </a:bodyPr>
          <a:lstStyle/>
          <a:p>
            <a:pPr marL="0" marR="0" lvl="0" indent="0" algn="just" defTabSz="1422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ওয়ান স্টপ সেবা বলতে কী বুঝ?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760218" y="5135880"/>
            <a:ext cx="8191501" cy="921730"/>
          </a:xfrm>
          <a:custGeom>
            <a:avLst/>
            <a:gdLst>
              <a:gd name="connsiteX0" fmla="*/ 0 w 5224110"/>
              <a:gd name="connsiteY0" fmla="*/ 153652 h 921730"/>
              <a:gd name="connsiteX1" fmla="*/ 153652 w 5224110"/>
              <a:gd name="connsiteY1" fmla="*/ 0 h 921730"/>
              <a:gd name="connsiteX2" fmla="*/ 5070458 w 5224110"/>
              <a:gd name="connsiteY2" fmla="*/ 0 h 921730"/>
              <a:gd name="connsiteX3" fmla="*/ 5224110 w 5224110"/>
              <a:gd name="connsiteY3" fmla="*/ 153652 h 921730"/>
              <a:gd name="connsiteX4" fmla="*/ 5224110 w 5224110"/>
              <a:gd name="connsiteY4" fmla="*/ 768078 h 921730"/>
              <a:gd name="connsiteX5" fmla="*/ 5070458 w 5224110"/>
              <a:gd name="connsiteY5" fmla="*/ 921730 h 921730"/>
              <a:gd name="connsiteX6" fmla="*/ 153652 w 5224110"/>
              <a:gd name="connsiteY6" fmla="*/ 921730 h 921730"/>
              <a:gd name="connsiteX7" fmla="*/ 0 w 5224110"/>
              <a:gd name="connsiteY7" fmla="*/ 768078 h 921730"/>
              <a:gd name="connsiteX8" fmla="*/ 0 w 5224110"/>
              <a:gd name="connsiteY8" fmla="*/ 153652 h 92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21730">
                <a:moveTo>
                  <a:pt x="0" y="153652"/>
                </a:moveTo>
                <a:cubicBezTo>
                  <a:pt x="0" y="68792"/>
                  <a:pt x="68792" y="0"/>
                  <a:pt x="153652" y="0"/>
                </a:cubicBezTo>
                <a:lnTo>
                  <a:pt x="5070458" y="0"/>
                </a:lnTo>
                <a:cubicBezTo>
                  <a:pt x="5155318" y="0"/>
                  <a:pt x="5224110" y="68792"/>
                  <a:pt x="5224110" y="153652"/>
                </a:cubicBezTo>
                <a:lnTo>
                  <a:pt x="5224110" y="768078"/>
                </a:lnTo>
                <a:cubicBezTo>
                  <a:pt x="5224110" y="852938"/>
                  <a:pt x="5155318" y="921730"/>
                  <a:pt x="5070458" y="921730"/>
                </a:cubicBezTo>
                <a:lnTo>
                  <a:pt x="153652" y="921730"/>
                </a:lnTo>
                <a:cubicBezTo>
                  <a:pt x="68792" y="921730"/>
                  <a:pt x="0" y="852938"/>
                  <a:pt x="0" y="768078"/>
                </a:cubicBezTo>
                <a:lnTo>
                  <a:pt x="0" y="153652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72587" tIns="272587" rIns="272587" bIns="272587" numCol="1" spcCol="1270" anchor="ctr" anchorCtr="0">
            <a:noAutofit/>
          </a:bodyPr>
          <a:lstStyle/>
          <a:p>
            <a:pPr marL="0" marR="0" lvl="0" indent="0" algn="just" defTabSz="1422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বিদেশি বিনিয়োগকারীরা এদেশে শিল্প স্থাপনে আগ্রহী কেন?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64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0463" y="3733800"/>
            <a:ext cx="8153400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44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শিল্পের অগ্রগতি অব্যাহত রাখতে করণীয় সম্পর্কে তোমার মতামত দাও।</a:t>
            </a:r>
            <a:endParaRPr lang="bn-BD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87444" y="762000"/>
            <a:ext cx="3352800" cy="1600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বাড়ির কাজ</a:t>
            </a:r>
            <a:endParaRPr kumimoji="0" lang="en-US" sz="5400" b="1" i="0" u="none" strike="noStrike" kern="1200" cap="none" spc="0" normalizeH="0" baseline="0" noProof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315" y="228600"/>
            <a:ext cx="3518452" cy="27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4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16389" y="5154706"/>
            <a:ext cx="3048000" cy="1066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589" y="322730"/>
            <a:ext cx="5181600" cy="4546838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457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37" y="248194"/>
            <a:ext cx="2877774" cy="2877774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4036423" y="3004456"/>
            <a:ext cx="423236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খায়ের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পাটোয়ারী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khairpatwary83@gmail.com</a:t>
            </a:r>
            <a:endParaRPr 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165" y="561702"/>
            <a:ext cx="1837159" cy="18546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6152606" y="248194"/>
            <a:ext cx="0" cy="2573383"/>
          </a:xfrm>
          <a:prstGeom prst="line">
            <a:avLst/>
          </a:prstGeom>
          <a:ln w="57150"/>
          <a:scene3d>
            <a:camera prst="isometricOffAxis2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765177" y="5865223"/>
            <a:ext cx="299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en-US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পাঠ: ৪, সময়: ৫০ মিনিট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42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2697" y="235131"/>
            <a:ext cx="11665132" cy="64791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055" y="1356180"/>
            <a:ext cx="3529890" cy="41456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3440" y="4846320"/>
            <a:ext cx="282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en-US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পাঠ: ৪, সময়: ৫০ মিনিট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2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3077" y="587710"/>
            <a:ext cx="4633877" cy="2714328"/>
          </a:xfrm>
          <a:prstGeom prst="rect">
            <a:avLst/>
          </a:prstGeom>
          <a:noFill/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16291" y="3654350"/>
            <a:ext cx="5019489" cy="290874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90" y="3654350"/>
            <a:ext cx="4853852" cy="2727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291" y="546812"/>
            <a:ext cx="4976437" cy="279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5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42" y="653144"/>
            <a:ext cx="10159521" cy="274319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269" y="3894093"/>
            <a:ext cx="4105238" cy="272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9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381000"/>
            <a:ext cx="8305800" cy="914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297FD5">
                        <a:satMod val="155000"/>
                      </a:srgbClr>
                    </a:gs>
                    <a:gs pos="100000">
                      <a:srgbClr val="297FD5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শিক্ষার্থীরা..</a:t>
            </a:r>
            <a:r>
              <a:rPr kumimoji="0" lang="en-US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297FD5">
                        <a:satMod val="155000"/>
                      </a:srgbClr>
                    </a:gs>
                    <a:gs pos="100000">
                      <a:srgbClr val="297FD5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</a:t>
            </a:r>
            <a:endParaRPr kumimoji="0" lang="bn-BD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297FD5">
                      <a:satMod val="155000"/>
                    </a:srgbClr>
                  </a:gs>
                  <a:gs pos="100000">
                    <a:srgbClr val="297FD5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8" y="2370910"/>
            <a:ext cx="6078497" cy="178415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285750" marR="0" lvl="1" indent="-285750" algn="l" defTabSz="1511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bn-BD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বাংলাদেশের অর্থনীতিতে শিল্পের অবদান ব্যাখ্যা করতে পারবে।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199" y="4634586"/>
            <a:ext cx="6078497" cy="178415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285750" marR="0" lvl="1" indent="-285750" algn="just" defTabSz="1511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bn-BD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বাংলাদেশে</a:t>
            </a: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শিল্পের ভবিষ্যৎ সম্ভাবনা বর্ণনা করতে পারবে।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618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3691" y="91440"/>
            <a:ext cx="11717383" cy="666205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801" y="3701431"/>
            <a:ext cx="3722679" cy="2446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675" y="3733371"/>
            <a:ext cx="3825005" cy="24145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256" y="3701431"/>
            <a:ext cx="2486025" cy="246001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939143" y="561703"/>
            <a:ext cx="6257108" cy="1750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84171" y="979714"/>
            <a:ext cx="4833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42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62733"/>
              </p:ext>
            </p:extLst>
          </p:nvPr>
        </p:nvGraphicFramePr>
        <p:xfrm>
          <a:off x="5003074" y="3800297"/>
          <a:ext cx="1763485" cy="1531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ackager Shell Object" showAsIcon="1" r:id="rId3" imgW="506520" imgH="440280" progId="Package">
                  <p:embed/>
                </p:oleObj>
              </mc:Choice>
              <mc:Fallback>
                <p:oleObj name="Packager Shell Object" showAsIcon="1" r:id="rId3" imgW="50652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3074" y="3800297"/>
                        <a:ext cx="1763485" cy="1531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1515292" y="561703"/>
            <a:ext cx="8046720" cy="2442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4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2728636" y="890406"/>
            <a:ext cx="6053919" cy="1883391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একক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10017457" y="300246"/>
            <a:ext cx="1992573" cy="188339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৫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মিনিট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62085" y="3840479"/>
            <a:ext cx="8625190" cy="21292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অর্থনীতিতে কোন শিল্পের  গুরুত্ব সর্বাধিক এবং কেন?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04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183</Words>
  <Application>Microsoft Office PowerPoint</Application>
  <PresentationFormat>Widescreen</PresentationFormat>
  <Paragraphs>31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</dc:creator>
  <cp:lastModifiedBy>User</cp:lastModifiedBy>
  <cp:revision>100</cp:revision>
  <dcterms:created xsi:type="dcterms:W3CDTF">2015-08-12T00:37:32Z</dcterms:created>
  <dcterms:modified xsi:type="dcterms:W3CDTF">2020-07-09T17:05:20Z</dcterms:modified>
</cp:coreProperties>
</file>