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61" r:id="rId2"/>
    <p:sldId id="265" r:id="rId3"/>
    <p:sldId id="271" r:id="rId4"/>
    <p:sldId id="266" r:id="rId5"/>
    <p:sldId id="274" r:id="rId6"/>
    <p:sldId id="275" r:id="rId7"/>
    <p:sldId id="257" r:id="rId8"/>
    <p:sldId id="264" r:id="rId9"/>
    <p:sldId id="277" r:id="rId10"/>
    <p:sldId id="278" r:id="rId11"/>
    <p:sldId id="256" r:id="rId12"/>
    <p:sldId id="273" r:id="rId13"/>
    <p:sldId id="259" r:id="rId14"/>
    <p:sldId id="276" r:id="rId15"/>
    <p:sldId id="258" r:id="rId16"/>
    <p:sldId id="267" r:id="rId17"/>
    <p:sldId id="263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ED0145-7605-4EBC-A555-D611F4E178F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8BD38-52E2-4B63-A898-0F4F64CEC16A}">
      <dgm:prSet phldrT="[Text]" custT="1"/>
      <dgm:spPr/>
      <dgm:t>
        <a:bodyPr/>
        <a:lstStyle/>
        <a:p>
          <a:endParaRPr lang="en-US" sz="3200" b="1" dirty="0">
            <a:solidFill>
              <a:srgbClr val="FF0000"/>
            </a:solidFill>
          </a:endParaRPr>
        </a:p>
      </dgm:t>
    </dgm:pt>
    <dgm:pt modelId="{D1863202-4DFC-4E51-A3AB-C0EA6B17A2F2}" type="parTrans" cxnId="{8BBD843B-7BD9-441D-B320-445B0BB54C83}">
      <dgm:prSet/>
      <dgm:spPr/>
      <dgm:t>
        <a:bodyPr/>
        <a:lstStyle/>
        <a:p>
          <a:endParaRPr lang="en-US"/>
        </a:p>
      </dgm:t>
    </dgm:pt>
    <dgm:pt modelId="{8DCA0299-5862-4B7C-95F5-601F87B0DAB4}" type="sibTrans" cxnId="{8BBD843B-7BD9-441D-B320-445B0BB54C83}">
      <dgm:prSet/>
      <dgm:spPr/>
      <dgm:t>
        <a:bodyPr/>
        <a:lstStyle/>
        <a:p>
          <a:endParaRPr lang="en-US"/>
        </a:p>
      </dgm:t>
    </dgm:pt>
    <dgm:pt modelId="{88A984E5-4F5A-4991-BF50-301F5C733618}">
      <dgm:prSet phldrT="[Text]" custT="1"/>
      <dgm:spPr/>
      <dgm:t>
        <a:bodyPr/>
        <a:lstStyle/>
        <a:p>
          <a:r>
            <a:rPr lang="bn-BD" sz="1800" dirty="0" smtClean="0"/>
            <a:t>অস্ট্রিয়া </a:t>
          </a:r>
          <a:endParaRPr lang="en-US" sz="1800" dirty="0"/>
        </a:p>
      </dgm:t>
    </dgm:pt>
    <dgm:pt modelId="{1B9514CC-60F9-4F78-A3A2-77AEC263B9AD}" type="parTrans" cxnId="{50225610-E392-40AD-A0D7-AE7B15957468}">
      <dgm:prSet/>
      <dgm:spPr/>
      <dgm:t>
        <a:bodyPr/>
        <a:lstStyle/>
        <a:p>
          <a:endParaRPr lang="en-US"/>
        </a:p>
      </dgm:t>
    </dgm:pt>
    <dgm:pt modelId="{DA8E8B3C-D6E9-49F9-9401-D5CE4147C606}" type="sibTrans" cxnId="{50225610-E392-40AD-A0D7-AE7B15957468}">
      <dgm:prSet/>
      <dgm:spPr/>
      <dgm:t>
        <a:bodyPr/>
        <a:lstStyle/>
        <a:p>
          <a:endParaRPr lang="en-US"/>
        </a:p>
      </dgm:t>
    </dgm:pt>
    <dgm:pt modelId="{02B44CE6-5B76-46FA-9F87-01F835B3B0BC}">
      <dgm:prSet phldrT="[Text]" custT="1"/>
      <dgm:spPr/>
      <dgm:t>
        <a:bodyPr/>
        <a:lstStyle/>
        <a:p>
          <a:r>
            <a:rPr lang="bn-BD" sz="2400" dirty="0" smtClean="0"/>
            <a:t>ইতালি</a:t>
          </a:r>
          <a:r>
            <a:rPr lang="bn-BD" sz="1500" dirty="0" smtClean="0"/>
            <a:t> </a:t>
          </a:r>
          <a:endParaRPr lang="en-US" sz="1500" dirty="0"/>
        </a:p>
      </dgm:t>
    </dgm:pt>
    <dgm:pt modelId="{58962922-D5DA-4492-83ED-A15DDF67850B}" type="parTrans" cxnId="{F5179E09-419F-45BB-9D90-9E23B3D4E503}">
      <dgm:prSet/>
      <dgm:spPr/>
      <dgm:t>
        <a:bodyPr/>
        <a:lstStyle/>
        <a:p>
          <a:endParaRPr lang="en-US"/>
        </a:p>
      </dgm:t>
    </dgm:pt>
    <dgm:pt modelId="{3366842F-08EC-40A1-9E38-7FA360535340}" type="sibTrans" cxnId="{F5179E09-419F-45BB-9D90-9E23B3D4E503}">
      <dgm:prSet/>
      <dgm:spPr/>
      <dgm:t>
        <a:bodyPr/>
        <a:lstStyle/>
        <a:p>
          <a:endParaRPr lang="en-US"/>
        </a:p>
      </dgm:t>
    </dgm:pt>
    <dgm:pt modelId="{C8CDABC5-D9DE-4CB6-9941-33A4A401C951}">
      <dgm:prSet phldrT="[Text]" custT="1"/>
      <dgm:spPr/>
      <dgm:t>
        <a:bodyPr/>
        <a:lstStyle/>
        <a:p>
          <a:r>
            <a:rPr lang="bn-BD" sz="2000" dirty="0" smtClean="0"/>
            <a:t>জার্মান </a:t>
          </a:r>
          <a:endParaRPr lang="en-US" sz="2000" dirty="0"/>
        </a:p>
      </dgm:t>
    </dgm:pt>
    <dgm:pt modelId="{8EA2918A-91F7-43D0-B59B-FF360A2E32C3}" type="parTrans" cxnId="{4F34E851-1326-4B49-8C72-D971C4C049D3}">
      <dgm:prSet/>
      <dgm:spPr/>
      <dgm:t>
        <a:bodyPr/>
        <a:lstStyle/>
        <a:p>
          <a:endParaRPr lang="en-US"/>
        </a:p>
      </dgm:t>
    </dgm:pt>
    <dgm:pt modelId="{9875CF82-3B4B-4CB0-8581-DC56BC727D06}" type="sibTrans" cxnId="{4F34E851-1326-4B49-8C72-D971C4C049D3}">
      <dgm:prSet/>
      <dgm:spPr/>
      <dgm:t>
        <a:bodyPr/>
        <a:lstStyle/>
        <a:p>
          <a:endParaRPr lang="en-US"/>
        </a:p>
      </dgm:t>
    </dgm:pt>
    <dgm:pt modelId="{FF28B008-80E8-45F4-9703-ADEC533D0B5B}" type="pres">
      <dgm:prSet presAssocID="{0EED0145-7605-4EBC-A555-D611F4E178F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4BDD9C-D304-42A5-9862-39B70C987447}" type="pres">
      <dgm:prSet presAssocID="{3AC8BD38-52E2-4B63-A898-0F4F64CEC16A}" presName="singleCycle" presStyleCnt="0"/>
      <dgm:spPr/>
    </dgm:pt>
    <dgm:pt modelId="{E1DD24BE-F52A-4BE4-8FC1-99EB50A2622E}" type="pres">
      <dgm:prSet presAssocID="{3AC8BD38-52E2-4B63-A898-0F4F64CEC16A}" presName="singleCenter" presStyleLbl="node1" presStyleIdx="0" presStyleCnt="4" custScaleX="166429" custScaleY="131342" custLinFactNeighborX="1528" custLinFactNeighborY="-1084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AA3EEDE-D279-4FC4-A845-63129784C20B}" type="pres">
      <dgm:prSet presAssocID="{1B9514CC-60F9-4F78-A3A2-77AEC263B9A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C7ADDBA-35DF-492D-BD68-5AE4A5A8F918}" type="pres">
      <dgm:prSet presAssocID="{88A984E5-4F5A-4991-BF50-301F5C733618}" presName="text0" presStyleLbl="node1" presStyleIdx="1" presStyleCnt="4" custScaleX="157307" custRadScaleRad="115466" custRadScaleInc="2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76CCE-1194-4092-83F3-BB9342B299C8}" type="pres">
      <dgm:prSet presAssocID="{58962922-D5DA-4492-83ED-A15DDF67850B}" presName="Name56" presStyleLbl="parChTrans1D2" presStyleIdx="1" presStyleCnt="3"/>
      <dgm:spPr/>
      <dgm:t>
        <a:bodyPr/>
        <a:lstStyle/>
        <a:p>
          <a:endParaRPr lang="en-US"/>
        </a:p>
      </dgm:t>
    </dgm:pt>
    <dgm:pt modelId="{BBF195F6-00F1-4DEF-ACE1-CFB6F28EF549}" type="pres">
      <dgm:prSet presAssocID="{02B44CE6-5B76-46FA-9F87-01F835B3B0BC}" presName="text0" presStyleLbl="node1" presStyleIdx="2" presStyleCnt="4" custScaleX="180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C0E68-D31E-4B9D-972F-F63C0359EB61}" type="pres">
      <dgm:prSet presAssocID="{8EA2918A-91F7-43D0-B59B-FF360A2E32C3}" presName="Name56" presStyleLbl="parChTrans1D2" presStyleIdx="2" presStyleCnt="3"/>
      <dgm:spPr/>
      <dgm:t>
        <a:bodyPr/>
        <a:lstStyle/>
        <a:p>
          <a:endParaRPr lang="en-US"/>
        </a:p>
      </dgm:t>
    </dgm:pt>
    <dgm:pt modelId="{9F647ED7-3F11-43A0-982A-353F13D64B4D}" type="pres">
      <dgm:prSet presAssocID="{C8CDABC5-D9DE-4CB6-9941-33A4A401C951}" presName="text0" presStyleLbl="node1" presStyleIdx="3" presStyleCnt="4" custScaleX="170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BD843B-7BD9-441D-B320-445B0BB54C83}" srcId="{0EED0145-7605-4EBC-A555-D611F4E178F1}" destId="{3AC8BD38-52E2-4B63-A898-0F4F64CEC16A}" srcOrd="0" destOrd="0" parTransId="{D1863202-4DFC-4E51-A3AB-C0EA6B17A2F2}" sibTransId="{8DCA0299-5862-4B7C-95F5-601F87B0DAB4}"/>
    <dgm:cxn modelId="{4F34E851-1326-4B49-8C72-D971C4C049D3}" srcId="{3AC8BD38-52E2-4B63-A898-0F4F64CEC16A}" destId="{C8CDABC5-D9DE-4CB6-9941-33A4A401C951}" srcOrd="2" destOrd="0" parTransId="{8EA2918A-91F7-43D0-B59B-FF360A2E32C3}" sibTransId="{9875CF82-3B4B-4CB0-8581-DC56BC727D06}"/>
    <dgm:cxn modelId="{EEE08A32-DD66-4F24-8E6A-40DD3D67C70F}" type="presOf" srcId="{0EED0145-7605-4EBC-A555-D611F4E178F1}" destId="{FF28B008-80E8-45F4-9703-ADEC533D0B5B}" srcOrd="0" destOrd="0" presId="urn:microsoft.com/office/officeart/2008/layout/RadialCluster"/>
    <dgm:cxn modelId="{50225610-E392-40AD-A0D7-AE7B15957468}" srcId="{3AC8BD38-52E2-4B63-A898-0F4F64CEC16A}" destId="{88A984E5-4F5A-4991-BF50-301F5C733618}" srcOrd="0" destOrd="0" parTransId="{1B9514CC-60F9-4F78-A3A2-77AEC263B9AD}" sibTransId="{DA8E8B3C-D6E9-49F9-9401-D5CE4147C606}"/>
    <dgm:cxn modelId="{0F99B7DA-933D-4F7C-9F09-C8B9D6E3DEEF}" type="presOf" srcId="{8EA2918A-91F7-43D0-B59B-FF360A2E32C3}" destId="{D9DC0E68-D31E-4B9D-972F-F63C0359EB61}" srcOrd="0" destOrd="0" presId="urn:microsoft.com/office/officeart/2008/layout/RadialCluster"/>
    <dgm:cxn modelId="{06F07D8F-4E32-4DD0-A579-CF690D6148CC}" type="presOf" srcId="{C8CDABC5-D9DE-4CB6-9941-33A4A401C951}" destId="{9F647ED7-3F11-43A0-982A-353F13D64B4D}" srcOrd="0" destOrd="0" presId="urn:microsoft.com/office/officeart/2008/layout/RadialCluster"/>
    <dgm:cxn modelId="{C2249A5D-396B-491C-965A-E43726CE7F8D}" type="presOf" srcId="{02B44CE6-5B76-46FA-9F87-01F835B3B0BC}" destId="{BBF195F6-00F1-4DEF-ACE1-CFB6F28EF549}" srcOrd="0" destOrd="0" presId="urn:microsoft.com/office/officeart/2008/layout/RadialCluster"/>
    <dgm:cxn modelId="{ED8058E9-5195-4DB2-82A2-0F5B3D0EAE40}" type="presOf" srcId="{1B9514CC-60F9-4F78-A3A2-77AEC263B9AD}" destId="{CAA3EEDE-D279-4FC4-A845-63129784C20B}" srcOrd="0" destOrd="0" presId="urn:microsoft.com/office/officeart/2008/layout/RadialCluster"/>
    <dgm:cxn modelId="{5F4D5D35-1A21-44A2-9563-CC97DCC4DC5E}" type="presOf" srcId="{58962922-D5DA-4492-83ED-A15DDF67850B}" destId="{1C476CCE-1194-4092-83F3-BB9342B299C8}" srcOrd="0" destOrd="0" presId="urn:microsoft.com/office/officeart/2008/layout/RadialCluster"/>
    <dgm:cxn modelId="{F5179E09-419F-45BB-9D90-9E23B3D4E503}" srcId="{3AC8BD38-52E2-4B63-A898-0F4F64CEC16A}" destId="{02B44CE6-5B76-46FA-9F87-01F835B3B0BC}" srcOrd="1" destOrd="0" parTransId="{58962922-D5DA-4492-83ED-A15DDF67850B}" sibTransId="{3366842F-08EC-40A1-9E38-7FA360535340}"/>
    <dgm:cxn modelId="{2B8B4A07-8782-4E66-B1F5-28E80D4AE8BC}" type="presOf" srcId="{88A984E5-4F5A-4991-BF50-301F5C733618}" destId="{EC7ADDBA-35DF-492D-BD68-5AE4A5A8F918}" srcOrd="0" destOrd="0" presId="urn:microsoft.com/office/officeart/2008/layout/RadialCluster"/>
    <dgm:cxn modelId="{DF19ED48-4331-40AB-87E1-D5E2A26EEB26}" type="presOf" srcId="{3AC8BD38-52E2-4B63-A898-0F4F64CEC16A}" destId="{E1DD24BE-F52A-4BE4-8FC1-99EB50A2622E}" srcOrd="0" destOrd="0" presId="urn:microsoft.com/office/officeart/2008/layout/RadialCluster"/>
    <dgm:cxn modelId="{C59BBAF9-31B4-4BBC-AE96-107737459B9A}" type="presParOf" srcId="{FF28B008-80E8-45F4-9703-ADEC533D0B5B}" destId="{FF4BDD9C-D304-42A5-9862-39B70C987447}" srcOrd="0" destOrd="0" presId="urn:microsoft.com/office/officeart/2008/layout/RadialCluster"/>
    <dgm:cxn modelId="{05BB2930-9ACF-4979-B288-83422BF9C8A7}" type="presParOf" srcId="{FF4BDD9C-D304-42A5-9862-39B70C987447}" destId="{E1DD24BE-F52A-4BE4-8FC1-99EB50A2622E}" srcOrd="0" destOrd="0" presId="urn:microsoft.com/office/officeart/2008/layout/RadialCluster"/>
    <dgm:cxn modelId="{24834369-35CB-4072-B054-895EFCC333F4}" type="presParOf" srcId="{FF4BDD9C-D304-42A5-9862-39B70C987447}" destId="{CAA3EEDE-D279-4FC4-A845-63129784C20B}" srcOrd="1" destOrd="0" presId="urn:microsoft.com/office/officeart/2008/layout/RadialCluster"/>
    <dgm:cxn modelId="{4DBA2D17-05CF-4C2E-9C64-552398E92989}" type="presParOf" srcId="{FF4BDD9C-D304-42A5-9862-39B70C987447}" destId="{EC7ADDBA-35DF-492D-BD68-5AE4A5A8F918}" srcOrd="2" destOrd="0" presId="urn:microsoft.com/office/officeart/2008/layout/RadialCluster"/>
    <dgm:cxn modelId="{106E1C2D-C838-4F53-B552-9FC5D104CC34}" type="presParOf" srcId="{FF4BDD9C-D304-42A5-9862-39B70C987447}" destId="{1C476CCE-1194-4092-83F3-BB9342B299C8}" srcOrd="3" destOrd="0" presId="urn:microsoft.com/office/officeart/2008/layout/RadialCluster"/>
    <dgm:cxn modelId="{398E354A-9178-4A4C-BC4C-273FFB93BAE3}" type="presParOf" srcId="{FF4BDD9C-D304-42A5-9862-39B70C987447}" destId="{BBF195F6-00F1-4DEF-ACE1-CFB6F28EF549}" srcOrd="4" destOrd="0" presId="urn:microsoft.com/office/officeart/2008/layout/RadialCluster"/>
    <dgm:cxn modelId="{949F328B-BC5A-48AA-8353-52D938B2C1DB}" type="presParOf" srcId="{FF4BDD9C-D304-42A5-9862-39B70C987447}" destId="{D9DC0E68-D31E-4B9D-972F-F63C0359EB61}" srcOrd="5" destOrd="0" presId="urn:microsoft.com/office/officeart/2008/layout/RadialCluster"/>
    <dgm:cxn modelId="{A1569B37-9FAE-444C-80D5-938D43A7FFF0}" type="presParOf" srcId="{FF4BDD9C-D304-42A5-9862-39B70C987447}" destId="{9F647ED7-3F11-43A0-982A-353F13D64B4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FDDD16-F3BE-489C-BF17-280158B048C9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801E33-88B0-485B-8D2C-5E9DC95DBA0D}">
      <dgm:prSet phldrT="[Text]" custT="1"/>
      <dgm:spPr/>
      <dgm:t>
        <a:bodyPr/>
        <a:lstStyle/>
        <a:p>
          <a:r>
            <a:rPr lang="bn-BD" sz="3200" b="1" dirty="0" smtClean="0">
              <a:solidFill>
                <a:srgbClr val="FF0000"/>
              </a:solidFill>
            </a:rPr>
            <a:t>? </a:t>
          </a:r>
          <a:endParaRPr lang="en-US" sz="3200" b="1" dirty="0">
            <a:solidFill>
              <a:srgbClr val="FF0000"/>
            </a:solidFill>
          </a:endParaRPr>
        </a:p>
      </dgm:t>
    </dgm:pt>
    <dgm:pt modelId="{EBE5ECAB-50CE-4054-B07B-1350A1DF06C4}" type="parTrans" cxnId="{295EA380-A358-485E-83CC-3AEF1C15A47F}">
      <dgm:prSet/>
      <dgm:spPr/>
      <dgm:t>
        <a:bodyPr/>
        <a:lstStyle/>
        <a:p>
          <a:endParaRPr lang="en-US"/>
        </a:p>
      </dgm:t>
    </dgm:pt>
    <dgm:pt modelId="{8E8F1481-7454-4D1F-A966-D906E4140DE1}" type="sibTrans" cxnId="{295EA380-A358-485E-83CC-3AEF1C15A47F}">
      <dgm:prSet/>
      <dgm:spPr/>
      <dgm:t>
        <a:bodyPr/>
        <a:lstStyle/>
        <a:p>
          <a:endParaRPr lang="en-US"/>
        </a:p>
      </dgm:t>
    </dgm:pt>
    <dgm:pt modelId="{00FD4011-2F75-4B01-8A85-D174D8456445}">
      <dgm:prSet phldrT="[Text]" custT="1"/>
      <dgm:spPr/>
      <dgm:t>
        <a:bodyPr/>
        <a:lstStyle/>
        <a:p>
          <a:r>
            <a:rPr lang="bn-BD" sz="2000" dirty="0" smtClean="0"/>
            <a:t>ফ্রান্স </a:t>
          </a:r>
          <a:endParaRPr lang="en-US" sz="2000" dirty="0"/>
        </a:p>
      </dgm:t>
    </dgm:pt>
    <dgm:pt modelId="{9FAB561E-1B82-4B99-8DB3-EEC20183432C}" type="parTrans" cxnId="{4CBA243C-FB94-4065-BB93-B776D1434E50}">
      <dgm:prSet/>
      <dgm:spPr/>
      <dgm:t>
        <a:bodyPr/>
        <a:lstStyle/>
        <a:p>
          <a:endParaRPr lang="en-US"/>
        </a:p>
      </dgm:t>
    </dgm:pt>
    <dgm:pt modelId="{141635F2-6487-421F-8D41-7B80E950E8A4}" type="sibTrans" cxnId="{4CBA243C-FB94-4065-BB93-B776D1434E50}">
      <dgm:prSet/>
      <dgm:spPr/>
      <dgm:t>
        <a:bodyPr/>
        <a:lstStyle/>
        <a:p>
          <a:endParaRPr lang="en-US"/>
        </a:p>
      </dgm:t>
    </dgm:pt>
    <dgm:pt modelId="{5B160CAF-53FE-4E92-A766-94E9D31B069B}">
      <dgm:prSet phldrT="[Text]" custT="1"/>
      <dgm:spPr/>
      <dgm:t>
        <a:bodyPr/>
        <a:lstStyle/>
        <a:p>
          <a:r>
            <a:rPr lang="bn-BD" sz="2000" dirty="0" smtClean="0"/>
            <a:t>রাশিয়া </a:t>
          </a:r>
          <a:endParaRPr lang="en-US" sz="2000" dirty="0"/>
        </a:p>
      </dgm:t>
    </dgm:pt>
    <dgm:pt modelId="{3A941C68-DDF4-40F7-AFFC-F291B4A3AE77}" type="parTrans" cxnId="{4E9978E9-E728-4428-A833-5660EA868C88}">
      <dgm:prSet/>
      <dgm:spPr/>
      <dgm:t>
        <a:bodyPr/>
        <a:lstStyle/>
        <a:p>
          <a:endParaRPr lang="en-US"/>
        </a:p>
      </dgm:t>
    </dgm:pt>
    <dgm:pt modelId="{3A326B58-0FF3-416A-A2BB-8B27B1F69010}" type="sibTrans" cxnId="{4E9978E9-E728-4428-A833-5660EA868C88}">
      <dgm:prSet/>
      <dgm:spPr/>
      <dgm:t>
        <a:bodyPr/>
        <a:lstStyle/>
        <a:p>
          <a:endParaRPr lang="en-US"/>
        </a:p>
      </dgm:t>
    </dgm:pt>
    <dgm:pt modelId="{CCCED4C6-DBE6-4BF5-B57F-1ABF5077A6BE}">
      <dgm:prSet phldrT="[Text]" custT="1"/>
      <dgm:spPr/>
      <dgm:t>
        <a:bodyPr/>
        <a:lstStyle/>
        <a:p>
          <a:r>
            <a:rPr lang="bn-BD" sz="2000" dirty="0" smtClean="0"/>
            <a:t>ইংল্যান্ড </a:t>
          </a:r>
          <a:endParaRPr lang="en-US" sz="2000" dirty="0"/>
        </a:p>
      </dgm:t>
    </dgm:pt>
    <dgm:pt modelId="{A64249B3-1C8B-40BC-8343-89CD9500A328}" type="parTrans" cxnId="{56536ABB-C8BC-4EF3-BB44-475B72ED510D}">
      <dgm:prSet/>
      <dgm:spPr/>
      <dgm:t>
        <a:bodyPr/>
        <a:lstStyle/>
        <a:p>
          <a:endParaRPr lang="en-US"/>
        </a:p>
      </dgm:t>
    </dgm:pt>
    <dgm:pt modelId="{31F6E9E0-9344-471E-8E7D-914538A29818}" type="sibTrans" cxnId="{56536ABB-C8BC-4EF3-BB44-475B72ED510D}">
      <dgm:prSet/>
      <dgm:spPr/>
      <dgm:t>
        <a:bodyPr/>
        <a:lstStyle/>
        <a:p>
          <a:endParaRPr lang="en-US"/>
        </a:p>
      </dgm:t>
    </dgm:pt>
    <dgm:pt modelId="{F914D934-371A-4D7C-A1B2-AC6A8ABD6B20}" type="pres">
      <dgm:prSet presAssocID="{65FDDD16-F3BE-489C-BF17-280158B048C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1C29B6B-3DD4-485B-A73C-790128B4FC0C}" type="pres">
      <dgm:prSet presAssocID="{26801E33-88B0-485B-8D2C-5E9DC95DBA0D}" presName="singleCycle" presStyleCnt="0"/>
      <dgm:spPr/>
    </dgm:pt>
    <dgm:pt modelId="{0C1B42E0-2D3B-41C8-9C15-3BCD8E1EDAFB}" type="pres">
      <dgm:prSet presAssocID="{26801E33-88B0-485B-8D2C-5E9DC95DBA0D}" presName="singleCenter" presStyleLbl="node1" presStyleIdx="0" presStyleCnt="4" custScaleX="133281" custScaleY="110155" custLinFactNeighborX="0" custLinFactNeighborY="-406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96D09275-C481-4CC9-92B5-F7FF0CD26DBA}" type="pres">
      <dgm:prSet presAssocID="{9FAB561E-1B82-4B99-8DB3-EEC20183432C}" presName="Name56" presStyleLbl="parChTrans1D2" presStyleIdx="0" presStyleCnt="3"/>
      <dgm:spPr/>
      <dgm:t>
        <a:bodyPr/>
        <a:lstStyle/>
        <a:p>
          <a:endParaRPr lang="en-US"/>
        </a:p>
      </dgm:t>
    </dgm:pt>
    <dgm:pt modelId="{EEF5BFFB-5170-480E-BDFD-6709A8C80388}" type="pres">
      <dgm:prSet presAssocID="{00FD4011-2F75-4B01-8A85-D174D8456445}" presName="text0" presStyleLbl="node1" presStyleIdx="1" presStyleCnt="4" custRadScaleRad="95435" custRadScaleInc="-2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F9FB6-CAD7-445D-8BAF-F801EA4221CB}" type="pres">
      <dgm:prSet presAssocID="{3A941C68-DDF4-40F7-AFFC-F291B4A3AE7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9703425C-59FB-49D0-A87C-EC2B0D74D80A}" type="pres">
      <dgm:prSet presAssocID="{5B160CAF-53FE-4E92-A766-94E9D31B069B}" presName="text0" presStyleLbl="node1" presStyleIdx="2" presStyleCnt="4" custScaleX="149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0D069-5DE1-46A7-9987-ACC7B307B02E}" type="pres">
      <dgm:prSet presAssocID="{A64249B3-1C8B-40BC-8343-89CD9500A328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439578F-B07E-4130-865C-2E129939252F}" type="pres">
      <dgm:prSet presAssocID="{CCCED4C6-DBE6-4BF5-B57F-1ABF5077A6BE}" presName="text0" presStyleLbl="node1" presStyleIdx="3" presStyleCnt="4" custScaleX="162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D7E4F6-BDED-4C60-8EB7-6F328F2DBCFB}" type="presOf" srcId="{9FAB561E-1B82-4B99-8DB3-EEC20183432C}" destId="{96D09275-C481-4CC9-92B5-F7FF0CD26DBA}" srcOrd="0" destOrd="0" presId="urn:microsoft.com/office/officeart/2008/layout/RadialCluster"/>
    <dgm:cxn modelId="{56536ABB-C8BC-4EF3-BB44-475B72ED510D}" srcId="{26801E33-88B0-485B-8D2C-5E9DC95DBA0D}" destId="{CCCED4C6-DBE6-4BF5-B57F-1ABF5077A6BE}" srcOrd="2" destOrd="0" parTransId="{A64249B3-1C8B-40BC-8343-89CD9500A328}" sibTransId="{31F6E9E0-9344-471E-8E7D-914538A29818}"/>
    <dgm:cxn modelId="{0A255BD3-3B4E-4534-89DA-CC1AB5651048}" type="presOf" srcId="{3A941C68-DDF4-40F7-AFFC-F291B4A3AE77}" destId="{FCFF9FB6-CAD7-445D-8BAF-F801EA4221CB}" srcOrd="0" destOrd="0" presId="urn:microsoft.com/office/officeart/2008/layout/RadialCluster"/>
    <dgm:cxn modelId="{F1B7185F-8707-42CF-88CF-E0EED0EA062D}" type="presOf" srcId="{5B160CAF-53FE-4E92-A766-94E9D31B069B}" destId="{9703425C-59FB-49D0-A87C-EC2B0D74D80A}" srcOrd="0" destOrd="0" presId="urn:microsoft.com/office/officeart/2008/layout/RadialCluster"/>
    <dgm:cxn modelId="{7A7F6450-7124-4B40-B84B-9EA0C8EBAB67}" type="presOf" srcId="{26801E33-88B0-485B-8D2C-5E9DC95DBA0D}" destId="{0C1B42E0-2D3B-41C8-9C15-3BCD8E1EDAFB}" srcOrd="0" destOrd="0" presId="urn:microsoft.com/office/officeart/2008/layout/RadialCluster"/>
    <dgm:cxn modelId="{6CC3461B-2D2B-454D-8086-4939B443C9B0}" type="presOf" srcId="{65FDDD16-F3BE-489C-BF17-280158B048C9}" destId="{F914D934-371A-4D7C-A1B2-AC6A8ABD6B20}" srcOrd="0" destOrd="0" presId="urn:microsoft.com/office/officeart/2008/layout/RadialCluster"/>
    <dgm:cxn modelId="{295EA380-A358-485E-83CC-3AEF1C15A47F}" srcId="{65FDDD16-F3BE-489C-BF17-280158B048C9}" destId="{26801E33-88B0-485B-8D2C-5E9DC95DBA0D}" srcOrd="0" destOrd="0" parTransId="{EBE5ECAB-50CE-4054-B07B-1350A1DF06C4}" sibTransId="{8E8F1481-7454-4D1F-A966-D906E4140DE1}"/>
    <dgm:cxn modelId="{4E9978E9-E728-4428-A833-5660EA868C88}" srcId="{26801E33-88B0-485B-8D2C-5E9DC95DBA0D}" destId="{5B160CAF-53FE-4E92-A766-94E9D31B069B}" srcOrd="1" destOrd="0" parTransId="{3A941C68-DDF4-40F7-AFFC-F291B4A3AE77}" sibTransId="{3A326B58-0FF3-416A-A2BB-8B27B1F69010}"/>
    <dgm:cxn modelId="{5B31A473-4DB7-47CD-BD25-2EEDB32B96A3}" type="presOf" srcId="{A64249B3-1C8B-40BC-8343-89CD9500A328}" destId="{8280D069-5DE1-46A7-9987-ACC7B307B02E}" srcOrd="0" destOrd="0" presId="urn:microsoft.com/office/officeart/2008/layout/RadialCluster"/>
    <dgm:cxn modelId="{47C4C01A-FA5A-40B0-8736-D00B3C2A4C7F}" type="presOf" srcId="{CCCED4C6-DBE6-4BF5-B57F-1ABF5077A6BE}" destId="{C439578F-B07E-4130-865C-2E129939252F}" srcOrd="0" destOrd="0" presId="urn:microsoft.com/office/officeart/2008/layout/RadialCluster"/>
    <dgm:cxn modelId="{4CBA243C-FB94-4065-BB93-B776D1434E50}" srcId="{26801E33-88B0-485B-8D2C-5E9DC95DBA0D}" destId="{00FD4011-2F75-4B01-8A85-D174D8456445}" srcOrd="0" destOrd="0" parTransId="{9FAB561E-1B82-4B99-8DB3-EEC20183432C}" sibTransId="{141635F2-6487-421F-8D41-7B80E950E8A4}"/>
    <dgm:cxn modelId="{1B602B01-DF1E-4F73-A534-5036D56FAE7E}" type="presOf" srcId="{00FD4011-2F75-4B01-8A85-D174D8456445}" destId="{EEF5BFFB-5170-480E-BDFD-6709A8C80388}" srcOrd="0" destOrd="0" presId="urn:microsoft.com/office/officeart/2008/layout/RadialCluster"/>
    <dgm:cxn modelId="{CB66F0C3-E675-4BD2-8DF5-51D72BE4492F}" type="presParOf" srcId="{F914D934-371A-4D7C-A1B2-AC6A8ABD6B20}" destId="{21C29B6B-3DD4-485B-A73C-790128B4FC0C}" srcOrd="0" destOrd="0" presId="urn:microsoft.com/office/officeart/2008/layout/RadialCluster"/>
    <dgm:cxn modelId="{7D43E7BF-A06A-4BB2-9F39-DEE14A6ED798}" type="presParOf" srcId="{21C29B6B-3DD4-485B-A73C-790128B4FC0C}" destId="{0C1B42E0-2D3B-41C8-9C15-3BCD8E1EDAFB}" srcOrd="0" destOrd="0" presId="urn:microsoft.com/office/officeart/2008/layout/RadialCluster"/>
    <dgm:cxn modelId="{62524DC6-B81B-4A18-972E-FC25DA82CCA5}" type="presParOf" srcId="{21C29B6B-3DD4-485B-A73C-790128B4FC0C}" destId="{96D09275-C481-4CC9-92B5-F7FF0CD26DBA}" srcOrd="1" destOrd="0" presId="urn:microsoft.com/office/officeart/2008/layout/RadialCluster"/>
    <dgm:cxn modelId="{42DD6CD5-F71D-4A58-9691-E87885D786B2}" type="presParOf" srcId="{21C29B6B-3DD4-485B-A73C-790128B4FC0C}" destId="{EEF5BFFB-5170-480E-BDFD-6709A8C80388}" srcOrd="2" destOrd="0" presId="urn:microsoft.com/office/officeart/2008/layout/RadialCluster"/>
    <dgm:cxn modelId="{C77B495D-18EE-4BF5-8BCA-86BF6ED8368B}" type="presParOf" srcId="{21C29B6B-3DD4-485B-A73C-790128B4FC0C}" destId="{FCFF9FB6-CAD7-445D-8BAF-F801EA4221CB}" srcOrd="3" destOrd="0" presId="urn:microsoft.com/office/officeart/2008/layout/RadialCluster"/>
    <dgm:cxn modelId="{CDC06720-9C2F-4A3D-91DF-6E71FFA63A29}" type="presParOf" srcId="{21C29B6B-3DD4-485B-A73C-790128B4FC0C}" destId="{9703425C-59FB-49D0-A87C-EC2B0D74D80A}" srcOrd="4" destOrd="0" presId="urn:microsoft.com/office/officeart/2008/layout/RadialCluster"/>
    <dgm:cxn modelId="{90ECA14E-B388-43B5-A782-99ABD27DAF1D}" type="presParOf" srcId="{21C29B6B-3DD4-485B-A73C-790128B4FC0C}" destId="{8280D069-5DE1-46A7-9987-ACC7B307B02E}" srcOrd="5" destOrd="0" presId="urn:microsoft.com/office/officeart/2008/layout/RadialCluster"/>
    <dgm:cxn modelId="{FBECEA66-D684-4960-86C9-95B145AE9962}" type="presParOf" srcId="{21C29B6B-3DD4-485B-A73C-790128B4FC0C}" destId="{C439578F-B07E-4130-865C-2E129939252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9A93DA-35A7-4A57-B6E7-CF5FB580AB1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BC29F-D7C2-41B6-ACC7-B245F7310936}">
      <dgm:prSet phldrT="[Text]" custT="1"/>
      <dgm:spPr/>
      <dgm:t>
        <a:bodyPr/>
        <a:lstStyle/>
        <a:p>
          <a:r>
            <a:rPr lang="bn-BD" sz="1800" dirty="0" smtClean="0"/>
            <a:t>প্রানহানি ও সম্পদের ক্ষয়ক্ষতি </a:t>
          </a:r>
          <a:endParaRPr lang="en-US" sz="1800" dirty="0"/>
        </a:p>
      </dgm:t>
    </dgm:pt>
    <dgm:pt modelId="{57515CD2-9298-4F17-888A-12368999CCD1}" type="parTrans" cxnId="{6055E57C-6431-458A-9C9B-730BC1E6DD22}">
      <dgm:prSet/>
      <dgm:spPr/>
      <dgm:t>
        <a:bodyPr/>
        <a:lstStyle/>
        <a:p>
          <a:endParaRPr lang="en-US"/>
        </a:p>
      </dgm:t>
    </dgm:pt>
    <dgm:pt modelId="{827081D3-A56D-4190-898D-5B17A1D1CAAE}" type="sibTrans" cxnId="{6055E57C-6431-458A-9C9B-730BC1E6DD22}">
      <dgm:prSet/>
      <dgm:spPr/>
      <dgm:t>
        <a:bodyPr/>
        <a:lstStyle/>
        <a:p>
          <a:endParaRPr lang="en-US"/>
        </a:p>
      </dgm:t>
    </dgm:pt>
    <dgm:pt modelId="{C0CAFB45-0AB3-42A9-B312-2F667518C88A}">
      <dgm:prSet phldrT="[Text]" custT="1"/>
      <dgm:spPr/>
      <dgm:t>
        <a:bodyPr/>
        <a:lstStyle/>
        <a:p>
          <a:r>
            <a:rPr lang="bn-BD" sz="1800" dirty="0" smtClean="0"/>
            <a:t>ত্রি- শক্তি আঁতাতের জয় </a:t>
          </a:r>
          <a:endParaRPr lang="en-US" sz="1800" dirty="0"/>
        </a:p>
      </dgm:t>
    </dgm:pt>
    <dgm:pt modelId="{0BB258C5-4B51-4001-A78E-44C61F7446C9}" type="parTrans" cxnId="{57410F64-26D0-44E1-9B5A-FEB98CFCA29B}">
      <dgm:prSet/>
      <dgm:spPr/>
      <dgm:t>
        <a:bodyPr/>
        <a:lstStyle/>
        <a:p>
          <a:endParaRPr lang="en-US"/>
        </a:p>
      </dgm:t>
    </dgm:pt>
    <dgm:pt modelId="{D5CEAC84-EAFB-4950-B038-67EFB68FD949}" type="sibTrans" cxnId="{57410F64-26D0-44E1-9B5A-FEB98CFCA29B}">
      <dgm:prSet/>
      <dgm:spPr/>
      <dgm:t>
        <a:bodyPr/>
        <a:lstStyle/>
        <a:p>
          <a:endParaRPr lang="en-US"/>
        </a:p>
      </dgm:t>
    </dgm:pt>
    <dgm:pt modelId="{9FCF69ED-A22E-4CA2-A88B-3CD3D9EC2295}">
      <dgm:prSet phldrT="[Text]" custT="1"/>
      <dgm:spPr/>
      <dgm:t>
        <a:bodyPr/>
        <a:lstStyle/>
        <a:p>
          <a:r>
            <a:rPr lang="bn-BD" sz="1800" dirty="0" smtClean="0"/>
            <a:t>রুশ- মার্কিন শক্তির উত্থান </a:t>
          </a:r>
          <a:endParaRPr lang="en-US" sz="1800" dirty="0"/>
        </a:p>
      </dgm:t>
    </dgm:pt>
    <dgm:pt modelId="{83E50627-BDD2-4187-9BEE-8AE05FB28307}" type="parTrans" cxnId="{C9448DBA-1D79-4B98-8BB0-FC8AF3076DA4}">
      <dgm:prSet/>
      <dgm:spPr/>
      <dgm:t>
        <a:bodyPr/>
        <a:lstStyle/>
        <a:p>
          <a:endParaRPr lang="en-US"/>
        </a:p>
      </dgm:t>
    </dgm:pt>
    <dgm:pt modelId="{514EFB7C-B811-4009-BB54-004FEB3DBA67}" type="sibTrans" cxnId="{C9448DBA-1D79-4B98-8BB0-FC8AF3076DA4}">
      <dgm:prSet/>
      <dgm:spPr/>
      <dgm:t>
        <a:bodyPr/>
        <a:lstStyle/>
        <a:p>
          <a:endParaRPr lang="en-US"/>
        </a:p>
      </dgm:t>
    </dgm:pt>
    <dgm:pt modelId="{84FD4B67-CAFC-4D9C-9FE6-3AB238BA9137}">
      <dgm:prSet phldrT="[Text]" custT="1"/>
      <dgm:spPr/>
      <dgm:t>
        <a:bodyPr/>
        <a:lstStyle/>
        <a:p>
          <a:r>
            <a:rPr lang="bn-BD" sz="1800" dirty="0" smtClean="0"/>
            <a:t>দ্বিতীয় বিশ্বযুদ্ধকে স্বাগত</a:t>
          </a:r>
          <a:endParaRPr lang="en-US" sz="1800" dirty="0"/>
        </a:p>
      </dgm:t>
    </dgm:pt>
    <dgm:pt modelId="{BC4F5D2C-7FDD-47C6-A85C-E39CAB785B53}" type="parTrans" cxnId="{1F35F6E3-DFB0-48AD-9E08-931F435CE629}">
      <dgm:prSet/>
      <dgm:spPr/>
      <dgm:t>
        <a:bodyPr/>
        <a:lstStyle/>
        <a:p>
          <a:endParaRPr lang="en-US"/>
        </a:p>
      </dgm:t>
    </dgm:pt>
    <dgm:pt modelId="{ABFA0BD0-9B06-4A19-AA07-256C0BCA9D32}" type="sibTrans" cxnId="{1F35F6E3-DFB0-48AD-9E08-931F435CE629}">
      <dgm:prSet/>
      <dgm:spPr/>
      <dgm:t>
        <a:bodyPr/>
        <a:lstStyle/>
        <a:p>
          <a:endParaRPr lang="en-US"/>
        </a:p>
      </dgm:t>
    </dgm:pt>
    <dgm:pt modelId="{56FF8806-CC8A-475C-96DF-C554D620F1A7}">
      <dgm:prSet phldrT="[Text]" custT="1"/>
      <dgm:spPr/>
      <dgm:t>
        <a:bodyPr/>
        <a:lstStyle/>
        <a:p>
          <a:r>
            <a:rPr lang="bn-BD" sz="1800" dirty="0" smtClean="0"/>
            <a:t>রাজতন্ত্রের অবসান</a:t>
          </a:r>
          <a:endParaRPr lang="en-US" sz="1800" dirty="0"/>
        </a:p>
      </dgm:t>
    </dgm:pt>
    <dgm:pt modelId="{7B70687F-350C-4635-85ED-2EAE83E47DE0}" type="parTrans" cxnId="{BE209B28-D58F-47C5-BA6D-8978001CF8C0}">
      <dgm:prSet/>
      <dgm:spPr/>
      <dgm:t>
        <a:bodyPr/>
        <a:lstStyle/>
        <a:p>
          <a:endParaRPr lang="en-US"/>
        </a:p>
      </dgm:t>
    </dgm:pt>
    <dgm:pt modelId="{6989661B-0AAE-41DC-82F2-4090C4E7B289}" type="sibTrans" cxnId="{BE209B28-D58F-47C5-BA6D-8978001CF8C0}">
      <dgm:prSet/>
      <dgm:spPr/>
      <dgm:t>
        <a:bodyPr/>
        <a:lstStyle/>
        <a:p>
          <a:endParaRPr lang="en-US"/>
        </a:p>
      </dgm:t>
    </dgm:pt>
    <dgm:pt modelId="{109F4219-D169-4287-95DB-25070DA1C8F8}">
      <dgm:prSet custT="1"/>
      <dgm:spPr/>
      <dgm:t>
        <a:bodyPr/>
        <a:lstStyle/>
        <a:p>
          <a:r>
            <a:rPr lang="bn-BD" sz="1800" dirty="0" smtClean="0"/>
            <a:t>অস্ত্র প্রতিযোগিতা সৃষ্টি  </a:t>
          </a:r>
          <a:endParaRPr lang="en-US" sz="1800" dirty="0"/>
        </a:p>
      </dgm:t>
    </dgm:pt>
    <dgm:pt modelId="{035779FC-ECB0-4CE6-85F7-5CF889EEE91F}" type="parTrans" cxnId="{ACBBA9AD-EFBF-41D3-8423-E37CCC396DB2}">
      <dgm:prSet/>
      <dgm:spPr/>
      <dgm:t>
        <a:bodyPr/>
        <a:lstStyle/>
        <a:p>
          <a:endParaRPr lang="en-US"/>
        </a:p>
      </dgm:t>
    </dgm:pt>
    <dgm:pt modelId="{1910D699-A896-4BEE-B4E9-3A1A8D69C54C}" type="sibTrans" cxnId="{ACBBA9AD-EFBF-41D3-8423-E37CCC396DB2}">
      <dgm:prSet/>
      <dgm:spPr/>
      <dgm:t>
        <a:bodyPr/>
        <a:lstStyle/>
        <a:p>
          <a:endParaRPr lang="en-US"/>
        </a:p>
      </dgm:t>
    </dgm:pt>
    <dgm:pt modelId="{D130EBF6-E1C5-4754-90D8-8F85018739BA}">
      <dgm:prSet custT="1"/>
      <dgm:spPr/>
      <dgm:t>
        <a:bodyPr/>
        <a:lstStyle/>
        <a:p>
          <a:r>
            <a:rPr lang="bn-BD" sz="1800" dirty="0" smtClean="0"/>
            <a:t>মানচিত্র পরিবর্তন ও  বিজ্ঞানের উন্নতি</a:t>
          </a:r>
          <a:endParaRPr lang="en-US" sz="1800" dirty="0"/>
        </a:p>
      </dgm:t>
    </dgm:pt>
    <dgm:pt modelId="{34EF23F1-23F4-4A84-A29A-9038C2F83F09}" type="parTrans" cxnId="{DD3ACF52-1DD0-4B03-900C-BFC05BC27886}">
      <dgm:prSet/>
      <dgm:spPr/>
      <dgm:t>
        <a:bodyPr/>
        <a:lstStyle/>
        <a:p>
          <a:endParaRPr lang="en-US"/>
        </a:p>
      </dgm:t>
    </dgm:pt>
    <dgm:pt modelId="{AF48EA2E-F384-4044-865B-D650B1F9B554}" type="sibTrans" cxnId="{DD3ACF52-1DD0-4B03-900C-BFC05BC27886}">
      <dgm:prSet/>
      <dgm:spPr/>
      <dgm:t>
        <a:bodyPr/>
        <a:lstStyle/>
        <a:p>
          <a:endParaRPr lang="en-US"/>
        </a:p>
      </dgm:t>
    </dgm:pt>
    <dgm:pt modelId="{AE968E3B-12A8-4FA0-B8E2-A32CCF0418FD}" type="pres">
      <dgm:prSet presAssocID="{BD9A93DA-35A7-4A57-B6E7-CF5FB580AB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ACD8A-E845-428E-8079-DDF3F18A5363}" type="pres">
      <dgm:prSet presAssocID="{E9BBC29F-D7C2-41B6-ACC7-B245F7310936}" presName="node" presStyleLbl="node1" presStyleIdx="0" presStyleCnt="7" custScaleX="112219" custScaleY="167938" custRadScaleRad="97273" custRadScaleInc="10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8CC3-FE6D-4D2C-A31F-97BBA4C0152B}" type="pres">
      <dgm:prSet presAssocID="{E9BBC29F-D7C2-41B6-ACC7-B245F7310936}" presName="spNode" presStyleCnt="0"/>
      <dgm:spPr/>
    </dgm:pt>
    <dgm:pt modelId="{0E3FBD17-F593-482C-B3A9-99DCF03C1E69}" type="pres">
      <dgm:prSet presAssocID="{827081D3-A56D-4190-898D-5B17A1D1CAAE}" presName="sibTrans" presStyleLbl="sibTrans1D1" presStyleIdx="0" presStyleCnt="7"/>
      <dgm:spPr/>
      <dgm:t>
        <a:bodyPr/>
        <a:lstStyle/>
        <a:p>
          <a:endParaRPr lang="en-US"/>
        </a:p>
      </dgm:t>
    </dgm:pt>
    <dgm:pt modelId="{CEAAB047-754E-4694-B372-FF1CD4593893}" type="pres">
      <dgm:prSet presAssocID="{C0CAFB45-0AB3-42A9-B312-2F667518C88A}" presName="node" presStyleLbl="node1" presStyleIdx="1" presStyleCnt="7" custScaleX="116150" custScaleY="11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48EAD-43F5-49BB-8ED7-B1F650C5F443}" type="pres">
      <dgm:prSet presAssocID="{C0CAFB45-0AB3-42A9-B312-2F667518C88A}" presName="spNode" presStyleCnt="0"/>
      <dgm:spPr/>
    </dgm:pt>
    <dgm:pt modelId="{C1290257-8035-461D-AEBD-3A4A464A4B24}" type="pres">
      <dgm:prSet presAssocID="{D5CEAC84-EAFB-4950-B038-67EFB68FD949}" presName="sibTrans" presStyleLbl="sibTrans1D1" presStyleIdx="1" presStyleCnt="7"/>
      <dgm:spPr/>
      <dgm:t>
        <a:bodyPr/>
        <a:lstStyle/>
        <a:p>
          <a:endParaRPr lang="en-US"/>
        </a:p>
      </dgm:t>
    </dgm:pt>
    <dgm:pt modelId="{F220564E-C1DA-420B-BBC3-8BF55E71B0DF}" type="pres">
      <dgm:prSet presAssocID="{109F4219-D169-4287-95DB-25070DA1C8F8}" presName="node" presStyleLbl="node1" presStyleIdx="2" presStyleCnt="7" custScaleX="118062" custScaleY="135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B7284-1571-474D-A564-E274ACF0D6A1}" type="pres">
      <dgm:prSet presAssocID="{109F4219-D169-4287-95DB-25070DA1C8F8}" presName="spNode" presStyleCnt="0"/>
      <dgm:spPr/>
    </dgm:pt>
    <dgm:pt modelId="{5CBB043D-50B5-4CE5-A2F8-200C846BC2AF}" type="pres">
      <dgm:prSet presAssocID="{1910D699-A896-4BEE-B4E9-3A1A8D69C54C}" presName="sibTrans" presStyleLbl="sibTrans1D1" presStyleIdx="2" presStyleCnt="7"/>
      <dgm:spPr/>
      <dgm:t>
        <a:bodyPr/>
        <a:lstStyle/>
        <a:p>
          <a:endParaRPr lang="en-US"/>
        </a:p>
      </dgm:t>
    </dgm:pt>
    <dgm:pt modelId="{A0ED17D1-FD75-43BE-AC28-B8A85F457255}" type="pres">
      <dgm:prSet presAssocID="{9FCF69ED-A22E-4CA2-A88B-3CD3D9EC2295}" presName="node" presStyleLbl="node1" presStyleIdx="3" presStyleCnt="7" custScaleX="126622" custScaleY="130199" custRadScaleRad="92114" custRadScaleInc="-96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3D0A4-2D64-4A5A-8D2D-4B590B2562BB}" type="pres">
      <dgm:prSet presAssocID="{9FCF69ED-A22E-4CA2-A88B-3CD3D9EC2295}" presName="spNode" presStyleCnt="0"/>
      <dgm:spPr/>
    </dgm:pt>
    <dgm:pt modelId="{32FEA758-CA08-4276-B5A5-9FC6B0B8CC07}" type="pres">
      <dgm:prSet presAssocID="{514EFB7C-B811-4009-BB54-004FEB3DBA67}" presName="sibTrans" presStyleLbl="sibTrans1D1" presStyleIdx="3" presStyleCnt="7"/>
      <dgm:spPr/>
      <dgm:t>
        <a:bodyPr/>
        <a:lstStyle/>
        <a:p>
          <a:endParaRPr lang="en-US"/>
        </a:p>
      </dgm:t>
    </dgm:pt>
    <dgm:pt modelId="{FFBFE690-EB7B-4239-892A-5220073EAB0E}" type="pres">
      <dgm:prSet presAssocID="{84FD4B67-CAFC-4D9C-9FE6-3AB238BA9137}" presName="node" presStyleLbl="node1" presStyleIdx="4" presStyleCnt="7" custScaleX="120170" custScaleY="132961" custRadScaleRad="92465" custRadScaleInc="8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93269-7878-49C7-9182-9DA64410B132}" type="pres">
      <dgm:prSet presAssocID="{84FD4B67-CAFC-4D9C-9FE6-3AB238BA9137}" presName="spNode" presStyleCnt="0"/>
      <dgm:spPr/>
    </dgm:pt>
    <dgm:pt modelId="{BAEBE2EA-1978-490D-A4F4-E0690FD55D14}" type="pres">
      <dgm:prSet presAssocID="{ABFA0BD0-9B06-4A19-AA07-256C0BCA9D32}" presName="sibTrans" presStyleLbl="sibTrans1D1" presStyleIdx="4" presStyleCnt="7"/>
      <dgm:spPr/>
      <dgm:t>
        <a:bodyPr/>
        <a:lstStyle/>
        <a:p>
          <a:endParaRPr lang="en-US"/>
        </a:p>
      </dgm:t>
    </dgm:pt>
    <dgm:pt modelId="{8A379D50-273F-40E4-BEE3-A5E27D469EA4}" type="pres">
      <dgm:prSet presAssocID="{56FF8806-CC8A-475C-96DF-C554D620F1A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36C08-217A-4195-8348-5DEECDFAB634}" type="pres">
      <dgm:prSet presAssocID="{56FF8806-CC8A-475C-96DF-C554D620F1A7}" presName="spNode" presStyleCnt="0"/>
      <dgm:spPr/>
    </dgm:pt>
    <dgm:pt modelId="{A004C867-FF16-4F28-A127-B1EC3611983C}" type="pres">
      <dgm:prSet presAssocID="{6989661B-0AAE-41DC-82F2-4090C4E7B289}" presName="sibTrans" presStyleLbl="sibTrans1D1" presStyleIdx="5" presStyleCnt="7"/>
      <dgm:spPr/>
      <dgm:t>
        <a:bodyPr/>
        <a:lstStyle/>
        <a:p>
          <a:endParaRPr lang="en-US"/>
        </a:p>
      </dgm:t>
    </dgm:pt>
    <dgm:pt modelId="{3F5641A4-2A2E-4BD0-B725-2C0238314D1B}" type="pres">
      <dgm:prSet presAssocID="{D130EBF6-E1C5-4754-90D8-8F85018739BA}" presName="node" presStyleLbl="node1" presStyleIdx="6" presStyleCnt="7" custScaleX="109213" custScaleY="1426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1DDF6-F996-4B89-9E35-9E8E36A0365E}" type="pres">
      <dgm:prSet presAssocID="{D130EBF6-E1C5-4754-90D8-8F85018739BA}" presName="spNode" presStyleCnt="0"/>
      <dgm:spPr/>
    </dgm:pt>
    <dgm:pt modelId="{35018806-CB09-4017-B822-26CFE9679580}" type="pres">
      <dgm:prSet presAssocID="{AF48EA2E-F384-4044-865B-D650B1F9B554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1F35F6E3-DFB0-48AD-9E08-931F435CE629}" srcId="{BD9A93DA-35A7-4A57-B6E7-CF5FB580AB11}" destId="{84FD4B67-CAFC-4D9C-9FE6-3AB238BA9137}" srcOrd="4" destOrd="0" parTransId="{BC4F5D2C-7FDD-47C6-A85C-E39CAB785B53}" sibTransId="{ABFA0BD0-9B06-4A19-AA07-256C0BCA9D32}"/>
    <dgm:cxn modelId="{D46C148F-B4A1-418E-9965-091648EB8A08}" type="presOf" srcId="{56FF8806-CC8A-475C-96DF-C554D620F1A7}" destId="{8A379D50-273F-40E4-BEE3-A5E27D469EA4}" srcOrd="0" destOrd="0" presId="urn:microsoft.com/office/officeart/2005/8/layout/cycle6"/>
    <dgm:cxn modelId="{0DF7B553-BB0E-4309-8B7D-0B816C3F96A1}" type="presOf" srcId="{D5CEAC84-EAFB-4950-B038-67EFB68FD949}" destId="{C1290257-8035-461D-AEBD-3A4A464A4B24}" srcOrd="0" destOrd="0" presId="urn:microsoft.com/office/officeart/2005/8/layout/cycle6"/>
    <dgm:cxn modelId="{EC94980F-B586-4064-90F6-A8D1F816B905}" type="presOf" srcId="{84FD4B67-CAFC-4D9C-9FE6-3AB238BA9137}" destId="{FFBFE690-EB7B-4239-892A-5220073EAB0E}" srcOrd="0" destOrd="0" presId="urn:microsoft.com/office/officeart/2005/8/layout/cycle6"/>
    <dgm:cxn modelId="{7359ACE4-5C72-4D3C-B7D6-1393E34862F9}" type="presOf" srcId="{1910D699-A896-4BEE-B4E9-3A1A8D69C54C}" destId="{5CBB043D-50B5-4CE5-A2F8-200C846BC2AF}" srcOrd="0" destOrd="0" presId="urn:microsoft.com/office/officeart/2005/8/layout/cycle6"/>
    <dgm:cxn modelId="{98E68B9A-8CA0-4C8B-8D6A-B5C6A234B1CF}" type="presOf" srcId="{BD9A93DA-35A7-4A57-B6E7-CF5FB580AB11}" destId="{AE968E3B-12A8-4FA0-B8E2-A32CCF0418FD}" srcOrd="0" destOrd="0" presId="urn:microsoft.com/office/officeart/2005/8/layout/cycle6"/>
    <dgm:cxn modelId="{6055E57C-6431-458A-9C9B-730BC1E6DD22}" srcId="{BD9A93DA-35A7-4A57-B6E7-CF5FB580AB11}" destId="{E9BBC29F-D7C2-41B6-ACC7-B245F7310936}" srcOrd="0" destOrd="0" parTransId="{57515CD2-9298-4F17-888A-12368999CCD1}" sibTransId="{827081D3-A56D-4190-898D-5B17A1D1CAAE}"/>
    <dgm:cxn modelId="{BE209B28-D58F-47C5-BA6D-8978001CF8C0}" srcId="{BD9A93DA-35A7-4A57-B6E7-CF5FB580AB11}" destId="{56FF8806-CC8A-475C-96DF-C554D620F1A7}" srcOrd="5" destOrd="0" parTransId="{7B70687F-350C-4635-85ED-2EAE83E47DE0}" sibTransId="{6989661B-0AAE-41DC-82F2-4090C4E7B289}"/>
    <dgm:cxn modelId="{E5F374F9-6529-4D86-A792-DB5B46897C19}" type="presOf" srcId="{109F4219-D169-4287-95DB-25070DA1C8F8}" destId="{F220564E-C1DA-420B-BBC3-8BF55E71B0DF}" srcOrd="0" destOrd="0" presId="urn:microsoft.com/office/officeart/2005/8/layout/cycle6"/>
    <dgm:cxn modelId="{A66E3C50-8284-48AD-ABF0-52FDF19A3DB3}" type="presOf" srcId="{9FCF69ED-A22E-4CA2-A88B-3CD3D9EC2295}" destId="{A0ED17D1-FD75-43BE-AC28-B8A85F457255}" srcOrd="0" destOrd="0" presId="urn:microsoft.com/office/officeart/2005/8/layout/cycle6"/>
    <dgm:cxn modelId="{A53D76A9-7D1E-4DB3-82E4-5513158C45E0}" type="presOf" srcId="{ABFA0BD0-9B06-4A19-AA07-256C0BCA9D32}" destId="{BAEBE2EA-1978-490D-A4F4-E0690FD55D14}" srcOrd="0" destOrd="0" presId="urn:microsoft.com/office/officeart/2005/8/layout/cycle6"/>
    <dgm:cxn modelId="{1037FF5E-E03A-4012-8995-895F310AE27B}" type="presOf" srcId="{D130EBF6-E1C5-4754-90D8-8F85018739BA}" destId="{3F5641A4-2A2E-4BD0-B725-2C0238314D1B}" srcOrd="0" destOrd="0" presId="urn:microsoft.com/office/officeart/2005/8/layout/cycle6"/>
    <dgm:cxn modelId="{B7DC6F35-BF47-4958-8F77-585EBEE66CA4}" type="presOf" srcId="{827081D3-A56D-4190-898D-5B17A1D1CAAE}" destId="{0E3FBD17-F593-482C-B3A9-99DCF03C1E69}" srcOrd="0" destOrd="0" presId="urn:microsoft.com/office/officeart/2005/8/layout/cycle6"/>
    <dgm:cxn modelId="{57410F64-26D0-44E1-9B5A-FEB98CFCA29B}" srcId="{BD9A93DA-35A7-4A57-B6E7-CF5FB580AB11}" destId="{C0CAFB45-0AB3-42A9-B312-2F667518C88A}" srcOrd="1" destOrd="0" parTransId="{0BB258C5-4B51-4001-A78E-44C61F7446C9}" sibTransId="{D5CEAC84-EAFB-4950-B038-67EFB68FD949}"/>
    <dgm:cxn modelId="{6EF975E3-6116-41BD-88F5-B577DDB3A628}" type="presOf" srcId="{514EFB7C-B811-4009-BB54-004FEB3DBA67}" destId="{32FEA758-CA08-4276-B5A5-9FC6B0B8CC07}" srcOrd="0" destOrd="0" presId="urn:microsoft.com/office/officeart/2005/8/layout/cycle6"/>
    <dgm:cxn modelId="{8B278B61-0514-4849-8698-73936933BF90}" type="presOf" srcId="{C0CAFB45-0AB3-42A9-B312-2F667518C88A}" destId="{CEAAB047-754E-4694-B372-FF1CD4593893}" srcOrd="0" destOrd="0" presId="urn:microsoft.com/office/officeart/2005/8/layout/cycle6"/>
    <dgm:cxn modelId="{DD3ACF52-1DD0-4B03-900C-BFC05BC27886}" srcId="{BD9A93DA-35A7-4A57-B6E7-CF5FB580AB11}" destId="{D130EBF6-E1C5-4754-90D8-8F85018739BA}" srcOrd="6" destOrd="0" parTransId="{34EF23F1-23F4-4A84-A29A-9038C2F83F09}" sibTransId="{AF48EA2E-F384-4044-865B-D650B1F9B554}"/>
    <dgm:cxn modelId="{ACBBA9AD-EFBF-41D3-8423-E37CCC396DB2}" srcId="{BD9A93DA-35A7-4A57-B6E7-CF5FB580AB11}" destId="{109F4219-D169-4287-95DB-25070DA1C8F8}" srcOrd="2" destOrd="0" parTransId="{035779FC-ECB0-4CE6-85F7-5CF889EEE91F}" sibTransId="{1910D699-A896-4BEE-B4E9-3A1A8D69C54C}"/>
    <dgm:cxn modelId="{B43D3E3A-FF61-47E8-B4A4-D08C77C55728}" type="presOf" srcId="{6989661B-0AAE-41DC-82F2-4090C4E7B289}" destId="{A004C867-FF16-4F28-A127-B1EC3611983C}" srcOrd="0" destOrd="0" presId="urn:microsoft.com/office/officeart/2005/8/layout/cycle6"/>
    <dgm:cxn modelId="{C9448DBA-1D79-4B98-8BB0-FC8AF3076DA4}" srcId="{BD9A93DA-35A7-4A57-B6E7-CF5FB580AB11}" destId="{9FCF69ED-A22E-4CA2-A88B-3CD3D9EC2295}" srcOrd="3" destOrd="0" parTransId="{83E50627-BDD2-4187-9BEE-8AE05FB28307}" sibTransId="{514EFB7C-B811-4009-BB54-004FEB3DBA67}"/>
    <dgm:cxn modelId="{B582BBAF-054E-42C0-ADF8-61593F042F5F}" type="presOf" srcId="{AF48EA2E-F384-4044-865B-D650B1F9B554}" destId="{35018806-CB09-4017-B822-26CFE9679580}" srcOrd="0" destOrd="0" presId="urn:microsoft.com/office/officeart/2005/8/layout/cycle6"/>
    <dgm:cxn modelId="{601F82FD-B562-48F8-A32C-EB3AB9A0E521}" type="presOf" srcId="{E9BBC29F-D7C2-41B6-ACC7-B245F7310936}" destId="{1B1ACD8A-E845-428E-8079-DDF3F18A5363}" srcOrd="0" destOrd="0" presId="urn:microsoft.com/office/officeart/2005/8/layout/cycle6"/>
    <dgm:cxn modelId="{AA1D6449-FC84-468F-AF44-2BAEB88D5CF6}" type="presParOf" srcId="{AE968E3B-12A8-4FA0-B8E2-A32CCF0418FD}" destId="{1B1ACD8A-E845-428E-8079-DDF3F18A5363}" srcOrd="0" destOrd="0" presId="urn:microsoft.com/office/officeart/2005/8/layout/cycle6"/>
    <dgm:cxn modelId="{78552457-A7DF-45AC-8859-7BB97D91656B}" type="presParOf" srcId="{AE968E3B-12A8-4FA0-B8E2-A32CCF0418FD}" destId="{62EE8CC3-FE6D-4D2C-A31F-97BBA4C0152B}" srcOrd="1" destOrd="0" presId="urn:microsoft.com/office/officeart/2005/8/layout/cycle6"/>
    <dgm:cxn modelId="{6CBEB0BF-CF29-4B55-AA58-6BC274B72E08}" type="presParOf" srcId="{AE968E3B-12A8-4FA0-B8E2-A32CCF0418FD}" destId="{0E3FBD17-F593-482C-B3A9-99DCF03C1E69}" srcOrd="2" destOrd="0" presId="urn:microsoft.com/office/officeart/2005/8/layout/cycle6"/>
    <dgm:cxn modelId="{430CA9D2-3BE7-4F37-803A-280021201251}" type="presParOf" srcId="{AE968E3B-12A8-4FA0-B8E2-A32CCF0418FD}" destId="{CEAAB047-754E-4694-B372-FF1CD4593893}" srcOrd="3" destOrd="0" presId="urn:microsoft.com/office/officeart/2005/8/layout/cycle6"/>
    <dgm:cxn modelId="{8C9D0667-D619-4753-A136-804AF3D839B7}" type="presParOf" srcId="{AE968E3B-12A8-4FA0-B8E2-A32CCF0418FD}" destId="{EBC48EAD-43F5-49BB-8ED7-B1F650C5F443}" srcOrd="4" destOrd="0" presId="urn:microsoft.com/office/officeart/2005/8/layout/cycle6"/>
    <dgm:cxn modelId="{62FAF3DF-238D-4CDF-846E-6A074686D29F}" type="presParOf" srcId="{AE968E3B-12A8-4FA0-B8E2-A32CCF0418FD}" destId="{C1290257-8035-461D-AEBD-3A4A464A4B24}" srcOrd="5" destOrd="0" presId="urn:microsoft.com/office/officeart/2005/8/layout/cycle6"/>
    <dgm:cxn modelId="{5D5F4884-3ECB-4724-B9A7-07C2847F6A5C}" type="presParOf" srcId="{AE968E3B-12A8-4FA0-B8E2-A32CCF0418FD}" destId="{F220564E-C1DA-420B-BBC3-8BF55E71B0DF}" srcOrd="6" destOrd="0" presId="urn:microsoft.com/office/officeart/2005/8/layout/cycle6"/>
    <dgm:cxn modelId="{210B39D9-7ADD-4416-B351-EC98F1072A3E}" type="presParOf" srcId="{AE968E3B-12A8-4FA0-B8E2-A32CCF0418FD}" destId="{6BEB7284-1571-474D-A564-E274ACF0D6A1}" srcOrd="7" destOrd="0" presId="urn:microsoft.com/office/officeart/2005/8/layout/cycle6"/>
    <dgm:cxn modelId="{C6262070-81C9-40E5-9559-6087DA64CB49}" type="presParOf" srcId="{AE968E3B-12A8-4FA0-B8E2-A32CCF0418FD}" destId="{5CBB043D-50B5-4CE5-A2F8-200C846BC2AF}" srcOrd="8" destOrd="0" presId="urn:microsoft.com/office/officeart/2005/8/layout/cycle6"/>
    <dgm:cxn modelId="{ED2F7064-A058-4B11-B976-C48DA954AA65}" type="presParOf" srcId="{AE968E3B-12A8-4FA0-B8E2-A32CCF0418FD}" destId="{A0ED17D1-FD75-43BE-AC28-B8A85F457255}" srcOrd="9" destOrd="0" presId="urn:microsoft.com/office/officeart/2005/8/layout/cycle6"/>
    <dgm:cxn modelId="{65885F57-8D14-4DC1-A042-4ABB25B8FFFB}" type="presParOf" srcId="{AE968E3B-12A8-4FA0-B8E2-A32CCF0418FD}" destId="{1343D0A4-2D64-4A5A-8D2D-4B590B2562BB}" srcOrd="10" destOrd="0" presId="urn:microsoft.com/office/officeart/2005/8/layout/cycle6"/>
    <dgm:cxn modelId="{E89A1D17-C7D4-4C15-9919-8FE2B19A81E6}" type="presParOf" srcId="{AE968E3B-12A8-4FA0-B8E2-A32CCF0418FD}" destId="{32FEA758-CA08-4276-B5A5-9FC6B0B8CC07}" srcOrd="11" destOrd="0" presId="urn:microsoft.com/office/officeart/2005/8/layout/cycle6"/>
    <dgm:cxn modelId="{DA17C070-B72E-4B11-A0F7-7BB628A12230}" type="presParOf" srcId="{AE968E3B-12A8-4FA0-B8E2-A32CCF0418FD}" destId="{FFBFE690-EB7B-4239-892A-5220073EAB0E}" srcOrd="12" destOrd="0" presId="urn:microsoft.com/office/officeart/2005/8/layout/cycle6"/>
    <dgm:cxn modelId="{51EED922-46D4-4B7E-81F5-7E70308B51D2}" type="presParOf" srcId="{AE968E3B-12A8-4FA0-B8E2-A32CCF0418FD}" destId="{C2493269-7878-49C7-9182-9DA64410B132}" srcOrd="13" destOrd="0" presId="urn:microsoft.com/office/officeart/2005/8/layout/cycle6"/>
    <dgm:cxn modelId="{59A514C2-74C6-4CD8-87B9-FACA4E6CC6D8}" type="presParOf" srcId="{AE968E3B-12A8-4FA0-B8E2-A32CCF0418FD}" destId="{BAEBE2EA-1978-490D-A4F4-E0690FD55D14}" srcOrd="14" destOrd="0" presId="urn:microsoft.com/office/officeart/2005/8/layout/cycle6"/>
    <dgm:cxn modelId="{202462B7-0E65-4463-BFEC-02F0430A40B1}" type="presParOf" srcId="{AE968E3B-12A8-4FA0-B8E2-A32CCF0418FD}" destId="{8A379D50-273F-40E4-BEE3-A5E27D469EA4}" srcOrd="15" destOrd="0" presId="urn:microsoft.com/office/officeart/2005/8/layout/cycle6"/>
    <dgm:cxn modelId="{A9E8DEFC-30B3-4C66-8768-38BEE7371688}" type="presParOf" srcId="{AE968E3B-12A8-4FA0-B8E2-A32CCF0418FD}" destId="{15836C08-217A-4195-8348-5DEECDFAB634}" srcOrd="16" destOrd="0" presId="urn:microsoft.com/office/officeart/2005/8/layout/cycle6"/>
    <dgm:cxn modelId="{668BC7E1-733C-4D32-901C-C2898BE2B3FD}" type="presParOf" srcId="{AE968E3B-12A8-4FA0-B8E2-A32CCF0418FD}" destId="{A004C867-FF16-4F28-A127-B1EC3611983C}" srcOrd="17" destOrd="0" presId="urn:microsoft.com/office/officeart/2005/8/layout/cycle6"/>
    <dgm:cxn modelId="{6E5377F5-56C5-4577-B356-189E3BF477E3}" type="presParOf" srcId="{AE968E3B-12A8-4FA0-B8E2-A32CCF0418FD}" destId="{3F5641A4-2A2E-4BD0-B725-2C0238314D1B}" srcOrd="18" destOrd="0" presId="urn:microsoft.com/office/officeart/2005/8/layout/cycle6"/>
    <dgm:cxn modelId="{E67F0F9F-07A8-4567-9319-CEE4F7B3A85A}" type="presParOf" srcId="{AE968E3B-12A8-4FA0-B8E2-A32CCF0418FD}" destId="{A961DDF6-F996-4B89-9E35-9E8E36A0365E}" srcOrd="19" destOrd="0" presId="urn:microsoft.com/office/officeart/2005/8/layout/cycle6"/>
    <dgm:cxn modelId="{6BE4D792-F25F-4209-8FAF-27D5E3FDF5EB}" type="presParOf" srcId="{AE968E3B-12A8-4FA0-B8E2-A32CCF0418FD}" destId="{35018806-CB09-4017-B822-26CFE967958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D24BE-F52A-4BE4-8FC1-99EB50A2622E}">
      <dsp:nvSpPr>
        <dsp:cNvPr id="0" name=""/>
        <dsp:cNvSpPr/>
      </dsp:nvSpPr>
      <dsp:spPr>
        <a:xfrm>
          <a:off x="1181097" y="1031620"/>
          <a:ext cx="1618395" cy="1277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rgbClr val="FF0000"/>
            </a:solidFill>
          </a:endParaRPr>
        </a:p>
      </dsp:txBody>
      <dsp:txXfrm>
        <a:off x="1243445" y="1093968"/>
        <a:ext cx="1493699" cy="1152504"/>
      </dsp:txXfrm>
    </dsp:sp>
    <dsp:sp modelId="{CAA3EEDE-D279-4FC4-A845-63129784C20B}">
      <dsp:nvSpPr>
        <dsp:cNvPr id="0" name=""/>
        <dsp:cNvSpPr/>
      </dsp:nvSpPr>
      <dsp:spPr>
        <a:xfrm rot="16192857">
          <a:off x="1798524" y="841572"/>
          <a:ext cx="3800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09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DDBA-35DF-492D-BD68-5AE4A5A8F918}">
      <dsp:nvSpPr>
        <dsp:cNvPr id="0" name=""/>
        <dsp:cNvSpPr/>
      </dsp:nvSpPr>
      <dsp:spPr>
        <a:xfrm>
          <a:off x="1475054" y="0"/>
          <a:ext cx="1024892" cy="65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অস্ট্রিয়া </a:t>
          </a:r>
          <a:endParaRPr lang="en-US" sz="1800" kern="1200" dirty="0"/>
        </a:p>
      </dsp:txBody>
      <dsp:txXfrm>
        <a:off x="1506859" y="31805"/>
        <a:ext cx="961282" cy="587914"/>
      </dsp:txXfrm>
    </dsp:sp>
    <dsp:sp modelId="{1C476CCE-1194-4092-83F3-BB9342B299C8}">
      <dsp:nvSpPr>
        <dsp:cNvPr id="0" name=""/>
        <dsp:cNvSpPr/>
      </dsp:nvSpPr>
      <dsp:spPr>
        <a:xfrm rot="2437848">
          <a:off x="2714803" y="2362166"/>
          <a:ext cx="1638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840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F195F6-00F1-4DEF-ACE1-CFB6F28EF549}">
      <dsp:nvSpPr>
        <dsp:cNvPr id="0" name=""/>
        <dsp:cNvSpPr/>
      </dsp:nvSpPr>
      <dsp:spPr>
        <a:xfrm>
          <a:off x="2649592" y="2415511"/>
          <a:ext cx="1177922" cy="65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ইতালি</a:t>
          </a:r>
          <a:r>
            <a:rPr lang="bn-BD" sz="1500" kern="1200" dirty="0" smtClean="0"/>
            <a:t> </a:t>
          </a:r>
          <a:endParaRPr lang="en-US" sz="1500" kern="1200" dirty="0"/>
        </a:p>
      </dsp:txBody>
      <dsp:txXfrm>
        <a:off x="2681397" y="2447316"/>
        <a:ext cx="1114312" cy="587914"/>
      </dsp:txXfrm>
    </dsp:sp>
    <dsp:sp modelId="{D9DC0E68-D31E-4B9D-972F-F63C0359EB61}">
      <dsp:nvSpPr>
        <dsp:cNvPr id="0" name=""/>
        <dsp:cNvSpPr/>
      </dsp:nvSpPr>
      <dsp:spPr>
        <a:xfrm rot="8481366">
          <a:off x="1039446" y="2362166"/>
          <a:ext cx="1708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47ED7-3F11-43A0-982A-353F13D64B4D}">
      <dsp:nvSpPr>
        <dsp:cNvPr id="0" name=""/>
        <dsp:cNvSpPr/>
      </dsp:nvSpPr>
      <dsp:spPr>
        <a:xfrm>
          <a:off x="96784" y="2415511"/>
          <a:ext cx="1107864" cy="651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জার্মান </a:t>
          </a:r>
          <a:endParaRPr lang="en-US" sz="2000" kern="1200" dirty="0"/>
        </a:p>
      </dsp:txBody>
      <dsp:txXfrm>
        <a:off x="128589" y="2447316"/>
        <a:ext cx="1044254" cy="587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B42E0-2D3B-41C8-9C15-3BCD8E1EDAFB}">
      <dsp:nvSpPr>
        <dsp:cNvPr id="0" name=""/>
        <dsp:cNvSpPr/>
      </dsp:nvSpPr>
      <dsp:spPr>
        <a:xfrm>
          <a:off x="2246488" y="1707832"/>
          <a:ext cx="1655429" cy="1368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rgbClr val="FF0000"/>
              </a:solidFill>
            </a:rPr>
            <a:t>? </a:t>
          </a:r>
          <a:endParaRPr lang="en-US" sz="3200" b="1" kern="1200" dirty="0">
            <a:solidFill>
              <a:srgbClr val="FF0000"/>
            </a:solidFill>
          </a:endParaRPr>
        </a:p>
      </dsp:txBody>
      <dsp:txXfrm>
        <a:off x="2313278" y="1774622"/>
        <a:ext cx="1521849" cy="1234611"/>
      </dsp:txXfrm>
    </dsp:sp>
    <dsp:sp modelId="{96D09275-C481-4CC9-92B5-F7FF0CD26DBA}">
      <dsp:nvSpPr>
        <dsp:cNvPr id="0" name=""/>
        <dsp:cNvSpPr/>
      </dsp:nvSpPr>
      <dsp:spPr>
        <a:xfrm rot="16097481">
          <a:off x="2762678" y="1425268"/>
          <a:ext cx="5653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37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5BFFB-5170-480E-BDFD-6709A8C80388}">
      <dsp:nvSpPr>
        <dsp:cNvPr id="0" name=""/>
        <dsp:cNvSpPr/>
      </dsp:nvSpPr>
      <dsp:spPr>
        <a:xfrm>
          <a:off x="2608436" y="310524"/>
          <a:ext cx="832180" cy="83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ফ্রান্স </a:t>
          </a:r>
          <a:endParaRPr lang="en-US" sz="2000" kern="1200" dirty="0"/>
        </a:p>
      </dsp:txBody>
      <dsp:txXfrm>
        <a:off x="2649060" y="351148"/>
        <a:ext cx="750932" cy="750932"/>
      </dsp:txXfrm>
    </dsp:sp>
    <dsp:sp modelId="{FCFF9FB6-CAD7-445D-8BAF-F801EA4221CB}">
      <dsp:nvSpPr>
        <dsp:cNvPr id="0" name=""/>
        <dsp:cNvSpPr/>
      </dsp:nvSpPr>
      <dsp:spPr>
        <a:xfrm rot="2032400">
          <a:off x="3880948" y="3016430"/>
          <a:ext cx="247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0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3425C-59FB-49D0-A87C-EC2B0D74D80A}">
      <dsp:nvSpPr>
        <dsp:cNvPr id="0" name=""/>
        <dsp:cNvSpPr/>
      </dsp:nvSpPr>
      <dsp:spPr>
        <a:xfrm>
          <a:off x="4103146" y="3085289"/>
          <a:ext cx="1247513" cy="83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রাশিয়া </a:t>
          </a:r>
          <a:endParaRPr lang="en-US" sz="2000" kern="1200" dirty="0"/>
        </a:p>
      </dsp:txBody>
      <dsp:txXfrm>
        <a:off x="4143770" y="3125913"/>
        <a:ext cx="1166265" cy="750932"/>
      </dsp:txXfrm>
    </dsp:sp>
    <dsp:sp modelId="{8280D069-5DE1-46A7-9987-ACC7B307B02E}">
      <dsp:nvSpPr>
        <dsp:cNvPr id="0" name=""/>
        <dsp:cNvSpPr/>
      </dsp:nvSpPr>
      <dsp:spPr>
        <a:xfrm rot="8767600">
          <a:off x="2020364" y="3016430"/>
          <a:ext cx="247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0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9578F-B07E-4130-865C-2E129939252F}">
      <dsp:nvSpPr>
        <dsp:cNvPr id="0" name=""/>
        <dsp:cNvSpPr/>
      </dsp:nvSpPr>
      <dsp:spPr>
        <a:xfrm>
          <a:off x="745340" y="3085289"/>
          <a:ext cx="1352326" cy="832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ইংল্যান্ড </a:t>
          </a:r>
          <a:endParaRPr lang="en-US" sz="2000" kern="1200" dirty="0"/>
        </a:p>
      </dsp:txBody>
      <dsp:txXfrm>
        <a:off x="785964" y="3125913"/>
        <a:ext cx="1271078" cy="750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ACD8A-E845-428E-8079-DDF3F18A5363}">
      <dsp:nvSpPr>
        <dsp:cNvPr id="0" name=""/>
        <dsp:cNvSpPr/>
      </dsp:nvSpPr>
      <dsp:spPr>
        <a:xfrm>
          <a:off x="2639636" y="-159839"/>
          <a:ext cx="1615854" cy="15718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প্রানহানি ও সম্পদের ক্ষয়ক্ষতি </a:t>
          </a:r>
          <a:endParaRPr lang="en-US" sz="1800" kern="1200" dirty="0"/>
        </a:p>
      </dsp:txBody>
      <dsp:txXfrm>
        <a:off x="2716365" y="-83110"/>
        <a:ext cx="1462396" cy="1418345"/>
      </dsp:txXfrm>
    </dsp:sp>
    <dsp:sp modelId="{0E3FBD17-F593-482C-B3A9-99DCF03C1E69}">
      <dsp:nvSpPr>
        <dsp:cNvPr id="0" name=""/>
        <dsp:cNvSpPr/>
      </dsp:nvSpPr>
      <dsp:spPr>
        <a:xfrm>
          <a:off x="944069" y="704804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3317844" y="79168"/>
              </a:moveTo>
              <a:arcTo wR="2672210" hR="2672210" stAng="17038896" swAng="8363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AB047-754E-4694-B372-FF1CD4593893}">
      <dsp:nvSpPr>
        <dsp:cNvPr id="0" name=""/>
        <dsp:cNvSpPr/>
      </dsp:nvSpPr>
      <dsp:spPr>
        <a:xfrm>
          <a:off x="4616970" y="1018951"/>
          <a:ext cx="1672457" cy="10780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ত্রি- শক্তি আঁতাতের জয় </a:t>
          </a:r>
          <a:endParaRPr lang="en-US" sz="1800" kern="1200" dirty="0"/>
        </a:p>
      </dsp:txBody>
      <dsp:txXfrm>
        <a:off x="4669595" y="1071576"/>
        <a:ext cx="1567207" cy="972768"/>
      </dsp:txXfrm>
    </dsp:sp>
    <dsp:sp modelId="{C1290257-8035-461D-AEBD-3A4A464A4B24}">
      <dsp:nvSpPr>
        <dsp:cNvPr id="0" name=""/>
        <dsp:cNvSpPr/>
      </dsp:nvSpPr>
      <dsp:spPr>
        <a:xfrm>
          <a:off x="691770" y="551846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5099778" y="1555240"/>
              </a:moveTo>
              <a:arcTo wR="2672210" hR="2672210" stAng="20117517" swAng="14159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0564E-C1DA-420B-BBC3-8BF55E71B0DF}">
      <dsp:nvSpPr>
        <dsp:cNvPr id="0" name=""/>
        <dsp:cNvSpPr/>
      </dsp:nvSpPr>
      <dsp:spPr>
        <a:xfrm>
          <a:off x="5119198" y="3183507"/>
          <a:ext cx="1699989" cy="1270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অস্ত্র প্রতিযোগিতা সৃষ্টি  </a:t>
          </a:r>
          <a:endParaRPr lang="en-US" sz="1800" kern="1200" dirty="0"/>
        </a:p>
      </dsp:txBody>
      <dsp:txXfrm>
        <a:off x="5181211" y="3245520"/>
        <a:ext cx="1575963" cy="1146319"/>
      </dsp:txXfrm>
    </dsp:sp>
    <dsp:sp modelId="{5CBB043D-50B5-4CE5-A2F8-200C846BC2AF}">
      <dsp:nvSpPr>
        <dsp:cNvPr id="0" name=""/>
        <dsp:cNvSpPr/>
      </dsp:nvSpPr>
      <dsp:spPr>
        <a:xfrm>
          <a:off x="1272426" y="-200866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4459550" y="4658696"/>
              </a:moveTo>
              <a:arcTo wR="2672210" hR="2672210" stAng="2881243" swAng="7502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D17D1-FD75-43BE-AC28-B8A85F457255}">
      <dsp:nvSpPr>
        <dsp:cNvPr id="0" name=""/>
        <dsp:cNvSpPr/>
      </dsp:nvSpPr>
      <dsp:spPr>
        <a:xfrm>
          <a:off x="3584173" y="4800598"/>
          <a:ext cx="1823245" cy="1218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রুশ- মার্কিন শক্তির উত্থান </a:t>
          </a:r>
          <a:endParaRPr lang="en-US" sz="1800" kern="1200" dirty="0"/>
        </a:p>
      </dsp:txBody>
      <dsp:txXfrm>
        <a:off x="3643660" y="4860085"/>
        <a:ext cx="1704271" cy="1099614"/>
      </dsp:txXfrm>
    </dsp:sp>
    <dsp:sp modelId="{32FEA758-CA08-4276-B5A5-9FC6B0B8CC07}">
      <dsp:nvSpPr>
        <dsp:cNvPr id="0" name=""/>
        <dsp:cNvSpPr/>
      </dsp:nvSpPr>
      <dsp:spPr>
        <a:xfrm>
          <a:off x="641523" y="344967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2937851" y="5331184"/>
              </a:moveTo>
              <a:arcTo wR="2672210" hR="2672210" stAng="5057692" swAng="6088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FE690-EB7B-4239-892A-5220073EAB0E}">
      <dsp:nvSpPr>
        <dsp:cNvPr id="0" name=""/>
        <dsp:cNvSpPr/>
      </dsp:nvSpPr>
      <dsp:spPr>
        <a:xfrm>
          <a:off x="1371599" y="4800597"/>
          <a:ext cx="1730342" cy="1244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দ্বিতীয় বিশ্বযুদ্ধকে স্বাগত</a:t>
          </a:r>
          <a:endParaRPr lang="en-US" sz="1800" kern="1200" dirty="0"/>
        </a:p>
      </dsp:txBody>
      <dsp:txXfrm>
        <a:off x="1432348" y="4861346"/>
        <a:ext cx="1608844" cy="1122941"/>
      </dsp:txXfrm>
    </dsp:sp>
    <dsp:sp modelId="{BAEBE2EA-1978-490D-A4F4-E0690FD55D14}">
      <dsp:nvSpPr>
        <dsp:cNvPr id="0" name=""/>
        <dsp:cNvSpPr/>
      </dsp:nvSpPr>
      <dsp:spPr>
        <a:xfrm>
          <a:off x="322069" y="-60472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1133213" y="4856746"/>
              </a:moveTo>
              <a:arcTo wR="2672210" hR="2672210" stAng="7509873" swAng="9516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79D50-273F-40E4-BEE3-A5E27D469EA4}">
      <dsp:nvSpPr>
        <dsp:cNvPr id="0" name=""/>
        <dsp:cNvSpPr/>
      </dsp:nvSpPr>
      <dsp:spPr>
        <a:xfrm>
          <a:off x="38812" y="3350708"/>
          <a:ext cx="1439912" cy="935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রাজতন্ত্রের অবসান</a:t>
          </a:r>
          <a:endParaRPr lang="en-US" sz="1800" kern="1200" dirty="0"/>
        </a:p>
      </dsp:txBody>
      <dsp:txXfrm>
        <a:off x="84501" y="3396397"/>
        <a:ext cx="1348534" cy="844564"/>
      </dsp:txXfrm>
    </dsp:sp>
    <dsp:sp modelId="{A004C867-FF16-4F28-A127-B1EC3611983C}">
      <dsp:nvSpPr>
        <dsp:cNvPr id="0" name=""/>
        <dsp:cNvSpPr/>
      </dsp:nvSpPr>
      <dsp:spPr>
        <a:xfrm>
          <a:off x="691770" y="551846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2486" y="2787462"/>
              </a:moveTo>
              <a:arcTo wR="2672210" hR="2672210" stAng="10651684" swAng="14500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641A4-2A2E-4BD0-B725-2C0238314D1B}">
      <dsp:nvSpPr>
        <dsp:cNvPr id="0" name=""/>
        <dsp:cNvSpPr/>
      </dsp:nvSpPr>
      <dsp:spPr>
        <a:xfrm>
          <a:off x="488476" y="890278"/>
          <a:ext cx="1572571" cy="13353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/>
            <a:t>মানচিত্র পরিবর্তন ও  বিজ্ঞানের উন্নতি</a:t>
          </a:r>
          <a:endParaRPr lang="en-US" sz="1800" kern="1200" dirty="0"/>
        </a:p>
      </dsp:txBody>
      <dsp:txXfrm>
        <a:off x="553663" y="955465"/>
        <a:ext cx="1442197" cy="1204991"/>
      </dsp:txXfrm>
    </dsp:sp>
    <dsp:sp modelId="{35018806-CB09-4017-B822-26CFE9679580}">
      <dsp:nvSpPr>
        <dsp:cNvPr id="0" name=""/>
        <dsp:cNvSpPr/>
      </dsp:nvSpPr>
      <dsp:spPr>
        <a:xfrm>
          <a:off x="399514" y="692516"/>
          <a:ext cx="5344420" cy="5344420"/>
        </a:xfrm>
        <a:custGeom>
          <a:avLst/>
          <a:gdLst/>
          <a:ahLst/>
          <a:cxnLst/>
          <a:rect l="0" t="0" r="0" b="0"/>
          <a:pathLst>
            <a:path>
              <a:moveTo>
                <a:pt x="1667101" y="196232"/>
              </a:moveTo>
              <a:arcTo wR="2672210" hR="2672210" stAng="14874335" swAng="7596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E17CA-D75E-4D2C-A6A4-D6F14109863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8A47A-088A-4B94-9665-03D698FC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BE7BBF-74C7-4313-A75F-3FD20CF5E83E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44CEBB-6591-4009-8B06-1D70CACF66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43200" y="5791200"/>
            <a:ext cx="3210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WELCOME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4560"/>
            <a:ext cx="7315200" cy="521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52950"/>
              </p:ext>
            </p:extLst>
          </p:nvPr>
        </p:nvGraphicFramePr>
        <p:xfrm>
          <a:off x="1447800" y="1143000"/>
          <a:ext cx="60960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54864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ত্রি- শক্তি চুক্তির প্রতিক্রিয়ায়  ইংল্যান্ড , ফ্রান্স , রাশিয়া এই তিনটি রাষ্ট্রের মধ্যে যে চুক্তি স্বাক্ষরিত হয় তা ত্রি- শক্তি আঁতাত নামে পরিচিত । </a:t>
            </a:r>
            <a:r>
              <a:rPr lang="bn-BD" dirty="0"/>
              <a:t>প্রথম বিশ্বযুদ্ধে এই  ত্রি- শক্তি </a:t>
            </a:r>
            <a:r>
              <a:rPr lang="bn-BD" dirty="0" smtClean="0"/>
              <a:t>আঁতাতের জয় </a:t>
            </a:r>
            <a:r>
              <a:rPr lang="bn-BD" dirty="0"/>
              <a:t>হয়। </a:t>
            </a: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286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প্রশ্নবোধক চিহ্নিত স্থানে কি বসবে 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894237"/>
            <a:ext cx="3565355" cy="35253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" y="5523131"/>
            <a:ext cx="82296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প্রথম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বিশ্বযুদ্ধে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বা</a:t>
            </a:r>
            <a:r>
              <a:rPr lang="bn-BD" sz="3600" b="1" dirty="0" smtClean="0">
                <a:solidFill>
                  <a:schemeClr val="bg1"/>
                </a:solidFill>
              </a:rPr>
              <a:t>ঙালিদের অংশগ্রহণ 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15" y="609600"/>
            <a:ext cx="2971800" cy="440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495800"/>
            <a:ext cx="276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</a:rPr>
              <a:t>কাজী নজরুল ইসলাম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1" y="110353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একক কাজ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743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BD" sz="2800" b="1" dirty="0" smtClean="0"/>
              <a:t> মিত্র শক্তি কি? ব্যাখ্যা কর 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34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8" y="914400"/>
            <a:ext cx="6858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724" y="5822740"/>
            <a:ext cx="658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/>
              <a:t>১ম বিশ্বযুদ্ধের শতবর্ষ পূর্তি অনুষ্ঠানের চিত্র 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52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নিম্নে কিসের চিত্র ?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19" y="990600"/>
            <a:ext cx="3301043" cy="19989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1" y="990600"/>
            <a:ext cx="3026074" cy="2012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1" y="3826485"/>
            <a:ext cx="3440669" cy="188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47" y="3810000"/>
            <a:ext cx="3774853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52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এসো কিছু ছবি দেখি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05079542"/>
              </p:ext>
            </p:extLst>
          </p:nvPr>
        </p:nvGraphicFramePr>
        <p:xfrm>
          <a:off x="838200" y="381000"/>
          <a:ext cx="6858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2819399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</a:rPr>
              <a:t>প্রথম বিশ্বযুদ্ধের ফলাফল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2623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514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v"/>
            </a:pPr>
            <a:r>
              <a:rPr lang="bn-BD" sz="2400" b="1" dirty="0" smtClean="0"/>
              <a:t>প্রথম বিশ্বযুদ্ধ সংঘটনে শুধু কি প্রত্যক্ষ</a:t>
            </a:r>
          </a:p>
          <a:p>
            <a:pPr algn="ctr"/>
            <a:r>
              <a:rPr lang="bn-BD" sz="2400" b="1" dirty="0" smtClean="0"/>
              <a:t> কারন দায়ী ছিল ? বিশ্লেষণ কর ।  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87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38862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419600"/>
            <a:ext cx="3124200" cy="214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3802941" cy="266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304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ছবিতে আমরা কি দেখছি 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3962400"/>
            <a:ext cx="494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0000"/>
                </a:solidFill>
              </a:rPr>
              <a:t>ট্রেঞ্চ খুড়ে যুদ্ধ চলছে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838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মূল্যায়ন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০১। প্রথম বিশ্বযুদ্ধ কত তারিখ শুরু হয় ? </a:t>
            </a:r>
          </a:p>
          <a:p>
            <a:r>
              <a:rPr lang="bn-BD" sz="2400" b="1" dirty="0" smtClean="0"/>
              <a:t>০২। অষ্ট্রিয়ার যুবরাজের নাম কি ছিল ? </a:t>
            </a:r>
          </a:p>
          <a:p>
            <a:r>
              <a:rPr lang="bn-BD" sz="2400" b="1" dirty="0" smtClean="0"/>
              <a:t>০৩।প্রথম বিশ্বযুদ্ধ কত সালে শেষ হয় ? </a:t>
            </a:r>
          </a:p>
          <a:p>
            <a:r>
              <a:rPr lang="bn-BD" sz="2400" b="1" dirty="0" smtClean="0"/>
              <a:t>০৪</a:t>
            </a:r>
            <a:r>
              <a:rPr lang="en-US" sz="2400" b="1" dirty="0" smtClean="0"/>
              <a:t>। </a:t>
            </a:r>
            <a:r>
              <a:rPr lang="bn-BD" sz="2400" b="1" dirty="0" smtClean="0"/>
              <a:t>প্রথম বিশ্বযুদ্ধে কোন দেশ নিরপেক্ষ ছিল ? </a:t>
            </a:r>
            <a:r>
              <a:rPr lang="en-US" sz="2400" b="1" dirty="0" smtClean="0"/>
              <a:t>  </a:t>
            </a:r>
          </a:p>
          <a:p>
            <a:r>
              <a:rPr lang="en-US" sz="2400" b="1" dirty="0" smtClean="0"/>
              <a:t>০</a:t>
            </a:r>
            <a:r>
              <a:rPr lang="bn-BD" sz="2400" b="1" dirty="0" smtClean="0"/>
              <a:t>৫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কবি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প্রথম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বিশ্বযুদ্ধে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অংশগ্রহণ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করেছিল</a:t>
            </a:r>
            <a:r>
              <a:rPr lang="en-US" sz="2400" b="1" dirty="0"/>
              <a:t> </a:t>
            </a:r>
            <a:r>
              <a:rPr lang="en-US" sz="2400" b="1" dirty="0" smtClean="0"/>
              <a:t>?</a:t>
            </a:r>
          </a:p>
          <a:p>
            <a:r>
              <a:rPr lang="en-US" sz="2400" b="1" dirty="0" smtClean="0"/>
              <a:t>০</a:t>
            </a:r>
            <a:r>
              <a:rPr lang="bn-BD" sz="2400" b="1" dirty="0" smtClean="0"/>
              <a:t>৬</a:t>
            </a:r>
            <a:r>
              <a:rPr lang="en-US" sz="2400" b="1" dirty="0" smtClean="0"/>
              <a:t>। </a:t>
            </a:r>
            <a:r>
              <a:rPr lang="en-US" sz="2400" b="1" dirty="0" err="1" smtClean="0"/>
              <a:t>ট্রেঞ্চ</a:t>
            </a:r>
            <a:r>
              <a:rPr lang="en-US" sz="2400" b="1" dirty="0" smtClean="0"/>
              <a:t> </a:t>
            </a:r>
            <a:r>
              <a:rPr lang="en-US" sz="2400" b="1" dirty="0" err="1"/>
              <a:t>কি</a:t>
            </a:r>
            <a:r>
              <a:rPr lang="en-US" sz="2400" b="1" dirty="0"/>
              <a:t> </a:t>
            </a:r>
            <a:r>
              <a:rPr lang="en-US" sz="2400" b="1" dirty="0" smtClean="0"/>
              <a:t>?</a:t>
            </a:r>
            <a:r>
              <a:rPr lang="bn-BD" sz="2400" b="1" dirty="0" smtClean="0"/>
              <a:t> </a:t>
            </a:r>
            <a:r>
              <a:rPr lang="en-US" sz="2400" b="1" dirty="0" smtClean="0"/>
              <a:t> 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1354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309" y="304800"/>
            <a:ext cx="35718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01763"/>
            <a:ext cx="3539571" cy="228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2400" b="1" dirty="0" smtClean="0"/>
              <a:t>প্রথম </a:t>
            </a:r>
            <a:r>
              <a:rPr lang="bn-BD" sz="2400" b="1" dirty="0" smtClean="0">
                <a:latin typeface="NikoshBAN"/>
              </a:rPr>
              <a:t>বিশ্বযুদ্ধের</a:t>
            </a:r>
            <a:r>
              <a:rPr lang="bn-BD" sz="2400" b="1" dirty="0" smtClean="0"/>
              <a:t> ফলে প্রাণহানি ও সম্পদের যে ক্ষয়ক্ষতি হয়েছিল তা লিখে নিয়ে আসবে ।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81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3822108" cy="3448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4038600"/>
            <a:ext cx="3822108" cy="2246769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মোঃ লিয়াকত হোসেন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প্রভাষক, ইতিহাস বিভাগ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শরণখোলা সরকারি কলেজ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শরণখোলা, বাগেরহাট।</a:t>
            </a:r>
            <a:endParaRPr lang="en-US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bn-BD" sz="2000" b="1" i="1" kern="0" dirty="0">
                <a:solidFill>
                  <a:prstClr val="black"/>
                </a:solidFill>
                <a:latin typeface="Franklin Gothic Book"/>
              </a:rPr>
              <a:t>  </a:t>
            </a:r>
            <a:r>
              <a:rPr lang="en-US" sz="2000" b="1" i="1" kern="0" dirty="0">
                <a:solidFill>
                  <a:prstClr val="black"/>
                </a:solidFill>
                <a:latin typeface="Franklin Gothic Book"/>
              </a:rPr>
              <a:t>Mobile no : 01725647650</a:t>
            </a:r>
            <a:endParaRPr lang="bn-BD" sz="2000" b="1" i="1" kern="0" dirty="0">
              <a:solidFill>
                <a:prstClr val="black"/>
              </a:solidFill>
              <a:latin typeface="Franklin Gothic Book"/>
            </a:endParaRPr>
          </a:p>
          <a:p>
            <a:pPr lvl="0" algn="ctr">
              <a:defRPr/>
            </a:pPr>
            <a:r>
              <a:rPr lang="en-US" sz="2000" b="1" i="1" kern="0" dirty="0">
                <a:solidFill>
                  <a:prstClr val="black"/>
                </a:solidFill>
                <a:latin typeface="Franklin Gothic Book"/>
              </a:rPr>
              <a:t>Email no: mdliakat187@gmail.com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447800"/>
            <a:ext cx="3810000" cy="3108543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bn-BD" sz="2800" b="1" dirty="0" smtClean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শ্রেণীঃ দ্বাদশ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ইতিহাস</a:t>
            </a:r>
            <a:r>
              <a:rPr lang="en-US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(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২য়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SutonnyMJ" pitchFamily="2" charset="0"/>
                <a:cs typeface="SutonnyOMJ" pitchFamily="2" charset="0"/>
              </a:rPr>
              <a:t>পত্র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MJ" pitchFamily="2" charset="0"/>
                <a:cs typeface="SutonnyOMJ" pitchFamily="2" charset="0"/>
              </a:rPr>
              <a:t>)</a:t>
            </a:r>
            <a:endParaRPr lang="bn-BD" sz="2800" b="1" dirty="0" smtClean="0">
              <a:ln/>
              <a:solidFill>
                <a:schemeClr val="bg1"/>
              </a:solidFill>
              <a:latin typeface="SutonnyMJ" pitchFamily="2" charset="0"/>
              <a:cs typeface="SutonnyOMJ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অধ্যায়ঃ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2800" b="1" dirty="0" err="1" smtClean="0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তৃতীয়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 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NikoshBAN"/>
                <a:cs typeface="SutonnyOMJ" pitchFamily="2" charset="0"/>
              </a:rPr>
              <a:t>( 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SutonnyMJ" pitchFamily="2" charset="0"/>
                <a:cs typeface="SutonnyOMJ" pitchFamily="2" charset="0"/>
              </a:rPr>
              <a:t>প্রথম বিশ্বযুদ্ধ 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০৯ /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০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৭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/২০২০ </a:t>
            </a:r>
            <a:endParaRPr lang="bn-BD" sz="2800" b="1" dirty="0" smtClean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সময়ঃ</a:t>
            </a:r>
            <a:r>
              <a:rPr lang="bn-BD" sz="2800" b="1" dirty="0" smtClean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৫০</a:t>
            </a:r>
            <a:r>
              <a:rPr lang="en-US" sz="2800" b="1" dirty="0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b="1" dirty="0" err="1">
                <a:ln/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মিনিট</a:t>
            </a:r>
            <a:endParaRPr lang="bn-BD" sz="3600" b="1" dirty="0">
              <a:ln/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77" y="6019800"/>
            <a:ext cx="23653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64" y="416169"/>
            <a:ext cx="6781799" cy="555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31" y="685800"/>
            <a:ext cx="234156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76400"/>
            <a:ext cx="7696199" cy="341632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b="1" dirty="0" smtClean="0">
                <a:solidFill>
                  <a:schemeClr val="bg1"/>
                </a:solidFill>
              </a:rPr>
              <a:t>এই পাঠ শেষে </a:t>
            </a:r>
            <a:r>
              <a:rPr lang="en-US" b="1" dirty="0" err="1" smtClean="0">
                <a:solidFill>
                  <a:schemeClr val="bg1"/>
                </a:solidFill>
              </a:rPr>
              <a:t>শিক্ষার্থীরা</a:t>
            </a:r>
            <a:r>
              <a:rPr lang="en-US" b="1" dirty="0" smtClean="0">
                <a:solidFill>
                  <a:schemeClr val="bg1"/>
                </a:solidFill>
              </a:rPr>
              <a:t> –</a:t>
            </a:r>
            <a:endParaRPr lang="bn-BD" b="1" dirty="0" smtClean="0">
              <a:solidFill>
                <a:schemeClr val="bg1"/>
              </a:solidFill>
            </a:endParaRPr>
          </a:p>
          <a:p>
            <a:endParaRPr lang="bn-BD" b="1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০১। </a:t>
            </a:r>
            <a:r>
              <a:rPr lang="bn-BD" b="1" dirty="0" smtClean="0">
                <a:solidFill>
                  <a:schemeClr val="bg1"/>
                </a:solidFill>
              </a:rPr>
              <a:t>প্রথম বিশ্বযুদ্ধ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কি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বলতে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bn-BD" b="1" dirty="0" smtClean="0">
                <a:solidFill>
                  <a:schemeClr val="bg1"/>
                </a:solidFill>
              </a:rPr>
              <a:t> পারবে ।</a:t>
            </a:r>
          </a:p>
          <a:p>
            <a:r>
              <a:rPr lang="bn-BD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bn-BD" b="1" dirty="0" smtClean="0">
                <a:solidFill>
                  <a:schemeClr val="bg1"/>
                </a:solidFill>
              </a:rPr>
              <a:t>০২। প্রথম বিশ্বযুদ্ধের কারন ব্যাখ্যা করতে পারবে ।</a:t>
            </a:r>
          </a:p>
          <a:p>
            <a:endParaRPr lang="bn-BD" b="1" dirty="0" smtClean="0">
              <a:solidFill>
                <a:schemeClr val="bg1"/>
              </a:solidFill>
            </a:endParaRPr>
          </a:p>
          <a:p>
            <a:r>
              <a:rPr lang="bn-BD" b="1" dirty="0" smtClean="0">
                <a:solidFill>
                  <a:schemeClr val="bg1"/>
                </a:solidFill>
              </a:rPr>
              <a:t>০৩। ত্রি- শক্তি চুক্তি ও ত্রি- শক্তি আঁতাত সম্পর্কে জানবে ।   </a:t>
            </a:r>
          </a:p>
          <a:p>
            <a:endParaRPr lang="bn-BD" b="1" dirty="0" smtClean="0">
              <a:solidFill>
                <a:schemeClr val="bg1"/>
              </a:solidFill>
            </a:endParaRPr>
          </a:p>
          <a:p>
            <a:r>
              <a:rPr lang="bn-BD" b="1" dirty="0" smtClean="0">
                <a:solidFill>
                  <a:schemeClr val="bg1"/>
                </a:solidFill>
              </a:rPr>
              <a:t>০৪।  </a:t>
            </a:r>
            <a:r>
              <a:rPr lang="bn-BD" b="1" dirty="0">
                <a:solidFill>
                  <a:schemeClr val="bg1"/>
                </a:solidFill>
              </a:rPr>
              <a:t>প্রথম বিশ্বযুদ্ধের </a:t>
            </a:r>
            <a:r>
              <a:rPr lang="bn-BD" b="1" dirty="0" smtClean="0">
                <a:solidFill>
                  <a:schemeClr val="bg1"/>
                </a:solidFill>
              </a:rPr>
              <a:t>ঘটনাপ্রবাহ  বর্ণনা করতে পারবে । </a:t>
            </a:r>
          </a:p>
          <a:p>
            <a:endParaRPr lang="bn-BD" b="1" dirty="0" smtClean="0">
              <a:solidFill>
                <a:schemeClr val="bg1"/>
              </a:solidFill>
            </a:endParaRPr>
          </a:p>
          <a:p>
            <a:r>
              <a:rPr lang="bn-BD" b="1" dirty="0" smtClean="0">
                <a:solidFill>
                  <a:schemeClr val="bg1"/>
                </a:solidFill>
              </a:rPr>
              <a:t>০৫। প্রথম বিশ্বযুদ্ধের ফলাফল  মূল্যায়ন করতে পারবে । 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295400"/>
            <a:ext cx="61722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আজকের পাঠের বিষয়ঃ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0738" y="2895600"/>
            <a:ext cx="3533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প্রথম বিশ্বযুদ্ধ 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02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74676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প্রথম বিশ্বযুদ্ধ ( ১৯১৪- ১৯১৮)  </a:t>
            </a:r>
            <a:endParaRPr lang="en-US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7169" y="4267200"/>
            <a:ext cx="7391400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উনবিংশ শতাব্দীর শেষদিকে  এবং বিংশ শতাব্দীর  প্রথমদিকে ইউরোপে যে স্বার্থপরতা ও জাতীয়তাবাদী চেতনা দেখা দিয়েছিল তারই চরম পরিণতি হলো প্রথম বিশ্বযুদ্ধ । </a:t>
            </a:r>
            <a:r>
              <a:rPr lang="bn-BD" dirty="0" smtClean="0">
                <a:solidFill>
                  <a:schemeClr val="bg1"/>
                </a:solidFill>
                <a:latin typeface="NikoshBAN"/>
              </a:rPr>
              <a:t>বসনিয়ার রাজধানী সারায়েভোতে অস্ট্রিয়ার যুবরাজ হত্যার মধ্য দিয়ে এ যুদ্ধের সূত্রপাত হয় । এই যুদ্ধ ১৯১৪ খ্রিঃ ২৮ জুলাই শুরু হয়ে ১৯১৮ খ্রিঃ ১১ নভেম্বর পর্যন্ত স্থায়ী হয়। এ যুদ্ধের ব্যাপকতা , ধ্বংসযজ্ঞ ও হতাহত পূর্বের য কোন যুদ্ধকে ছাড়িয়ে যায়। যুদ্ধের ক্ষয়ক্ষতি ও লোক ক্ষয়ে বিশ্বনেতৃবৃন্দ শঙ্কিত হয়ে পড়ে । ১৯১৯ খ্রি ভার্সাই সন্ধির মাধ্যমে এ যুদ্ধের পরিসমাপ্তি ঘটে ।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63" y="1102399"/>
            <a:ext cx="4863274" cy="29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যে</a:t>
            </a:r>
            <a:r>
              <a:rPr lang="bn-BD" sz="3600" b="1" dirty="0" smtClean="0">
                <a:solidFill>
                  <a:srgbClr val="FF0000"/>
                </a:solidFill>
              </a:rPr>
              <a:t> কারনে প্রথম বিশ্বযুদ্ধ শুরু হয়েছিল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2400" b="1" dirty="0" smtClean="0">
                <a:solidFill>
                  <a:srgbClr val="002060"/>
                </a:solidFill>
              </a:rPr>
              <a:t>প্রত্যক্ষ কারনঃ</a:t>
            </a:r>
          </a:p>
          <a:p>
            <a:endParaRPr lang="bn-BD" dirty="0" smtClean="0"/>
          </a:p>
          <a:p>
            <a:r>
              <a:rPr lang="bn-BD" sz="2000" dirty="0" smtClean="0">
                <a:solidFill>
                  <a:srgbClr val="00B0F0"/>
                </a:solidFill>
              </a:rPr>
              <a:t>০১।  অস্ট্রিয়ার যুবরাজ হত্যা 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60020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r>
              <a:rPr lang="bn-BD" sz="2400" b="1" dirty="0" smtClean="0">
                <a:solidFill>
                  <a:srgbClr val="002060"/>
                </a:solidFill>
              </a:rPr>
              <a:t>পরোক্ষ কারনঃ </a:t>
            </a:r>
          </a:p>
          <a:p>
            <a:endParaRPr lang="bn-BD" dirty="0"/>
          </a:p>
          <a:p>
            <a:r>
              <a:rPr lang="bn-BD" sz="2000" dirty="0" smtClean="0">
                <a:solidFill>
                  <a:srgbClr val="00B0F0"/>
                </a:solidFill>
              </a:rPr>
              <a:t>০১। উগ্র জাতীয়তাবাদ </a:t>
            </a:r>
          </a:p>
          <a:p>
            <a:endParaRPr lang="bn-BD" sz="2000" dirty="0" smtClean="0">
              <a:solidFill>
                <a:srgbClr val="00B0F0"/>
              </a:solidFill>
            </a:endParaRPr>
          </a:p>
          <a:p>
            <a:r>
              <a:rPr lang="bn-BD" sz="2000" dirty="0" smtClean="0">
                <a:solidFill>
                  <a:srgbClr val="00B0F0"/>
                </a:solidFill>
              </a:rPr>
              <a:t>০২। পরস্পরবিরোধী শক্তি জোট </a:t>
            </a:r>
          </a:p>
          <a:p>
            <a:endParaRPr lang="bn-BD" sz="2000" dirty="0" smtClean="0">
              <a:solidFill>
                <a:srgbClr val="00B0F0"/>
              </a:solidFill>
            </a:endParaRPr>
          </a:p>
          <a:p>
            <a:r>
              <a:rPr lang="bn-BD" sz="2000" dirty="0" smtClean="0">
                <a:solidFill>
                  <a:srgbClr val="00B0F0"/>
                </a:solidFill>
              </a:rPr>
              <a:t>০৩। অর্থনৈতিক ও সাম্রাজ্যবাদী প্রতিযোগিতা</a:t>
            </a:r>
          </a:p>
          <a:p>
            <a:r>
              <a:rPr lang="bn-BD" sz="2000" dirty="0" smtClean="0">
                <a:solidFill>
                  <a:srgbClr val="00B0F0"/>
                </a:solidFill>
              </a:rPr>
              <a:t> </a:t>
            </a:r>
          </a:p>
          <a:p>
            <a:r>
              <a:rPr lang="bn-BD" sz="2000" dirty="0" smtClean="0">
                <a:solidFill>
                  <a:srgbClr val="00B0F0"/>
                </a:solidFill>
              </a:rPr>
              <a:t>০৪। বিসমার্কের কূটনীতি </a:t>
            </a:r>
          </a:p>
          <a:p>
            <a:endParaRPr lang="bn-BD" sz="2000" dirty="0" smtClean="0">
              <a:solidFill>
                <a:srgbClr val="00B0F0"/>
              </a:solidFill>
            </a:endParaRPr>
          </a:p>
          <a:p>
            <a:r>
              <a:rPr lang="bn-BD" sz="2000" dirty="0" smtClean="0">
                <a:solidFill>
                  <a:srgbClr val="00B0F0"/>
                </a:solidFill>
              </a:rPr>
              <a:t>০৫। আন্তর্জাতিক সংকট  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84139"/>
            <a:ext cx="3324225" cy="27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743996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1292" y="4572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অস্ট্রিয়া সার্বিয়ার বিরুদ্ধে প্রথম যুদ্ধ ঘোষণা করে । এবং পরবর্তীতে অনেক দেশ যুদ্ধে জড়িয়ে পড়ে। বেলজিয়াম নিরপেক্ষ দেশ ছিল। </a:t>
            </a:r>
            <a:endParaRPr lang="en-US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8290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4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এক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নজরে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প্রথম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বিশ্বযুদ্ধ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1447800"/>
            <a:ext cx="5486400" cy="40011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chemeClr val="bg1"/>
                </a:solidFill>
              </a:rPr>
              <a:t>     প্রথম  বিশ্বযুদ্ধ  (১৯১৪-১৯১৮)  </a:t>
            </a:r>
            <a:endParaRPr lang="en-US" sz="2000" b="1" u="sng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800350" y="1817132"/>
            <a:ext cx="3429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4500" y="2326975"/>
            <a:ext cx="2514600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</a:rPr>
              <a:t>ত্রি -শক্তি চুক্তি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7476" y="2341602"/>
            <a:ext cx="3335216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ত্রি –শক্তি আঁতাত বা মিত্র শক্তি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553200" y="1817132"/>
            <a:ext cx="351692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762250" y="2895600"/>
            <a:ext cx="3429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564923" y="2895600"/>
            <a:ext cx="360484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1314450" y="3431959"/>
            <a:ext cx="3028950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জার্মান , ইতালি , অস্ট্রিয়া +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2292" y="3484768"/>
            <a:ext cx="2971800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bg1"/>
                </a:solidFill>
              </a:rPr>
              <a:t>ফ্রান্স , ব্রিটেন , রাশিয়া +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500" y="4416697"/>
            <a:ext cx="2400300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</a:rPr>
              <a:t>পরাজিত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66996" y="4460686"/>
            <a:ext cx="2514600" cy="369332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chemeClr val="bg1"/>
                </a:solidFill>
              </a:rPr>
              <a:t>বিজয়ী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743200" y="4019619"/>
            <a:ext cx="381000" cy="260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553200" y="4019619"/>
            <a:ext cx="372208" cy="2607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36276" y="5562600"/>
            <a:ext cx="3648808" cy="92333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b="1" dirty="0" smtClean="0">
                <a:solidFill>
                  <a:schemeClr val="bg1"/>
                </a:solidFill>
              </a:rPr>
              <a:t>মোট ৩৪ টি রাষ্ট্রের অংশ গ্রহণ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b="1" dirty="0" smtClean="0">
                <a:solidFill>
                  <a:schemeClr val="bg1"/>
                </a:solidFill>
              </a:rPr>
              <a:t>১ কোটি লোক নিহত হয়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b="1" dirty="0" smtClean="0">
                <a:solidFill>
                  <a:schemeClr val="bg1"/>
                </a:solidFill>
              </a:rPr>
              <a:t> মানচিত্র পরিবর্তন হয়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 rot="19793400">
            <a:off x="3188856" y="5038158"/>
            <a:ext cx="4572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739716">
            <a:off x="6096000" y="5029200"/>
            <a:ext cx="468923" cy="3227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0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3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3276600" cy="26636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34541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FF00"/>
                </a:solidFill>
              </a:rPr>
              <a:t>বিসমার্ক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4665787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জার্মান</a:t>
            </a:r>
            <a:r>
              <a:rPr lang="en-US" dirty="0" smtClean="0"/>
              <a:t> চ</a:t>
            </a:r>
            <a:r>
              <a:rPr lang="bn-BD" dirty="0" smtClean="0"/>
              <a:t>্যা</a:t>
            </a:r>
            <a:r>
              <a:rPr lang="en-US" dirty="0" err="1" smtClean="0"/>
              <a:t>ন্সেলার</a:t>
            </a:r>
            <a:r>
              <a:rPr lang="bn-BD" dirty="0" smtClean="0"/>
              <a:t> বিসমার্কের নেতৃত্বে জার্মান,</a:t>
            </a:r>
            <a:r>
              <a:rPr lang="en-US" dirty="0" smtClean="0"/>
              <a:t> </a:t>
            </a:r>
            <a:r>
              <a:rPr lang="en-US" dirty="0" err="1" smtClean="0"/>
              <a:t>অস্ট্রিয়া</a:t>
            </a:r>
            <a:r>
              <a:rPr lang="en-US" dirty="0" smtClean="0"/>
              <a:t>, </a:t>
            </a:r>
            <a:r>
              <a:rPr lang="en-US" dirty="0" err="1" smtClean="0"/>
              <a:t>ইতালি</a:t>
            </a:r>
            <a:r>
              <a:rPr lang="bn-BD" dirty="0" smtClean="0"/>
              <a:t>র মধ্যে যে মৈত্রী চুক্তি বা জোট গঠন হয় তাই ত্রি- শক্তি  চুক্তি নামে পরিচিত ।তাকে কূটনীতির জাদুকর বলা হয় । প্রথম বিশ্বযুদ্ধে এই  ত্রি- শক্তি চুক্তির পরাজয় হয়। </a:t>
            </a:r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17016021"/>
              </p:ext>
            </p:extLst>
          </p:nvPr>
        </p:nvGraphicFramePr>
        <p:xfrm>
          <a:off x="4533900" y="990600"/>
          <a:ext cx="3924300" cy="324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41685" y="3048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ছকে ফাঁকা স্থানে কি বসবে ?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7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699</TotalTime>
  <Words>552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126</cp:revision>
  <dcterms:created xsi:type="dcterms:W3CDTF">2020-06-24T10:39:02Z</dcterms:created>
  <dcterms:modified xsi:type="dcterms:W3CDTF">2020-07-08T18:56:52Z</dcterms:modified>
</cp:coreProperties>
</file>