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8"/>
  </p:notesMasterIdLst>
  <p:sldIdLst>
    <p:sldId id="300" r:id="rId2"/>
    <p:sldId id="294" r:id="rId3"/>
    <p:sldId id="295" r:id="rId4"/>
    <p:sldId id="259" r:id="rId5"/>
    <p:sldId id="260" r:id="rId6"/>
    <p:sldId id="261" r:id="rId7"/>
    <p:sldId id="270" r:id="rId8"/>
    <p:sldId id="264" r:id="rId9"/>
    <p:sldId id="262" r:id="rId10"/>
    <p:sldId id="265" r:id="rId11"/>
    <p:sldId id="263" r:id="rId12"/>
    <p:sldId id="301" r:id="rId13"/>
    <p:sldId id="266" r:id="rId14"/>
    <p:sldId id="276" r:id="rId15"/>
    <p:sldId id="267" r:id="rId16"/>
    <p:sldId id="268" r:id="rId17"/>
    <p:sldId id="269" r:id="rId18"/>
    <p:sldId id="271" r:id="rId19"/>
    <p:sldId id="272" r:id="rId20"/>
    <p:sldId id="273" r:id="rId21"/>
    <p:sldId id="277" r:id="rId22"/>
    <p:sldId id="274" r:id="rId23"/>
    <p:sldId id="275" r:id="rId24"/>
    <p:sldId id="278" r:id="rId25"/>
    <p:sldId id="298" r:id="rId26"/>
    <p:sldId id="279" r:id="rId27"/>
    <p:sldId id="280" r:id="rId28"/>
    <p:sldId id="281" r:id="rId29"/>
    <p:sldId id="282" r:id="rId30"/>
    <p:sldId id="283" r:id="rId31"/>
    <p:sldId id="286" r:id="rId32"/>
    <p:sldId id="287" r:id="rId33"/>
    <p:sldId id="288" r:id="rId34"/>
    <p:sldId id="284" r:id="rId35"/>
    <p:sldId id="291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9E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0B02-5A7A-45E1-B66F-2B32B739443B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00E27-3B30-42FB-89AA-34C5106D3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0E27-3B30-42FB-89AA-34C5106D312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1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69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56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1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0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4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0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New folder (2)\Facebook\FB_IMG_1488457275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747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066800"/>
            <a:ext cx="5867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4FF9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-sleep.jpg"/>
          <p:cNvPicPr>
            <a:picLocks noChangeAspect="1"/>
          </p:cNvPicPr>
          <p:nvPr/>
        </p:nvPicPr>
        <p:blipFill>
          <a:blip r:embed="rId2" cstate="print"/>
          <a:srcRect l="6977" t="8482" r="6977" b="6694"/>
          <a:stretch>
            <a:fillRect/>
          </a:stretch>
        </p:blipFill>
        <p:spPr>
          <a:xfrm>
            <a:off x="1447800" y="228600"/>
            <a:ext cx="28194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762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শরীর খুব ক্লান্ত হয়ে যাবে।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rri-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3810000"/>
            <a:ext cx="3428858" cy="2284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191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শরীরে লবন ও পানির অভাবে মৃত্যুও হতে পারে।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09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4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352800"/>
            <a:ext cx="8153400" cy="2800767"/>
          </a:xfrm>
          <a:prstGeom prst="rect">
            <a:avLst/>
          </a:prstGeom>
          <a:solidFill>
            <a:srgbClr val="09E73E"/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ডায়রিয়া হলে ঘনঘন পাতলা পায়খানা হয়। শরীর থেকে পানি ও লবন বেরিয়ে যায়।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পানির পিপাসা বেড়ে যায়,মুখ ও জিহবা শুকিয়ে যায়।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0"/>
            <a:ext cx="3581400" cy="830997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</a:t>
            </a:r>
            <a:r>
              <a:rPr lang="en-US" sz="4800" dirty="0" err="1" smtClean="0"/>
              <a:t>একক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229600" cy="304698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0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latin typeface="NikoshBAN" pitchFamily="2" charset="0"/>
                <a:cs typeface="NikoshBAN" pitchFamily="2" charset="0"/>
              </a:rPr>
              <a:t>ডায়রিয়া রোগের </a:t>
            </a:r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-f-3.jpeg"/>
          <p:cNvPicPr>
            <a:picLocks noChangeAspect="1"/>
          </p:cNvPicPr>
          <p:nvPr/>
        </p:nvPicPr>
        <p:blipFill>
          <a:blip r:embed="rId2" cstate="print"/>
          <a:srcRect t="-8334"/>
          <a:stretch>
            <a:fillRect/>
          </a:stretch>
        </p:blipFill>
        <p:spPr>
          <a:xfrm>
            <a:off x="3149600" y="4343400"/>
            <a:ext cx="3048000" cy="1981200"/>
          </a:xfrm>
          <a:prstGeom prst="rect">
            <a:avLst/>
          </a:prstGeom>
        </p:spPr>
      </p:pic>
      <p:pic>
        <p:nvPicPr>
          <p:cNvPr id="6" name="Picture 5" descr="d-f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7737" y="2067791"/>
            <a:ext cx="2997200" cy="2247900"/>
          </a:xfrm>
          <a:prstGeom prst="rect">
            <a:avLst/>
          </a:prstGeom>
        </p:spPr>
      </p:pic>
      <p:pic>
        <p:nvPicPr>
          <p:cNvPr id="7" name="Picture 6" descr="d-f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062" y="2033155"/>
            <a:ext cx="2979475" cy="2300182"/>
          </a:xfrm>
          <a:prstGeom prst="rect">
            <a:avLst/>
          </a:prstGeom>
        </p:spPr>
      </p:pic>
      <p:pic>
        <p:nvPicPr>
          <p:cNvPr id="8" name="Picture 7" descr="d-f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1137" y="2067791"/>
            <a:ext cx="2675848" cy="2300677"/>
          </a:xfrm>
          <a:prstGeom prst="rect">
            <a:avLst/>
          </a:prstGeom>
        </p:spPr>
      </p:pic>
      <p:pic>
        <p:nvPicPr>
          <p:cNvPr id="9" name="Picture 8" descr="d-f-f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495800"/>
            <a:ext cx="2749024" cy="1828800"/>
          </a:xfrm>
          <a:prstGeom prst="rect">
            <a:avLst/>
          </a:prstGeom>
        </p:spPr>
      </p:pic>
      <p:pic>
        <p:nvPicPr>
          <p:cNvPr id="11" name="Picture 10" descr="d-fo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495800"/>
            <a:ext cx="3009642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127343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।বিভিন্ন ধরনের বাইরের তেলে ভাজা খোলা খাবার খেলে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-toi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873" y="928688"/>
            <a:ext cx="32512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10000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পানির উপর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পায়খানা নির্মান করলে।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r -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928688"/>
            <a:ext cx="3799609" cy="2500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0668" y="3796145"/>
            <a:ext cx="3077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নোঙরা </a:t>
            </a:r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নোঙরা পানি বিভিন্ন কাজে ব্যবহার করলে ও পান করলে ।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rr-w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009" y="1490615"/>
            <a:ext cx="3467100" cy="2311400"/>
          </a:xfrm>
          <a:prstGeom prst="rect">
            <a:avLst/>
          </a:prstGeom>
        </p:spPr>
      </p:pic>
      <p:pic>
        <p:nvPicPr>
          <p:cNvPr id="5" name="Picture 4" descr="d-li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390999"/>
            <a:ext cx="3657600" cy="2411016"/>
          </a:xfrm>
          <a:prstGeom prst="rect">
            <a:avLst/>
          </a:prstGeom>
        </p:spPr>
      </p:pic>
      <p:pic>
        <p:nvPicPr>
          <p:cNvPr id="8" name="Picture 7" descr="dl-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4236" y="4103337"/>
            <a:ext cx="3699164" cy="2300288"/>
          </a:xfrm>
          <a:prstGeom prst="rect">
            <a:avLst/>
          </a:prstGeom>
        </p:spPr>
      </p:pic>
      <p:pic>
        <p:nvPicPr>
          <p:cNvPr id="9" name="Picture 8" descr="dr -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" y="4103337"/>
            <a:ext cx="3494809" cy="230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নোঙরা </a:t>
            </a:r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পরিবেশে বসবাস করলে।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-l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491" y="1371600"/>
            <a:ext cx="3581400" cy="2518172"/>
          </a:xfrm>
          <a:prstGeom prst="rect">
            <a:avLst/>
          </a:prstGeom>
        </p:spPr>
      </p:pic>
      <p:pic>
        <p:nvPicPr>
          <p:cNvPr id="5" name="Picture 4" descr="d-liv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429000" cy="2534955"/>
          </a:xfrm>
          <a:prstGeom prst="rect">
            <a:avLst/>
          </a:prstGeom>
        </p:spPr>
      </p:pic>
      <p:pic>
        <p:nvPicPr>
          <p:cNvPr id="6" name="Picture 5" descr="d-l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118" y="4236027"/>
            <a:ext cx="3695700" cy="2217420"/>
          </a:xfrm>
          <a:prstGeom prst="rect">
            <a:avLst/>
          </a:prstGeom>
        </p:spPr>
      </p:pic>
      <p:pic>
        <p:nvPicPr>
          <p:cNvPr id="7" name="Picture 6" descr="d-liv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201391"/>
            <a:ext cx="34290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ডায়রিয়া প্রতিরোধের উপায়</a:t>
            </a:r>
            <a:endParaRPr lang="en-US" sz="4400" b="1" u="sng" dirty="0"/>
          </a:p>
        </p:txBody>
      </p:sp>
      <p:pic>
        <p:nvPicPr>
          <p:cNvPr id="4" name="Picture 3" descr="dirria -s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361423"/>
            <a:ext cx="2969801" cy="198234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86200" y="3124200"/>
            <a:ext cx="1600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2703064-Glass-of-water--Stock-Vector-b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2209800" cy="2590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বেশি করে পানি জাতীয় খাবার দিতে হবে।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rria 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2381250" cy="34861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19400" y="2286000"/>
            <a:ext cx="2438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l-sl.jpg"/>
          <p:cNvPicPr>
            <a:picLocks noChangeAspect="1"/>
          </p:cNvPicPr>
          <p:nvPr/>
        </p:nvPicPr>
        <p:blipFill>
          <a:blip r:embed="rId3" cstate="print"/>
          <a:srcRect l="48333" t="74452" r="44167" b="15768"/>
          <a:stretch>
            <a:fillRect/>
          </a:stretch>
        </p:blipFill>
        <p:spPr>
          <a:xfrm>
            <a:off x="5486400" y="1219200"/>
            <a:ext cx="3171825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425" y="4724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খাবার স্যালাইন বারবার খাওয়াতে হবে।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rra-fr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505200"/>
            <a:ext cx="4495800" cy="3003195"/>
          </a:xfrm>
          <a:prstGeom prst="rect">
            <a:avLst/>
          </a:prstGeom>
        </p:spPr>
      </p:pic>
      <p:pic>
        <p:nvPicPr>
          <p:cNvPr id="4" name="Picture 3" descr="fru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97768"/>
            <a:ext cx="4495800" cy="2986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বেশি করে ফল খেতে দিতে হবে।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9401" y="744559"/>
            <a:ext cx="2951324" cy="62865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4400" b="1" spc="38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bn-IN" sz="30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30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63" y="1471546"/>
            <a:ext cx="2209800" cy="221797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81263" y="3689525"/>
            <a:ext cx="7467600" cy="2308324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চরসুবুদ্ধি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উত্তরপাড়া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7315200" cy="4463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715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ডাক্তারের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পরামর্শ নিতে হবে।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-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891697"/>
            <a:ext cx="2857500" cy="2857500"/>
          </a:xfrm>
          <a:prstGeom prst="rect">
            <a:avLst/>
          </a:prstGeom>
        </p:spPr>
      </p:pic>
      <p:pic>
        <p:nvPicPr>
          <p:cNvPr id="4" name="Picture 3" descr="Herbal_anti_diarrhoeal_medicine.jpg_220x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0" y="583245"/>
            <a:ext cx="3048000" cy="347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419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নিয়মিত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ঔষধ খাওয়াতে হবে।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470560444980014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98500"/>
            <a:ext cx="7176896" cy="474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486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জরুরি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অবস্থায় হাসপাতালে ভর্তি করতে হবে।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-soche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100" y="762000"/>
            <a:ext cx="4419600" cy="2944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15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জনসচতেনতা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বৃদ্ধি করতে হবে।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-sa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867911"/>
            <a:ext cx="6172200" cy="1847089"/>
          </a:xfrm>
          <a:prstGeom prst="rect">
            <a:avLst/>
          </a:prstGeom>
          <a:solidFill>
            <a:srgbClr val="FF00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rria -ha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06400"/>
            <a:ext cx="61722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495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তবেই মা ও শিশু নিরাপদ থাকবে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IR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53721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6550" y="609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02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স্যালাইন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তৈরির নিয়ম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-sl-m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6705600" cy="448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03043-Jug-and-glass-Stock-Vector-water-glass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962400" cy="310591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419600" y="20574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703064-Glass-of-water--Stock-Vector-b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"/>
            <a:ext cx="2665182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800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গ্লাস বা আধা লিটার পানি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03064-Glass-of-water--Stock-Vector-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200"/>
            <a:ext cx="2315601" cy="2714410"/>
          </a:xfrm>
          <a:prstGeom prst="rect">
            <a:avLst/>
          </a:prstGeom>
        </p:spPr>
      </p:pic>
      <p:pic>
        <p:nvPicPr>
          <p:cNvPr id="3" name="Picture 2" descr="patali-g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4896" y="850900"/>
            <a:ext cx="3253945" cy="2667000"/>
          </a:xfrm>
          <a:prstGeom prst="rect">
            <a:avLst/>
          </a:prstGeom>
        </p:spPr>
      </p:pic>
      <p:pic>
        <p:nvPicPr>
          <p:cNvPr id="4" name="Picture 3" descr="hat -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54696" y="722489"/>
            <a:ext cx="2135505" cy="3163711"/>
          </a:xfrm>
          <a:prstGeom prst="rect">
            <a:avLst/>
          </a:prstGeom>
        </p:spPr>
      </p:pic>
      <p:pic>
        <p:nvPicPr>
          <p:cNvPr id="5" name="Picture 4" descr="g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819855"/>
            <a:ext cx="2895600" cy="2780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4896" y="42672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মুঠ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গুড় বা চিনি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-sl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28600"/>
            <a:ext cx="5547358" cy="2600324"/>
          </a:xfrm>
          <a:prstGeom prst="rect">
            <a:avLst/>
          </a:prstGeom>
        </p:spPr>
      </p:pic>
      <p:pic>
        <p:nvPicPr>
          <p:cNvPr id="3" name="Picture 2" descr="sorb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667000"/>
            <a:ext cx="2590800" cy="3893279"/>
          </a:xfrm>
          <a:prstGeom prst="rect">
            <a:avLst/>
          </a:prstGeom>
        </p:spPr>
      </p:pic>
      <p:pic>
        <p:nvPicPr>
          <p:cNvPr id="4" name="Picture 3" descr="stock-photo-set-of-hands-showing-sizes-hand-gesture-isolated-on-white-background-216191173.jpg"/>
          <p:cNvPicPr>
            <a:picLocks noChangeAspect="1"/>
          </p:cNvPicPr>
          <p:nvPr/>
        </p:nvPicPr>
        <p:blipFill>
          <a:blip r:embed="rId4" cstate="print"/>
          <a:srcRect t="764" r="54411" b="74131"/>
          <a:stretch>
            <a:fillRect/>
          </a:stretch>
        </p:blipFill>
        <p:spPr>
          <a:xfrm rot="4412626">
            <a:off x="162211" y="609429"/>
            <a:ext cx="2375318" cy="1477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3810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চিমটি লবন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3515"/>
            <a:ext cx="5638800" cy="923330"/>
          </a:xfrm>
          <a:prstGeom prst="rect">
            <a:avLst/>
          </a:prstGeom>
          <a:solidFill>
            <a:srgbClr val="09E73E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8098" y="1996290"/>
            <a:ext cx="5257097" cy="595713"/>
            <a:chOff x="2386584" y="94730"/>
            <a:chExt cx="4242816" cy="746521"/>
          </a:xfrm>
          <a:solidFill>
            <a:srgbClr val="FF00FF"/>
          </a:solidFill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4134731" y="-1653417"/>
              <a:ext cx="746521" cy="42428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2386584" y="131172"/>
              <a:ext cx="4206374" cy="673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92869" rIns="185738" bIns="92869" numCol="1" spcCol="1270" anchor="ctr" anchorCtr="0">
              <a:noAutofit/>
            </a:bodyPr>
            <a:lstStyle/>
            <a:p>
              <a:pPr marL="214313" lvl="1" indent="-214313" defTabSz="18002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405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50" dirty="0" err="1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0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50" dirty="0" err="1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4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11542" y="1978577"/>
            <a:ext cx="1789938" cy="699864"/>
            <a:chOff x="0" y="1413"/>
            <a:chExt cx="2386584" cy="933152"/>
          </a:xfrm>
          <a:solidFill>
            <a:srgbClr val="FF00FF"/>
          </a:solidFill>
        </p:grpSpPr>
        <p:sp>
          <p:nvSpPr>
            <p:cNvPr id="20" name="Rounded Rectangle 19"/>
            <p:cNvSpPr/>
            <p:nvPr/>
          </p:nvSpPr>
          <p:spPr>
            <a:xfrm>
              <a:off x="0" y="1413"/>
              <a:ext cx="2386584" cy="93315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45553" y="46966"/>
              <a:ext cx="2295478" cy="8420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305" tIns="77153" rIns="154305" bIns="77153" numCol="1" spcCol="1270" anchor="ctr" anchorCtr="0">
              <a:noAutofit/>
            </a:bodyPr>
            <a:lstStyle/>
            <a:p>
              <a:pPr algn="ctr" defTabSz="18002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50" dirty="0">
                  <a:latin typeface="NikoshBAN" pitchFamily="2" charset="0"/>
                  <a:cs typeface="NikoshBAN" pitchFamily="2" charset="0"/>
                </a:rPr>
                <a:t>বিষয়</a:t>
              </a:r>
              <a:endParaRPr lang="en-US" sz="4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8160" y="2696981"/>
            <a:ext cx="1789938" cy="699864"/>
            <a:chOff x="0" y="981223"/>
            <a:chExt cx="2386584" cy="933152"/>
          </a:xfrm>
          <a:solidFill>
            <a:srgbClr val="FF00FF"/>
          </a:solidFill>
        </p:grpSpPr>
        <p:sp>
          <p:nvSpPr>
            <p:cNvPr id="16" name="Rounded Rectangle 15"/>
            <p:cNvSpPr/>
            <p:nvPr/>
          </p:nvSpPr>
          <p:spPr>
            <a:xfrm>
              <a:off x="0" y="981223"/>
              <a:ext cx="2386584" cy="93315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45553" y="1026776"/>
              <a:ext cx="2295478" cy="8420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305" tIns="77153" rIns="154305" bIns="77153" numCol="1" spcCol="1270" anchor="ctr" anchorCtr="0">
              <a:noAutofit/>
            </a:bodyPr>
            <a:lstStyle/>
            <a:p>
              <a:pPr algn="ctr" defTabSz="18002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50" dirty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4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88098" y="3466004"/>
            <a:ext cx="5257097" cy="595713"/>
            <a:chOff x="2386584" y="2054348"/>
            <a:chExt cx="4242816" cy="746521"/>
          </a:xfrm>
          <a:solidFill>
            <a:srgbClr val="FF00FF"/>
          </a:solidFill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92869" rIns="185738" bIns="92869" numCol="1" spcCol="1270" anchor="ctr" anchorCtr="0">
              <a:noAutofit/>
            </a:bodyPr>
            <a:lstStyle/>
            <a:p>
              <a:pPr marL="214313" lvl="1" indent="-214313" defTabSz="18002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405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050" dirty="0">
                  <a:latin typeface="NikoshBAN" pitchFamily="2" charset="0"/>
                  <a:cs typeface="NikoshBAN" pitchFamily="2" charset="0"/>
                </a:rPr>
                <a:t>স্বাস্থ্যবিধি</a:t>
              </a:r>
              <a:endParaRPr lang="en-US" sz="4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98160" y="3431838"/>
            <a:ext cx="1789938" cy="699864"/>
            <a:chOff x="0" y="1961033"/>
            <a:chExt cx="2386584" cy="933152"/>
          </a:xfrm>
          <a:solidFill>
            <a:srgbClr val="FF00FF"/>
          </a:solidFill>
        </p:grpSpPr>
        <p:sp>
          <p:nvSpPr>
            <p:cNvPr id="12" name="Rounded Rectangle 11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50006" rIns="100013" bIns="50006" numCol="1" spcCol="1270" anchor="ctr" anchorCtr="0">
              <a:noAutofit/>
            </a:bodyPr>
            <a:lstStyle/>
            <a:p>
              <a:pPr algn="ctr" defTabSz="11668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500" dirty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5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88098" y="4200462"/>
            <a:ext cx="5257097" cy="595713"/>
            <a:chOff x="2386584" y="2054348"/>
            <a:chExt cx="4242816" cy="746521"/>
          </a:xfrm>
          <a:solidFill>
            <a:srgbClr val="FF00FF"/>
          </a:solidFill>
        </p:grpSpPr>
        <p:sp>
          <p:nvSpPr>
            <p:cNvPr id="31" name="Round Same Side Corner Rectangle 30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92869" rIns="185738" bIns="92869" numCol="1" spcCol="1270" anchor="ctr" anchorCtr="0">
              <a:noAutofit/>
            </a:bodyPr>
            <a:lstStyle/>
            <a:p>
              <a:pPr marL="214313" lvl="1" indent="-214313" defTabSz="18002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405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50" dirty="0" err="1" smtClean="0">
                  <a:latin typeface="NikoshBAN" pitchFamily="2" charset="0"/>
                  <a:cs typeface="NikoshBAN" pitchFamily="2" charset="0"/>
                </a:rPr>
                <a:t>ডায়রিয়া</a:t>
              </a:r>
              <a:endParaRPr lang="bn-IN" sz="4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98160" y="4166297"/>
            <a:ext cx="1789938" cy="699864"/>
            <a:chOff x="0" y="1961033"/>
            <a:chExt cx="2386584" cy="933152"/>
          </a:xfrm>
          <a:solidFill>
            <a:srgbClr val="FF00FF"/>
          </a:solidFill>
        </p:grpSpPr>
        <p:sp>
          <p:nvSpPr>
            <p:cNvPr id="34" name="Rounded Rectangle 33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50006" rIns="100013" bIns="50006" numCol="1" spcCol="1270" anchor="ctr" anchorCtr="0">
              <a:noAutofit/>
            </a:bodyPr>
            <a:lstStyle/>
            <a:p>
              <a:pPr algn="ctr" defTabSz="11668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dirty="0" err="1">
                  <a:latin typeface="NikoshBAN" pitchFamily="2" charset="0"/>
                  <a:cs typeface="NikoshBAN" pitchFamily="2" charset="0"/>
                </a:rPr>
                <a:t>পাঠ্যাংশ</a:t>
              </a:r>
              <a:endParaRPr lang="en-US" sz="45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910674" y="2742877"/>
            <a:ext cx="5257097" cy="595713"/>
            <a:chOff x="2386584" y="1340381"/>
            <a:chExt cx="4242816" cy="746521"/>
          </a:xfrm>
          <a:solidFill>
            <a:srgbClr val="FF00FF"/>
          </a:solidFill>
        </p:grpSpPr>
        <p:sp>
          <p:nvSpPr>
            <p:cNvPr id="37" name="Round Same Side Corner Rectangle 36"/>
            <p:cNvSpPr/>
            <p:nvPr/>
          </p:nvSpPr>
          <p:spPr>
            <a:xfrm rot="5400000">
              <a:off x="4134731" y="-407766"/>
              <a:ext cx="746521" cy="42428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 Same Side Corner Rectangle 12"/>
            <p:cNvSpPr/>
            <p:nvPr/>
          </p:nvSpPr>
          <p:spPr>
            <a:xfrm>
              <a:off x="2386584" y="1376823"/>
              <a:ext cx="4206374" cy="673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92869" rIns="185738" bIns="92869" numCol="1" spcCol="1270" anchor="ctr" anchorCtr="0">
              <a:noAutofit/>
            </a:bodyPr>
            <a:lstStyle/>
            <a:p>
              <a:pPr marL="214313" lvl="1" indent="-214313" defTabSz="18002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IN" sz="4050" dirty="0">
                  <a:latin typeface="NikoshBAN" pitchFamily="2" charset="0"/>
                  <a:cs typeface="NikoshBAN" pitchFamily="2" charset="0"/>
                </a:rPr>
                <a:t>  চতুর্থ</a:t>
              </a:r>
              <a:endParaRPr lang="en-US" sz="4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88098" y="4949567"/>
            <a:ext cx="5257097" cy="595713"/>
            <a:chOff x="2386584" y="2054348"/>
            <a:chExt cx="4242816" cy="746521"/>
          </a:xfrm>
          <a:solidFill>
            <a:srgbClr val="FF00FF"/>
          </a:solidFill>
        </p:grpSpPr>
        <p:sp>
          <p:nvSpPr>
            <p:cNvPr id="29" name="Round Same Side Corner Rectangle 28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92869" rIns="185738" bIns="92869" numCol="1" spcCol="1270" anchor="ctr" anchorCtr="0">
              <a:noAutofit/>
            </a:bodyPr>
            <a:lstStyle/>
            <a:p>
              <a:pPr marL="214313" lvl="1" indent="-214313" defTabSz="18002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405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50" dirty="0" smtClean="0">
                  <a:latin typeface="NikoshBAN" pitchFamily="2" charset="0"/>
                  <a:cs typeface="NikoshBAN" pitchFamily="2" charset="0"/>
                </a:rPr>
                <a:t>৩৫</a:t>
              </a:r>
              <a:r>
                <a:rPr lang="bn-BD" sz="40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50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4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98160" y="4915401"/>
            <a:ext cx="1789938" cy="699864"/>
            <a:chOff x="0" y="1961033"/>
            <a:chExt cx="2386584" cy="933152"/>
          </a:xfrm>
          <a:solidFill>
            <a:srgbClr val="FF00FF"/>
          </a:solidFill>
        </p:grpSpPr>
        <p:sp>
          <p:nvSpPr>
            <p:cNvPr id="41" name="Rounded Rectangle 40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50006" rIns="100013" bIns="50006" numCol="1" spcCol="1270" anchor="ctr" anchorCtr="0">
              <a:noAutofit/>
            </a:bodyPr>
            <a:lstStyle/>
            <a:p>
              <a:pPr algn="ctr" defTabSz="11668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500" dirty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45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3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ass sp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4038600" cy="3985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4478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চামচ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দিয়ে ভাল করে নাড়তে হবে।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0"/>
            <a:ext cx="4800600" cy="261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35000" y="660400"/>
            <a:ext cx="16764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5000" y="2870200"/>
            <a:ext cx="1854200" cy="132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2300" y="5105400"/>
            <a:ext cx="1905000" cy="1371600"/>
          </a:xfrm>
          <a:prstGeom prst="ellipse">
            <a:avLst/>
          </a:prstGeom>
          <a:solidFill>
            <a:srgbClr val="09E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14600" y="838200"/>
            <a:ext cx="11430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14600" y="3124200"/>
            <a:ext cx="12954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67000" y="5562600"/>
            <a:ext cx="1066800" cy="762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609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স্যালাইন বানার নিয়ম লিখঃ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276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ডায়রিয়া রোগের কারন লিখঃ-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638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ডায়রিয়া প্রতিরোধের উপায় লিখঃ-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PRESENTA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429" y="609600"/>
            <a:ext cx="5318571" cy="3799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6482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>
                <a:latin typeface="NikoshBAN" pitchFamily="2" charset="0"/>
                <a:cs typeface="NikoshBAN" pitchFamily="2" charset="0"/>
              </a:rPr>
              <a:t>দলীয় কাজ উপস্থাপন 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0" y="685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বইয়ের সাথে সংযোগ স্থাপন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C6C44-A798-4E78-A0BE-5ED73DD7A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698030"/>
            <a:ext cx="4495800" cy="442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KING 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8100"/>
            <a:ext cx="3213008" cy="216187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" y="2362200"/>
            <a:ext cx="8305800" cy="2481551"/>
            <a:chOff x="304800" y="3262736"/>
            <a:chExt cx="8305800" cy="2481551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3262736"/>
              <a:ext cx="2819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ডায়রিয়া কি ?</a:t>
              </a:r>
              <a:endParaRPr lang="en-US" sz="3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" y="3716214"/>
              <a:ext cx="807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২।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কি ধরনের খাবার খেলে ডায়রিয়া হয়?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4191000"/>
              <a:ext cx="815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৩।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ডায়রিয়া রোগীকে কি ধরনের খাবার দিতে হয়?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644478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৪।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খাবার স্যালাইন কিভাবে বানাতে হয়?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" y="5097956"/>
              <a:ext cx="784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৫। ডায়রিয়া কিভাবে প্রতিরোধ করা যায়?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03300" y="282006"/>
            <a:ext cx="3149600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chool\Tofazzal Hossain\Picture  Download\Facebook Picture\FB_IMG_1471794051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609600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44196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9600" u="sng" dirty="0" smtClean="0">
                <a:solidFill>
                  <a:srgbClr val="09E73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u="sng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915400" cy="2800767"/>
          </a:xfrm>
          <a:prstGeom prst="rect">
            <a:avLst/>
          </a:prstGeom>
          <a:solidFill>
            <a:srgbClr val="09E73E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ডায়রিয়া কি ও কেন হয় তা বলতে পারবে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খাবার স্যালাইন বানানোর নিয়ম বলতে পারবে 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ডায়রিয়া প্রতিরোধের উপায় বলতে পারবে।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914400"/>
            <a:ext cx="56388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Google Shape;303;p36"/>
          <p:cNvSpPr/>
          <p:nvPr/>
        </p:nvSpPr>
        <p:spPr>
          <a:xfrm>
            <a:off x="1521995" y="1981200"/>
            <a:ext cx="6100010" cy="360956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The Story of Cholera_ Oriya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2133600"/>
            <a:ext cx="5638800" cy="277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352800"/>
            <a:ext cx="8153400" cy="1446550"/>
          </a:xfrm>
          <a:prstGeom prst="rect">
            <a:avLst/>
          </a:prstGeom>
          <a:solidFill>
            <a:srgbClr val="FF00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ডায়রিয়া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447800"/>
            <a:ext cx="6553382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838200"/>
            <a:ext cx="5867400" cy="5509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b="1" dirty="0">
                <a:latin typeface="NikoshBAN" pitchFamily="2" charset="0"/>
                <a:cs typeface="NikoshBAN" pitchFamily="2" charset="0"/>
              </a:rPr>
              <a:t>ছবি গুলো মনযোগ সহকারে 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পর্যবেক্ষণ </a:t>
            </a:r>
            <a:r>
              <a:rPr lang="bn-BD" sz="8800" b="1" dirty="0">
                <a:latin typeface="NikoshBAN" pitchFamily="2" charset="0"/>
                <a:cs typeface="NikoshBAN" pitchFamily="2" charset="0"/>
              </a:rPr>
              <a:t>করঃ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-boy.jpg"/>
          <p:cNvPicPr>
            <a:picLocks noChangeAspect="1"/>
          </p:cNvPicPr>
          <p:nvPr/>
        </p:nvPicPr>
        <p:blipFill>
          <a:blip r:embed="rId2" cstate="print"/>
          <a:srcRect l="10817" t="-7692" r="35096"/>
          <a:stretch>
            <a:fillRect/>
          </a:stretch>
        </p:blipFill>
        <p:spPr>
          <a:xfrm>
            <a:off x="228599" y="304800"/>
            <a:ext cx="2642507" cy="2959608"/>
          </a:xfrm>
          <a:prstGeom prst="rect">
            <a:avLst/>
          </a:prstGeom>
        </p:spPr>
      </p:pic>
      <p:pic>
        <p:nvPicPr>
          <p:cNvPr id="3" name="Picture 2" descr="Constipation_in_children-dair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400" y="304800"/>
            <a:ext cx="2184400" cy="3276600"/>
          </a:xfrm>
          <a:prstGeom prst="rect">
            <a:avLst/>
          </a:prstGeom>
        </p:spPr>
      </p:pic>
      <p:pic>
        <p:nvPicPr>
          <p:cNvPr id="5" name="Picture 4" descr="d- we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657600"/>
            <a:ext cx="4038600" cy="3011325"/>
          </a:xfrm>
          <a:prstGeom prst="rect">
            <a:avLst/>
          </a:prstGeom>
        </p:spPr>
      </p:pic>
      <p:pic>
        <p:nvPicPr>
          <p:cNvPr id="6" name="Picture 5" descr="direct d.jpeg"/>
          <p:cNvPicPr>
            <a:picLocks noChangeAspect="1"/>
          </p:cNvPicPr>
          <p:nvPr/>
        </p:nvPicPr>
        <p:blipFill>
          <a:blip r:embed="rId5" cstate="print"/>
          <a:srcRect l="8000" r="6000" b="2000"/>
          <a:stretch>
            <a:fillRect/>
          </a:stretch>
        </p:blipFill>
        <p:spPr>
          <a:xfrm>
            <a:off x="5638800" y="228601"/>
            <a:ext cx="3048000" cy="3473302"/>
          </a:xfrm>
          <a:prstGeom prst="rect">
            <a:avLst/>
          </a:prstGeom>
        </p:spPr>
      </p:pic>
      <p:pic>
        <p:nvPicPr>
          <p:cNvPr id="7" name="Picture 6" descr="d-deat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5630" y="3962400"/>
            <a:ext cx="411279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ডায়রিয়ার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লক্ষণঃ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irect d.jpeg"/>
          <p:cNvPicPr>
            <a:picLocks noChangeAspect="1"/>
          </p:cNvPicPr>
          <p:nvPr/>
        </p:nvPicPr>
        <p:blipFill>
          <a:blip r:embed="rId2" cstate="print"/>
          <a:srcRect r="-446"/>
          <a:stretch>
            <a:fillRect/>
          </a:stretch>
        </p:blipFill>
        <p:spPr>
          <a:xfrm>
            <a:off x="457200" y="1143000"/>
            <a:ext cx="2895600" cy="1896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1992241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ঘনঘন পাতলা পায়খানা হবে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-boy-dirria.jpg"/>
          <p:cNvPicPr>
            <a:picLocks noChangeAspect="1"/>
          </p:cNvPicPr>
          <p:nvPr/>
        </p:nvPicPr>
        <p:blipFill>
          <a:blip r:embed="rId3" cstate="print"/>
          <a:srcRect r="10903"/>
          <a:stretch>
            <a:fillRect/>
          </a:stretch>
        </p:blipFill>
        <p:spPr>
          <a:xfrm>
            <a:off x="457200" y="5006787"/>
            <a:ext cx="2895600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527131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চোখ ও মুখ শুকিয়ে যাবে।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ask-the-kidz.jpg"/>
          <p:cNvPicPr>
            <a:picLocks noChangeAspect="1"/>
          </p:cNvPicPr>
          <p:nvPr/>
        </p:nvPicPr>
        <p:blipFill>
          <a:blip r:embed="rId4" cstate="print"/>
          <a:srcRect l="4908" t="3952" r="1840" b="1203"/>
          <a:stretch>
            <a:fillRect/>
          </a:stretch>
        </p:blipFill>
        <p:spPr>
          <a:xfrm>
            <a:off x="457200" y="3173864"/>
            <a:ext cx="28956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6600" y="367487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বমি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হতে পারে।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812</TotalTime>
  <Words>343</Words>
  <Application>Microsoft Office PowerPoint</Application>
  <PresentationFormat>On-screen Show (4:3)</PresentationFormat>
  <Paragraphs>74</Paragraphs>
  <Slides>36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NikoshBAN</vt:lpstr>
      <vt:lpstr>SutonnyMJ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n.k</cp:lastModifiedBy>
  <cp:revision>269</cp:revision>
  <dcterms:created xsi:type="dcterms:W3CDTF">2006-08-16T00:00:00Z</dcterms:created>
  <dcterms:modified xsi:type="dcterms:W3CDTF">2020-07-08T17:58:49Z</dcterms:modified>
</cp:coreProperties>
</file>