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1AC7A-ACDE-49EA-A735-8DF57BF7E42F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53251-2274-48FF-82AD-A88B5F271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70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09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3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54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43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07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3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7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1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5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1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24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9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2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7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2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0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4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6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1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12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7817" y="6416182"/>
            <a:ext cx="2743200" cy="365125"/>
          </a:xfrm>
        </p:spPr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76504" y="6440688"/>
            <a:ext cx="4114800" cy="365125"/>
          </a:xfrm>
        </p:spPr>
        <p:txBody>
          <a:bodyPr/>
          <a:lstStyle/>
          <a:p>
            <a:r>
              <a:rPr lang="en-US" dirty="0" err="1" smtClean="0"/>
              <a:t>নুরানী</a:t>
            </a:r>
            <a:r>
              <a:rPr lang="en-US" dirty="0" smtClean="0"/>
              <a:t> </a:t>
            </a:r>
            <a:r>
              <a:rPr lang="en-US" dirty="0" err="1" smtClean="0"/>
              <a:t>আকিদা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7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1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3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80AC-C87C-4D87-B942-D89020574A0A}" type="datetimeFigureOut">
              <a:rPr lang="en-GB" smtClean="0"/>
              <a:t>07/07/20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D769-6DED-490D-AC4F-81EEB9DBB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microsoft.com/office/2007/relationships/hdphoto" Target="../media/hdphoto2.wdp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8" y="182866"/>
            <a:ext cx="11776883" cy="63453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3444" y="156459"/>
            <a:ext cx="114007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স্বাগত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6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99633" y="5631603"/>
            <a:ext cx="33698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মাড়াইয়ের যন্ত্র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22396" y="33699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7399" y="5563952"/>
            <a:ext cx="327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মেশিন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3" y="1157379"/>
            <a:ext cx="5361709" cy="447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r="12116"/>
          <a:stretch/>
        </p:blipFill>
        <p:spPr>
          <a:xfrm>
            <a:off x="6206836" y="1157378"/>
            <a:ext cx="5527964" cy="440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36312" y="387937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47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18630" y="5631603"/>
            <a:ext cx="2731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1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94583" y="5453112"/>
            <a:ext cx="1579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0" y="1233055"/>
            <a:ext cx="4162872" cy="4398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4" y="1233055"/>
            <a:ext cx="5292437" cy="413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069717" y="351694"/>
            <a:ext cx="6385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রাসায়নিক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9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6135" y="1022199"/>
            <a:ext cx="242889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08298" y="2667000"/>
            <a:ext cx="10238115" cy="16556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কৃষিতে ব্যবহৃত ৩ টি রাসায়নিক প্রযুক্তির নাম লেখ।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4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2509" y="154250"/>
            <a:ext cx="113095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প্রযুক্তি ব্যবহার করে অধিক পুষ্টিসমৃদ্ধ, পোকামাকড় প্রতিরোধী </a:t>
            </a:r>
          </a:p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 অধিক ফলনশীল উদ্ভিদ উৎপাদন সম্ভব হয়েছে।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7777" y="215705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662558"/>
            <a:ext cx="5458691" cy="4626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67" y="1620009"/>
            <a:ext cx="5695820" cy="466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046575" y="242601"/>
            <a:ext cx="4371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জৈবপ্রযুক্তি।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67" y="1086099"/>
            <a:ext cx="2019048" cy="1333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81554" y="1491156"/>
            <a:ext cx="242889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00201" y="3565736"/>
            <a:ext cx="8960067" cy="1801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 প্রযুক্তি কী?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87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11" y="-18"/>
            <a:ext cx="12192011" cy="6858018"/>
            <a:chOff x="-11" y="-18"/>
            <a:chExt cx="12192011" cy="6858018"/>
          </a:xfrm>
        </p:grpSpPr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70170" y="1093542"/>
            <a:ext cx="437651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৬৫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9" y="443346"/>
            <a:ext cx="4166706" cy="59574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64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4345023" y="955965"/>
            <a:ext cx="3607486" cy="10045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3656" y="2813612"/>
            <a:ext cx="6160661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সেচ পাম্প কোন ধরণের কৃষি প্রযুক্তি?</a:t>
            </a:r>
          </a:p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জৈব প্রযুক্তি কী?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9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5" name="Picture 14" descr="download (1)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4909" y="2569028"/>
            <a:ext cx="109615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কৃষি প্রযুক্তি মানুষকে কীভাবে সাহায্য করে ৫ টি বাক্যে বুঝিয়ে লিখ।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896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201109"/>
            <a:ext cx="11804071" cy="63520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0830" y="1576979"/>
            <a:ext cx="4032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IN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8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4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98027" y="2213329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21" y="321875"/>
            <a:ext cx="1259212" cy="171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Horizontal Scroll 24"/>
          <p:cNvSpPr/>
          <p:nvPr/>
        </p:nvSpPr>
        <p:spPr>
          <a:xfrm>
            <a:off x="6595013" y="2134133"/>
            <a:ext cx="4489950" cy="745587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6308" y="3434757"/>
            <a:ext cx="41286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2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৯ (আমাদের জীবনে প্রযুক্তি),</a:t>
            </a:r>
            <a:endParaRPr lang="bn-IN" sz="2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শিরোনাম-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কৃষিতে প্রযুক্তি,</a:t>
            </a:r>
            <a:endParaRPr lang="bn-IN" sz="2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  <a:p>
            <a:endParaRPr lang="bn-IN" sz="2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23" name="Frame 2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8027" y="3681089"/>
            <a:ext cx="4531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নুরানী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আকিদা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সদর,দিনাজপুর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8399" y="530761"/>
            <a:ext cx="1290874" cy="150539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892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0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" b="11414"/>
          <a:stretch/>
        </p:blipFill>
        <p:spPr>
          <a:xfrm>
            <a:off x="740853" y="1073605"/>
            <a:ext cx="10607086" cy="522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413891" y="383422"/>
            <a:ext cx="7566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হলো কৃষিতে ব্যবহৃত বিভিন্ন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7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4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72343" y="2624701"/>
            <a:ext cx="8432800" cy="254756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 প্রযুক্তি।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03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z="1100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 rot="2742128">
            <a:off x="4058254" y="-184996"/>
            <a:ext cx="4075492" cy="4199679"/>
          </a:xfrm>
          <a:prstGeom prst="diagStripe">
            <a:avLst>
              <a:gd name="adj" fmla="val 7175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2114" y="1198768"/>
            <a:ext cx="230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17" name="Round Diagonal Corner Rectangle 16"/>
          <p:cNvSpPr/>
          <p:nvPr/>
        </p:nvSpPr>
        <p:spPr>
          <a:xfrm>
            <a:off x="763155" y="2784764"/>
            <a:ext cx="10665691" cy="124691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 </a:t>
            </a:r>
          </a:p>
          <a:p>
            <a:pPr>
              <a:buFont typeface="Wingdings" pitchFamily="2" charset="2"/>
              <a:buChar char="q"/>
            </a:pP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১০.২.১ প্রযুক্তির বিকাশ ও ব্যবহারের মাধ্যমে জীবনযাপনের মান উন্নয়নের বর্ণনা করতে পারবে।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549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9292" y="5631603"/>
            <a:ext cx="117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লাঙল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46860" y="355944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14995" y="5605517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8" y="1357745"/>
            <a:ext cx="5175039" cy="424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26" y="1357745"/>
            <a:ext cx="5514338" cy="427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348410" y="403920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4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4146" y="422403"/>
            <a:ext cx="299815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0777" y="-18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51" y="2328093"/>
            <a:ext cx="9487984" cy="391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176706" y="2150356"/>
            <a:ext cx="9630475" cy="4378037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1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3418" y="5631603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কোদাল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0" y="360848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18578" y="5453112"/>
            <a:ext cx="731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1145651"/>
            <a:ext cx="2964873" cy="4485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1357745"/>
            <a:ext cx="6026728" cy="409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08603" y="374071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8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7-Jul-20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29748" y="5631603"/>
            <a:ext cx="1109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14579" y="348069"/>
            <a:ext cx="4568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89773" y="5453112"/>
            <a:ext cx="1588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সেচ পাম্প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2" y="1260764"/>
            <a:ext cx="5438275" cy="4192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1260764"/>
            <a:ext cx="5250871" cy="41060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05584" y="370643"/>
            <a:ext cx="5747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যান্ত্রিক কৃষি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7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294</Words>
  <Application>Microsoft Office PowerPoint</Application>
  <PresentationFormat>Widescreen</PresentationFormat>
  <Paragraphs>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ahmukul81@gmail.com</dc:creator>
  <cp:lastModifiedBy>ahmukul81@gmail.com</cp:lastModifiedBy>
  <cp:revision>5</cp:revision>
  <dcterms:created xsi:type="dcterms:W3CDTF">2020-06-30T14:14:02Z</dcterms:created>
  <dcterms:modified xsi:type="dcterms:W3CDTF">2020-07-07T17:22:28Z</dcterms:modified>
</cp:coreProperties>
</file>