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1" r:id="rId2"/>
    <p:sldId id="256" r:id="rId3"/>
    <p:sldId id="257" r:id="rId4"/>
    <p:sldId id="265" r:id="rId5"/>
    <p:sldId id="258" r:id="rId6"/>
    <p:sldId id="276" r:id="rId7"/>
    <p:sldId id="336" r:id="rId8"/>
    <p:sldId id="328" r:id="rId9"/>
    <p:sldId id="330" r:id="rId10"/>
    <p:sldId id="337" r:id="rId11"/>
    <p:sldId id="338" r:id="rId12"/>
    <p:sldId id="339" r:id="rId13"/>
    <p:sldId id="335" r:id="rId14"/>
    <p:sldId id="340" r:id="rId15"/>
    <p:sldId id="315" r:id="rId16"/>
    <p:sldId id="334" r:id="rId17"/>
    <p:sldId id="333" r:id="rId18"/>
    <p:sldId id="332" r:id="rId19"/>
    <p:sldId id="288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2A67-E816-4E16-A072-C7D9EDEFF16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6246-FB74-443D-950D-18F9EFAE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6246-FB74-443D-950D-18F9EFAE2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02" y="126459"/>
            <a:ext cx="5361724" cy="68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6" y="68094"/>
            <a:ext cx="6789906" cy="67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90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5" y="27791"/>
            <a:ext cx="7110919" cy="67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LvwjNi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c~iY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KiÑ</a:t>
            </a:r>
            <a:endParaRPr lang="en-US" sz="4800" dirty="0" smtClean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6000" dirty="0" smtClean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1| </a:t>
            </a:r>
            <a:r>
              <a:rPr lang="en-US" sz="6000" dirty="0" err="1" smtClean="0">
                <a:latin typeface="SutonnyMJ" pitchFamily="2" charset="0"/>
              </a:rPr>
              <a:t>Kvwqb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Ck</a:t>
            </a:r>
            <a:r>
              <a:rPr lang="en-US" sz="6000" dirty="0" smtClean="0">
                <a:latin typeface="SutonnyMJ" pitchFamily="2" charset="0"/>
              </a:rPr>
              <a:t>^‡ii </a:t>
            </a:r>
            <a:r>
              <a:rPr lang="en-US" sz="6000" dirty="0" err="1" smtClean="0">
                <a:latin typeface="SutonnyMJ" pitchFamily="2" charset="0"/>
              </a:rPr>
              <a:t>K_v</a:t>
            </a:r>
            <a:r>
              <a:rPr lang="en-US" sz="6000" dirty="0" smtClean="0">
                <a:latin typeface="SutonnyMJ" pitchFamily="2" charset="0"/>
              </a:rPr>
              <a:t> bv </a:t>
            </a:r>
            <a:r>
              <a:rPr lang="en-US" sz="6000" dirty="0" err="1" smtClean="0">
                <a:latin typeface="SutonnyMJ" pitchFamily="2" charset="0"/>
              </a:rPr>
              <a:t>ï‡b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wb‡Ri</a:t>
            </a:r>
            <a:r>
              <a:rPr lang="en-US" sz="6000" dirty="0" smtClean="0">
                <a:latin typeface="SutonnyMJ" pitchFamily="2" charset="0"/>
              </a:rPr>
              <a:t>...............</a:t>
            </a:r>
          </a:p>
          <a:p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    </a:t>
            </a:r>
            <a:r>
              <a:rPr lang="en-US" sz="6000" dirty="0" err="1" smtClean="0">
                <a:latin typeface="SutonnyMJ" pitchFamily="2" charset="0"/>
              </a:rPr>
              <a:t>e‡k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Pj‡Z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jvMj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 smtClean="0">
              <a:latin typeface="SutonnyMJ" pitchFamily="2" charset="0"/>
            </a:endParaRPr>
          </a:p>
          <a:p>
            <a:endParaRPr lang="en-US" sz="4800" dirty="0" smtClean="0"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Ck^i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Kvwq‡bi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..............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KvRwUI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†`‡L †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dj‡jb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sz="6000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03153" y="1631194"/>
            <a:ext cx="1747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wnsmvi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43102" y="3457398"/>
            <a:ext cx="1659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</a:rPr>
              <a:t>Mvcb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23958 -0.014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61706 0.079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780" y="709440"/>
            <a:ext cx="117635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3|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Kvwqb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Av‡ej‡K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 ........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wb‡q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nZ¨v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Kij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  <a:endParaRPr lang="en-US" sz="6000" dirty="0" smtClean="0">
              <a:solidFill>
                <a:srgbClr val="002060"/>
              </a:solidFill>
              <a:latin typeface="SutonnyMJ" pitchFamily="2" charset="0"/>
            </a:endParaRPr>
          </a:p>
          <a:p>
            <a:endParaRPr lang="en-US" sz="6000" dirty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4|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Kvwqb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Zvi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................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wKQz‡ZB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jyKv‡Z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cvij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bv||</a:t>
            </a:r>
            <a:endParaRPr lang="en-US" sz="6000" dirty="0" smtClean="0">
              <a:solidFill>
                <a:srgbClr val="FF0000"/>
              </a:solidFill>
              <a:latin typeface="SutonnyMJ" pitchFamily="2" charset="0"/>
            </a:endParaRPr>
          </a:p>
          <a:p>
            <a:endParaRPr lang="en-US" sz="6000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5|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Ck^i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gvby‡li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...................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K_v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Rv‡bb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| 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6696" y="855020"/>
            <a:ext cx="1370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gv‡V</a:t>
            </a:r>
            <a:endParaRPr lang="en-US" sz="6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3303" y="2258912"/>
            <a:ext cx="1830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latin typeface="SutonnyMJ" pitchFamily="2" charset="0"/>
              </a:rPr>
              <a:t>Aciva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0" y="4105468"/>
            <a:ext cx="18197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latin typeface="SutonnyMJ" pitchFamily="2" charset="0"/>
              </a:rPr>
              <a:t>AšÍ‡ii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9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55885 -0.0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4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64453 0.013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59115 0.147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42" y="854014"/>
            <a:ext cx="11883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</a:rPr>
              <a:t>cÖ‡kœi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</a:rPr>
              <a:t>DËi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</a:rPr>
              <a:t> `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</a:rPr>
              <a:t>vI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</a:rPr>
              <a:t> t- </a:t>
            </a:r>
          </a:p>
          <a:p>
            <a:r>
              <a:rPr lang="en-US" sz="7200" dirty="0" smtClean="0">
                <a:latin typeface="SutonnyMJ" pitchFamily="2" charset="0"/>
              </a:rPr>
              <a:t>1| </a:t>
            </a:r>
            <a:r>
              <a:rPr lang="en-US" sz="7200" dirty="0" err="1" smtClean="0">
                <a:latin typeface="SutonnyMJ" pitchFamily="2" charset="0"/>
              </a:rPr>
              <a:t>Av‡e‡ji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cÖwZ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Kvwq‡bi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g‡bvfve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smtClean="0">
                <a:latin typeface="SutonnyMJ" pitchFamily="2" charset="0"/>
              </a:rPr>
              <a:t>†</a:t>
            </a:r>
            <a:r>
              <a:rPr lang="en-US" sz="7200" dirty="0" err="1" smtClean="0">
                <a:latin typeface="SutonnyMJ" pitchFamily="2" charset="0"/>
              </a:rPr>
              <a:t>Kgb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wQj</a:t>
            </a:r>
            <a:r>
              <a:rPr lang="en-US" sz="7200" dirty="0" smtClean="0">
                <a:latin typeface="SutonnyMJ" pitchFamily="2" charset="0"/>
              </a:rPr>
              <a:t>?</a:t>
            </a:r>
            <a:endParaRPr lang="en-US" sz="7200" dirty="0" smtClean="0">
              <a:latin typeface="SutonnyMJ" pitchFamily="2" charset="0"/>
            </a:endParaRPr>
          </a:p>
          <a:p>
            <a:endParaRPr lang="en-US" sz="7200" dirty="0" smtClean="0">
              <a:latin typeface="SutonnyMJ" pitchFamily="2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2|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Kvwq‡bi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wm×všÍ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wK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wQj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36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087" y="922875"/>
            <a:ext cx="1192170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SutonnyMJ" pitchFamily="2" charset="0"/>
              </a:rPr>
              <a:t>3|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Kvwqb</a:t>
            </a:r>
            <a:r>
              <a:rPr lang="en-US" sz="6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†Kb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Av‡ej‡K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nZ¨v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Kij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  <a:endParaRPr lang="en-US" sz="6600" dirty="0" smtClean="0">
              <a:solidFill>
                <a:srgbClr val="002060"/>
              </a:solidFill>
              <a:latin typeface="SutonnyMJ" pitchFamily="2" charset="0"/>
            </a:endParaRPr>
          </a:p>
          <a:p>
            <a:endParaRPr lang="en-US" sz="6600" dirty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8000" dirty="0">
                <a:solidFill>
                  <a:srgbClr val="FF0000"/>
                </a:solidFill>
                <a:latin typeface="SutonnyMJ" pitchFamily="2" charset="0"/>
              </a:rPr>
              <a:t>4|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Ck^i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Kvwq‡bi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KvQ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†_‡K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wK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Rvb‡Z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PvBj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42083" y="634853"/>
            <a:ext cx="96981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chemeClr val="accent2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gvby‡li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g‡b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wnsmvi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g‡bvfve</a:t>
            </a:r>
            <a:endParaRPr lang="en-US" sz="8000" dirty="0" smtClean="0">
              <a:solidFill>
                <a:schemeClr val="accent5">
                  <a:lumMod val="7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RvMÖZ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nevi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wZbwU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KviY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jLv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|</a:t>
            </a:r>
            <a:endParaRPr lang="en-US" sz="8000" dirty="0" smtClean="0">
              <a:solidFill>
                <a:schemeClr val="accent5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864" y="-142595"/>
            <a:ext cx="5384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1" y="591766"/>
            <a:ext cx="6266234" cy="6266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288340"/>
            <a:ext cx="12023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SutonnyMJ" pitchFamily="2" charset="0"/>
              </a:rPr>
              <a:t>  </a:t>
            </a:r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</a:rPr>
              <a:t>mevB‡K</a:t>
            </a:r>
            <a:r>
              <a:rPr lang="en-US" sz="9600" dirty="0" smtClean="0">
                <a:solidFill>
                  <a:srgbClr val="002060"/>
                </a:solidFill>
                <a:latin typeface="SutonnyMJ" pitchFamily="2" charset="0"/>
              </a:rPr>
              <a:t>               </a:t>
            </a:r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</a:rPr>
              <a:t>ï‡f”Qv</a:t>
            </a:r>
            <a:endParaRPr lang="en-US" sz="96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55" y="2414895"/>
            <a:ext cx="22653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accent5"/>
                </a:solidFill>
                <a:latin typeface="SutonnyMJ" pitchFamily="2" charset="0"/>
              </a:rPr>
              <a:t>mgvwß</a:t>
            </a:r>
            <a:endParaRPr lang="en-US" sz="8800" dirty="0">
              <a:solidFill>
                <a:schemeClr val="accent5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8385" y="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1" y="809445"/>
            <a:ext cx="5850147" cy="5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442" y="737061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15" y="94890"/>
            <a:ext cx="4640095" cy="6608619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459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wLªóa©g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I ˆ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</a:rPr>
              <a:t>t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PZz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_©, 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cvV-2</a:t>
            </a:r>
            <a:endParaRPr lang="en-US" sz="60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¯‘ 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Kvwqb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Av‡ej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cvV¨vsk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en-US" sz="6000" dirty="0" err="1" smtClean="0">
                <a:latin typeface="SutonnyMJ" pitchFamily="2" charset="0"/>
              </a:rPr>
              <a:t>Kvwqb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Ck</a:t>
            </a:r>
            <a:r>
              <a:rPr lang="en-US" sz="6000" dirty="0" smtClean="0">
                <a:latin typeface="SutonnyMJ" pitchFamily="2" charset="0"/>
              </a:rPr>
              <a:t>^‡ii......................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jyKv‡Z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cvij</a:t>
            </a:r>
            <a:r>
              <a:rPr lang="en-US" sz="6000" dirty="0" smtClean="0">
                <a:latin typeface="SutonnyMJ" pitchFamily="2" charset="0"/>
              </a:rPr>
              <a:t> bv|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c„ôv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bs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t 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19</a:t>
            </a:r>
            <a:endParaRPr lang="en-US" sz="6000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468" y="355451"/>
            <a:ext cx="99893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r>
              <a:rPr lang="en-US" sz="6000" dirty="0" smtClean="0">
                <a:latin typeface="SutonnyMJ" pitchFamily="2" charset="0"/>
              </a:rPr>
              <a:t>4.1.1  </a:t>
            </a:r>
            <a:r>
              <a:rPr lang="en-US" sz="6000" dirty="0" err="1" smtClean="0">
                <a:latin typeface="SutonnyMJ" pitchFamily="2" charset="0"/>
              </a:rPr>
              <a:t>Kvwqb</a:t>
            </a:r>
            <a:r>
              <a:rPr lang="en-US" sz="6000" dirty="0" smtClean="0">
                <a:latin typeface="SutonnyMJ" pitchFamily="2" charset="0"/>
              </a:rPr>
              <a:t> I </a:t>
            </a:r>
            <a:r>
              <a:rPr lang="en-US" sz="6000" dirty="0" err="1" smtClean="0">
                <a:latin typeface="SutonnyMJ" pitchFamily="2" charset="0"/>
              </a:rPr>
              <a:t>Av‡ej</a:t>
            </a:r>
            <a:r>
              <a:rPr lang="en-US" sz="6000" dirty="0" smtClean="0">
                <a:latin typeface="SutonnyMJ" pitchFamily="2" charset="0"/>
              </a:rPr>
              <a:t> `</a:t>
            </a:r>
            <a:r>
              <a:rPr lang="en-US" sz="6000" dirty="0" err="1" smtClean="0">
                <a:latin typeface="SutonnyMJ" pitchFamily="2" charset="0"/>
              </a:rPr>
              <a:t>yB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fvB‡qi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  <a:p>
            <a:r>
              <a:rPr lang="en-US" sz="6000" dirty="0" err="1" smtClean="0">
                <a:latin typeface="SutonnyMJ" pitchFamily="2" charset="0"/>
              </a:rPr>
              <a:t>m¤úK</a:t>
            </a:r>
            <a:r>
              <a:rPr lang="en-US" sz="6000" dirty="0" smtClean="0">
                <a:latin typeface="SutonnyMJ" pitchFamily="2" charset="0"/>
              </a:rPr>
              <a:t>© </a:t>
            </a:r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r>
              <a:rPr lang="en-US" sz="6000" dirty="0" smtClean="0">
                <a:latin typeface="SutonnyMJ" pitchFamily="2" charset="0"/>
              </a:rPr>
              <a:t>4.2.1  </a:t>
            </a:r>
            <a:r>
              <a:rPr lang="en-US" sz="6000" dirty="0" err="1" smtClean="0">
                <a:latin typeface="SutonnyMJ" pitchFamily="2" charset="0"/>
              </a:rPr>
              <a:t>Av‡e‡ji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cÖwZ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Kvwq‡bi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wnsmvi</a:t>
            </a:r>
            <a:endParaRPr lang="en-US" sz="6000" dirty="0" smtClean="0"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KviY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e¨vL¨v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6" y="1546699"/>
            <a:ext cx="99004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latin typeface="SutonnyMJ" pitchFamily="2" charset="0"/>
              </a:rPr>
              <a:t>G‡mv </a:t>
            </a:r>
            <a:r>
              <a:rPr lang="en-US" sz="15000" dirty="0" err="1" smtClean="0">
                <a:latin typeface="SutonnyMJ" pitchFamily="2" charset="0"/>
              </a:rPr>
              <a:t>cÖv</a:t>
            </a:r>
            <a:r>
              <a:rPr lang="en-US" sz="15000" dirty="0" smtClean="0">
                <a:latin typeface="SutonnyMJ" pitchFamily="2" charset="0"/>
              </a:rPr>
              <a:t>_©bv </a:t>
            </a:r>
            <a:r>
              <a:rPr lang="en-US" sz="15000" dirty="0" err="1" smtClean="0">
                <a:latin typeface="SutonnyMJ" pitchFamily="2" charset="0"/>
              </a:rPr>
              <a:t>Kwi</a:t>
            </a:r>
            <a:endParaRPr lang="en-US" sz="15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77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049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214</Words>
  <Application>Microsoft Office PowerPoint</Application>
  <PresentationFormat>Widescreen</PresentationFormat>
  <Paragraphs>48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67</cp:revision>
  <dcterms:created xsi:type="dcterms:W3CDTF">2020-05-30T15:18:10Z</dcterms:created>
  <dcterms:modified xsi:type="dcterms:W3CDTF">2020-07-09T02:18:44Z</dcterms:modified>
</cp:coreProperties>
</file>