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81" r:id="rId2"/>
    <p:sldId id="258" r:id="rId3"/>
    <p:sldId id="287" r:id="rId4"/>
    <p:sldId id="282" r:id="rId5"/>
    <p:sldId id="286" r:id="rId6"/>
    <p:sldId id="295" r:id="rId7"/>
    <p:sldId id="292" r:id="rId8"/>
    <p:sldId id="288" r:id="rId9"/>
    <p:sldId id="296" r:id="rId10"/>
    <p:sldId id="331" r:id="rId11"/>
    <p:sldId id="328" r:id="rId12"/>
    <p:sldId id="327" r:id="rId13"/>
    <p:sldId id="330" r:id="rId14"/>
    <p:sldId id="332" r:id="rId15"/>
    <p:sldId id="324" r:id="rId16"/>
    <p:sldId id="325" r:id="rId17"/>
    <p:sldId id="323" r:id="rId18"/>
    <p:sldId id="257" r:id="rId19"/>
    <p:sldId id="283" r:id="rId20"/>
    <p:sldId id="293" r:id="rId21"/>
    <p:sldId id="322" r:id="rId22"/>
    <p:sldId id="33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71F1DD-C421-41A9-87A8-38477FB867B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4D118A-65E0-49E6-9439-E135F910DF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21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1DD-C421-41A9-87A8-38477FB867B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118A-65E0-49E6-9439-E135F910D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1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1DD-C421-41A9-87A8-38477FB867B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118A-65E0-49E6-9439-E135F910D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6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1DD-C421-41A9-87A8-38477FB867B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118A-65E0-49E6-9439-E135F910D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4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1DD-C421-41A9-87A8-38477FB867B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118A-65E0-49E6-9439-E135F910DF0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26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1DD-C421-41A9-87A8-38477FB867B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118A-65E0-49E6-9439-E135F910D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3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1DD-C421-41A9-87A8-38477FB867B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118A-65E0-49E6-9439-E135F910D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1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1DD-C421-41A9-87A8-38477FB867B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118A-65E0-49E6-9439-E135F910D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9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1DD-C421-41A9-87A8-38477FB867B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118A-65E0-49E6-9439-E135F910D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4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1DD-C421-41A9-87A8-38477FB867B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118A-65E0-49E6-9439-E135F910D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F1DD-C421-41A9-87A8-38477FB867B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118A-65E0-49E6-9439-E135F910D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8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371F1DD-C421-41A9-87A8-38477FB867B8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64D118A-65E0-49E6-9439-E135F910D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3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microsoft.com/office/2007/relationships/hdphoto" Target="../media/hdphoto2.wdp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ed rose ">
            <a:extLst>
              <a:ext uri="{FF2B5EF4-FFF2-40B4-BE49-F238E27FC236}">
                <a16:creationId xmlns:a16="http://schemas.microsoft.com/office/drawing/2014/main" id="{8984F647-4C2F-4796-A7A6-E77C373A8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1" y="162731"/>
            <a:ext cx="11127783" cy="650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852" y="619932"/>
            <a:ext cx="8001000" cy="4788976"/>
          </a:xfrm>
          <a:noFill/>
          <a:ln w="5715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115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শুভেচ্ছা ও স্বাগতম 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37088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8EC34B1-CDF7-4F3B-B08F-ACD770CD7FE4}"/>
              </a:ext>
            </a:extLst>
          </p:cNvPr>
          <p:cNvGrpSpPr/>
          <p:nvPr/>
        </p:nvGrpSpPr>
        <p:grpSpPr>
          <a:xfrm>
            <a:off x="1122220" y="2650980"/>
            <a:ext cx="10183090" cy="3722111"/>
            <a:chOff x="3329422" y="1805853"/>
            <a:chExt cx="7629523" cy="43524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6683D3-A493-48C4-8B29-C5BB58755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6565" y="2828708"/>
              <a:ext cx="2431471" cy="287936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3B03D9-E1FA-4CC2-97D0-A2FCF0074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9095" y="3429000"/>
              <a:ext cx="2609850" cy="272934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419856-C9D4-4780-B8F6-FFA32CBF5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9422" y="1805853"/>
              <a:ext cx="2266084" cy="265531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A0A10E6-2DE1-4A3D-B6BC-ADCC4064E0EA}"/>
              </a:ext>
            </a:extLst>
          </p:cNvPr>
          <p:cNvSpPr txBox="1"/>
          <p:nvPr/>
        </p:nvSpPr>
        <p:spPr>
          <a:xfrm>
            <a:off x="876301" y="634815"/>
            <a:ext cx="8589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বিপদে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ীমসেনেরি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মুশকিল-আসান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89039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EA7511-B722-481D-B14B-BC78EAB20520}"/>
              </a:ext>
            </a:extLst>
          </p:cNvPr>
          <p:cNvSpPr txBox="1"/>
          <p:nvPr/>
        </p:nvSpPr>
        <p:spPr>
          <a:xfrm>
            <a:off x="1019203" y="4761584"/>
            <a:ext cx="97794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মাংসের কোরমা,  কোফতা-পোলাওসহ অনেক কিছু রান্না করেছে। লেখক খাবার টেবিলে গিয়ে দেখল পাঁচ ছয় জনের খাবার রেখে গেছেন। এর পরও লেখকের উদ্দেশ্যে আব্দুর রহমান বলেছিলেন রান্নাঘরে আরো আছে। 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0DECF8-616A-4839-A5E2-93F25EC9B75F}"/>
              </a:ext>
            </a:extLst>
          </p:cNvPr>
          <p:cNvGrpSpPr/>
          <p:nvPr/>
        </p:nvGrpSpPr>
        <p:grpSpPr>
          <a:xfrm>
            <a:off x="476889" y="556905"/>
            <a:ext cx="10715382" cy="1929768"/>
            <a:chOff x="459779" y="196797"/>
            <a:chExt cx="10715382" cy="192976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6C18C75-4413-4757-A609-13E5D5A6A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63" r="21633" b="10182"/>
            <a:stretch/>
          </p:blipFill>
          <p:spPr>
            <a:xfrm>
              <a:off x="459779" y="196797"/>
              <a:ext cx="2231435" cy="1890794"/>
            </a:xfrm>
            <a:prstGeom prst="rect">
              <a:avLst/>
            </a:prstGeom>
            <a:ln>
              <a:solidFill>
                <a:srgbClr val="FF0000"/>
              </a:solidFill>
              <a:prstDash val="sysDash"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07B2DC-3F9B-4217-8E91-304E4D160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1348" y="196797"/>
              <a:ext cx="2593060" cy="192976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41D703-4513-480B-8B79-D1159BFB18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74"/>
            <a:stretch/>
          </p:blipFill>
          <p:spPr>
            <a:xfrm>
              <a:off x="5677546" y="196797"/>
              <a:ext cx="2593060" cy="181798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64406E9-C542-45B7-B60B-6310F1855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226" y="196797"/>
              <a:ext cx="2480935" cy="181798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6BD8ACA-0C8F-4381-823A-8823B0107A20}"/>
              </a:ext>
            </a:extLst>
          </p:cNvPr>
          <p:cNvGrpSpPr/>
          <p:nvPr/>
        </p:nvGrpSpPr>
        <p:grpSpPr>
          <a:xfrm>
            <a:off x="476889" y="2705887"/>
            <a:ext cx="8995232" cy="1928447"/>
            <a:chOff x="476889" y="2705887"/>
            <a:chExt cx="8995232" cy="192844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DA4F16-78DA-4997-8C2D-B6AEE908B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889" y="2705887"/>
              <a:ext cx="2593060" cy="183648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A7F7AB-266C-4B27-8EDC-A18AB37EB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7"/>
            <a:stretch/>
          </p:blipFill>
          <p:spPr>
            <a:xfrm>
              <a:off x="3554836" y="2797850"/>
              <a:ext cx="2799704" cy="1836484"/>
            </a:xfrm>
            <a:prstGeom prst="rect">
              <a:avLst/>
            </a:prstGeom>
          </p:spPr>
        </p:pic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69DF4996-047E-47FF-9C9F-859820B790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186" y="2705887"/>
              <a:ext cx="2480935" cy="1836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314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DF0CE3-740A-4CB0-A2FB-A77E189CB206}"/>
              </a:ext>
            </a:extLst>
          </p:cNvPr>
          <p:cNvSpPr txBox="1"/>
          <p:nvPr/>
        </p:nvSpPr>
        <p:spPr>
          <a:xfrm>
            <a:off x="479233" y="665018"/>
            <a:ext cx="1071524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নেছে,খাবার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আবদুর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402CB0-C6BE-4149-A22B-F14413B92939}"/>
              </a:ext>
            </a:extLst>
          </p:cNvPr>
          <p:cNvGrpSpPr/>
          <p:nvPr/>
        </p:nvGrpSpPr>
        <p:grpSpPr>
          <a:xfrm>
            <a:off x="581993" y="2696039"/>
            <a:ext cx="11028014" cy="3496943"/>
            <a:chOff x="471056" y="1661139"/>
            <a:chExt cx="11028014" cy="478357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2F8AB32-2184-4346-9FB1-A70B31C35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056" y="1661139"/>
              <a:ext cx="2624031" cy="288581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FEE745F-FCF9-4B15-A52C-79AD81A7ED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96" r="13351"/>
            <a:stretch/>
          </p:blipFill>
          <p:spPr>
            <a:xfrm>
              <a:off x="3217422" y="2284593"/>
              <a:ext cx="2624032" cy="288581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 descr="Image result for সবুজ চা">
              <a:extLst>
                <a:ext uri="{FF2B5EF4-FFF2-40B4-BE49-F238E27FC236}">
                  <a16:creationId xmlns:a16="http://schemas.microsoft.com/office/drawing/2014/main" id="{6AF9EA86-EF99-4924-9605-6C5DC2502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4267" y="3896101"/>
              <a:ext cx="2374803" cy="254861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সবুজ চা">
              <a:extLst>
                <a:ext uri="{FF2B5EF4-FFF2-40B4-BE49-F238E27FC236}">
                  <a16:creationId xmlns:a16="http://schemas.microsoft.com/office/drawing/2014/main" id="{BBF7A18A-3D7C-45D0-A8A7-B9907F9FC9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3"/>
            <a:stretch/>
          </p:blipFill>
          <p:spPr bwMode="auto">
            <a:xfrm>
              <a:off x="6096000" y="3349964"/>
              <a:ext cx="2802303" cy="239397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863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648450-AF65-42E4-AD0C-35C2795E237C}"/>
              </a:ext>
            </a:extLst>
          </p:cNvPr>
          <p:cNvSpPr txBox="1"/>
          <p:nvPr/>
        </p:nvSpPr>
        <p:spPr>
          <a:xfrm>
            <a:off x="576164" y="5566255"/>
            <a:ext cx="3366375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কাবুলি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পান্তুয়া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E230B-A805-471D-A575-74AF20805B90}"/>
              </a:ext>
            </a:extLst>
          </p:cNvPr>
          <p:cNvSpPr txBox="1"/>
          <p:nvPr/>
        </p:nvSpPr>
        <p:spPr>
          <a:xfrm>
            <a:off x="576163" y="2725863"/>
            <a:ext cx="3366375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কাবুলি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আখরোট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3546E6-4B9D-4ED5-B61E-484A4BE786FA}"/>
              </a:ext>
            </a:extLst>
          </p:cNvPr>
          <p:cNvSpPr txBox="1"/>
          <p:nvPr/>
        </p:nvSpPr>
        <p:spPr>
          <a:xfrm>
            <a:off x="576164" y="4271115"/>
            <a:ext cx="2825267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মর্তমান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8DAAB9-713C-48AD-99FC-9E51A9637900}"/>
              </a:ext>
            </a:extLst>
          </p:cNvPr>
          <p:cNvSpPr txBox="1"/>
          <p:nvPr/>
        </p:nvSpPr>
        <p:spPr>
          <a:xfrm>
            <a:off x="772112" y="1598037"/>
            <a:ext cx="2539125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আফগানি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আঙ্গুর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B0669B-FE9C-4ACB-B280-17D398C5A812}"/>
              </a:ext>
            </a:extLst>
          </p:cNvPr>
          <p:cNvSpPr txBox="1"/>
          <p:nvPr/>
        </p:nvSpPr>
        <p:spPr>
          <a:xfrm>
            <a:off x="166254" y="254804"/>
            <a:ext cx="10553763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আতিথেয়তার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D2E3D5E2-62E4-467D-9090-FA7C5411F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154" y="5320034"/>
            <a:ext cx="3171238" cy="10772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E3E4E300-A071-4AE2-8B2F-5CA1B3753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154" y="2653616"/>
            <a:ext cx="3171238" cy="10772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XMA Header Image">
            <a:extLst>
              <a:ext uri="{FF2B5EF4-FFF2-40B4-BE49-F238E27FC236}">
                <a16:creationId xmlns:a16="http://schemas.microsoft.com/office/drawing/2014/main" id="{182EF9B1-184C-45CD-9A54-1B06347B3A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 t="36169" r="24983" b="4420"/>
          <a:stretch/>
        </p:blipFill>
        <p:spPr bwMode="auto">
          <a:xfrm>
            <a:off x="7718154" y="3986825"/>
            <a:ext cx="3171239" cy="11067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E8D31C20-3F9C-4C88-A776-E73961D1C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154" y="1290889"/>
            <a:ext cx="3171238" cy="11067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30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8F8725-09F7-47F9-871B-5452BCE3110D}"/>
              </a:ext>
            </a:extLst>
          </p:cNvPr>
          <p:cNvSpPr txBox="1"/>
          <p:nvPr/>
        </p:nvSpPr>
        <p:spPr>
          <a:xfrm>
            <a:off x="489332" y="788224"/>
            <a:ext cx="10613036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েখকক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আহব্বান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মানূষের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সহজ়-সরল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জ়ীবন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7D6BF7-F462-46C1-807B-BBFF59402468}"/>
              </a:ext>
            </a:extLst>
          </p:cNvPr>
          <p:cNvGrpSpPr/>
          <p:nvPr/>
        </p:nvGrpSpPr>
        <p:grpSpPr>
          <a:xfrm>
            <a:off x="789482" y="2510724"/>
            <a:ext cx="10312886" cy="3879651"/>
            <a:chOff x="412615" y="1812047"/>
            <a:chExt cx="10312886" cy="47023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108D4AE-9459-4034-B41F-1C7CD13EC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15" y="1812047"/>
              <a:ext cx="2341761" cy="2217511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DD27BA-1AF8-4B4A-AC38-A413A82F0F41}"/>
                </a:ext>
              </a:extLst>
            </p:cNvPr>
            <p:cNvGrpSpPr/>
            <p:nvPr/>
          </p:nvGrpSpPr>
          <p:grpSpPr>
            <a:xfrm>
              <a:off x="2865537" y="2426433"/>
              <a:ext cx="7859964" cy="4087930"/>
              <a:chOff x="2865537" y="2426433"/>
              <a:chExt cx="7859964" cy="408793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76B5E00-86A8-49C4-AD18-2B04A57969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39891" y="3664179"/>
                <a:ext cx="1651367" cy="219075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3B761B8-F948-4E20-90D7-185BF8DA88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49533" y="4196882"/>
                <a:ext cx="1875968" cy="2317481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C7C1475-3278-4221-8CC6-A0716F638C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73" t="20975" r="47420" b="7793"/>
              <a:stretch/>
            </p:blipFill>
            <p:spPr>
              <a:xfrm>
                <a:off x="2865537" y="2426433"/>
                <a:ext cx="1926016" cy="2333121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8663FD4-3346-4D6C-B7CB-49543B2C54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2714" y="2920802"/>
                <a:ext cx="1926016" cy="255216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4741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0FCA25-187C-4057-A55E-0D073F08F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5" y="4924930"/>
            <a:ext cx="9028959" cy="1603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9078B6-7F9E-4291-8687-763D34F6D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295" y="595149"/>
            <a:ext cx="8042927" cy="207493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4E16490-14EF-44B2-BB53-A9E31EA3AC2D}"/>
              </a:ext>
            </a:extLst>
          </p:cNvPr>
          <p:cNvGrpSpPr/>
          <p:nvPr/>
        </p:nvGrpSpPr>
        <p:grpSpPr>
          <a:xfrm>
            <a:off x="643180" y="1131376"/>
            <a:ext cx="10608589" cy="3789679"/>
            <a:chOff x="364210" y="488541"/>
            <a:chExt cx="9238801" cy="4432514"/>
          </a:xfrm>
        </p:grpSpPr>
        <p:pic>
          <p:nvPicPr>
            <p:cNvPr id="6" name="Picture 2" descr="C:\Users\ASUS\Desktop\p\images(4).jpg">
              <a:extLst>
                <a:ext uri="{FF2B5EF4-FFF2-40B4-BE49-F238E27FC236}">
                  <a16:creationId xmlns:a16="http://schemas.microsoft.com/office/drawing/2014/main" id="{BA6DCA07-8A0A-4101-8266-C2A208C15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10" y="488541"/>
              <a:ext cx="3076413" cy="238125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FA83A45-A38B-4EA2-A55E-2DE185B6E5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42" b="38853"/>
            <a:stretch/>
          </p:blipFill>
          <p:spPr>
            <a:xfrm>
              <a:off x="3723960" y="1842246"/>
              <a:ext cx="2853977" cy="266700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51DD4C1C-279C-4D20-BACC-0B65F55FD4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03"/>
            <a:stretch/>
          </p:blipFill>
          <p:spPr bwMode="auto">
            <a:xfrm>
              <a:off x="6861274" y="2494158"/>
              <a:ext cx="2741737" cy="242689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723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B7F085-3BEF-4424-86D9-0A021DBD6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50" y="4758668"/>
            <a:ext cx="9433699" cy="160338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D7EDD61-F701-4640-9581-0A05B720CFCA}"/>
              </a:ext>
            </a:extLst>
          </p:cNvPr>
          <p:cNvGrpSpPr/>
          <p:nvPr/>
        </p:nvGrpSpPr>
        <p:grpSpPr>
          <a:xfrm>
            <a:off x="551643" y="495945"/>
            <a:ext cx="11088714" cy="3983064"/>
            <a:chOff x="349035" y="302562"/>
            <a:chExt cx="11088714" cy="477471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042A3BB-DE2A-4D47-A7E6-C3C5029D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035" y="302562"/>
              <a:ext cx="3541040" cy="23400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5D491D-0AE3-4F52-892D-34A1103E5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557" y="1505747"/>
              <a:ext cx="3233983" cy="234000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D6CC21-EC18-4F42-AC2F-DB1BFD22E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3984" y="2739446"/>
              <a:ext cx="3693765" cy="2337827"/>
            </a:xfrm>
            <a:prstGeom prst="rect">
              <a:avLst/>
            </a:prstGeom>
            <a:ln>
              <a:solidFill>
                <a:srgbClr val="FF0000"/>
              </a:solidFill>
              <a:prstDash val="sysDash"/>
            </a:ln>
          </p:spPr>
        </p:pic>
      </p:grpSp>
    </p:spTree>
    <p:extLst>
      <p:ext uri="{BB962C8B-B14F-4D97-AF65-F5344CB8AC3E}">
        <p14:creationId xmlns:p14="http://schemas.microsoft.com/office/powerpoint/2010/main" val="194914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1A5DFF-ED44-4906-9647-783F0DAC7E6D}"/>
              </a:ext>
            </a:extLst>
          </p:cNvPr>
          <p:cNvSpPr txBox="1"/>
          <p:nvPr/>
        </p:nvSpPr>
        <p:spPr>
          <a:xfrm>
            <a:off x="1188849" y="5128431"/>
            <a:ext cx="94429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IN" sz="1800" dirty="0">
                <a:latin typeface="NikoshBAN" pitchFamily="2" charset="0"/>
                <a:cs typeface="NikoshBAN" pitchFamily="2" charset="0"/>
              </a:rPr>
              <a:t>লেখকের চাকর আব্দুর রহমানের চরিত্রের মধ্যে সরলতা, স্বদেশপ্রেম, অতিথিপরায়নতা ফুটে উঠেছে। আব্দুর রহমানের রান্না ও পরিবেশন করা খাবারের মধ্যে আফগানিস্থানের বিচিত্র ও সুস্বাদু খাদ্যবস্তুর পরিচয় পাওয়া যায়। আফগানিস্থানের প্রস্তরভুমি এবং একই সঙ্গে নিকট-প্রতিবেশী এই জনপদের বরফ-শীতল জলবায়ু আকর্ষণীয়। আব্দুর রহমানের সরল অতিথেয়তায় কখনো  লেখকের ধৈর্যচ্যুতি ঘটলেও শেষ অবধি সৈয়দ মুজতবা আলী একে গ্রহণ করেছেন শ্রদ্ধার সঙ্গে। 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F27029-2F48-490C-B74A-306F06ACE881}"/>
              </a:ext>
            </a:extLst>
          </p:cNvPr>
          <p:cNvGrpSpPr/>
          <p:nvPr/>
        </p:nvGrpSpPr>
        <p:grpSpPr>
          <a:xfrm>
            <a:off x="606250" y="642655"/>
            <a:ext cx="10979500" cy="3743365"/>
            <a:chOff x="416436" y="534167"/>
            <a:chExt cx="10979500" cy="44654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B2EA7AD-5D71-4EFF-BDB4-609D5E200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442" y="1363279"/>
              <a:ext cx="3657116" cy="289483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9B81549-E789-4935-A054-C5C657B6B2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17" r="34924"/>
            <a:stretch/>
          </p:blipFill>
          <p:spPr>
            <a:xfrm>
              <a:off x="416436" y="534167"/>
              <a:ext cx="3657116" cy="289483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4C6D131-F77A-4DBA-9863-6EC4A8538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943" y="2141063"/>
              <a:ext cx="3230993" cy="2858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50BC38-B80D-4061-9000-B103AFAA905E}"/>
              </a:ext>
            </a:extLst>
          </p:cNvPr>
          <p:cNvSpPr txBox="1"/>
          <p:nvPr/>
        </p:nvSpPr>
        <p:spPr>
          <a:xfrm>
            <a:off x="1069382" y="2302093"/>
            <a:ext cx="9593451" cy="393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 2"/>
              <a:buNone/>
              <a:tabLst/>
              <a:defRPr/>
            </a:pPr>
            <a:r>
              <a:rPr kumimoji="0" lang="b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প্রবাস বন্ধু সৈয়দ মুজতবা আলীর দেশে বিদেশে গ্রন্থের পঞ্চদশ অংশ।প্রতিবেশী দেশ আফগানিস্তানের পরিবেশ মানুষ তাদের সরল জীবন যাপন খাদ্য অভ্যাস ইত্যাদি হাস্যরসাত্বক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 2"/>
              <a:buNone/>
              <a:tabLst/>
              <a:defRPr/>
            </a:pPr>
            <a:r>
              <a:rPr kumimoji="0" lang="b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ভাবে এই রচনায় ফুটিয়ে তুলা হয়েছে।লেখকের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আফগানিস্তান ভ্রমনের আংশিক অভিজ্ঞতার পরিচয় আছে এখানে।আফগানিস্তানের রাজধানী কাবুলের সন্নিকটে খাজামোল্লা নামক গ্রামে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 2"/>
              <a:buNone/>
              <a:tabLst/>
              <a:defRPr/>
            </a:pPr>
            <a:r>
              <a:rPr kumimoji="0" lang="b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বাসের সময় আব্দুর রহমান নামের একজন তার দেখভালের দায়িত্বে ছিলেন।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আফগানি আব্দুর রহমান চরিত্রের মধ্যে সরলতা স্বদেশ প্রেম অতিথিপরায়নতা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ফুটে উঠেছে।আব্দুর রহমানের রান্না ও পরিবেশন করা খাবারের মধ্যে আফগানিস্তানের বিচিত্র ও সুস্বাদু খাদ্যবস্তুর পরিচয় পাওয়া যায়।আফগানিস্তানের প্রস্তর ভুমি এবং একই সঙ্গে নিকট প্রতিবেশি এই জনপদের বরফ শীতল জলবায়ূ আকর্ষনীয়।আব্দুর রহমানের সরল আতিথেয়তায় কখনো লেখকের ধৈর্যচ্যুতি ঘটলেও শেষ অবধি লেখক একে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শ্রদ্ধার সঙ্গে গ্রহন করেছেন।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6DBCD-69C8-49B1-8427-13197C1C4A7D}"/>
              </a:ext>
            </a:extLst>
          </p:cNvPr>
          <p:cNvSpPr txBox="1"/>
          <p:nvPr/>
        </p:nvSpPr>
        <p:spPr>
          <a:xfrm>
            <a:off x="2960176" y="493342"/>
            <a:ext cx="5269424" cy="144655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kumimoji="0" lang="en-US" sz="8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</a:t>
            </a:r>
            <a:r>
              <a:rPr kumimoji="0" lang="bn-IN" sz="8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মুল বক্তব্য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6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DFFEA34-1DB7-4967-980A-60E610D216F4}"/>
              </a:ext>
            </a:extLst>
          </p:cNvPr>
          <p:cNvSpPr txBox="1"/>
          <p:nvPr/>
        </p:nvSpPr>
        <p:spPr>
          <a:xfrm>
            <a:off x="1658318" y="3135930"/>
            <a:ext cx="9236989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ব্রহ্মরন্ধ্র শব্দের অর্থ কী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২।</a:t>
            </a: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‘প্রবাস বন্ধু’ রচনাটি সৈয়দ মুজতবা আলীর কোন গ্রন্থ থেকে সংকলিত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</a:p>
          <a:p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ধ্যক্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ষ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ি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া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া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ে </a:t>
            </a:r>
            <a:r>
              <a:rPr kumimoji="0" lang="as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ি?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C58E3D-6D08-4CE0-B43E-1E07515E23EB}"/>
              </a:ext>
            </a:extLst>
          </p:cNvPr>
          <p:cNvSpPr txBox="1"/>
          <p:nvPr/>
        </p:nvSpPr>
        <p:spPr>
          <a:xfrm rot="10800000" flipH="1" flipV="1">
            <a:off x="3187284" y="907083"/>
            <a:ext cx="4484375" cy="780254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12BA7A-8B28-4815-9565-9056FC36FD46}"/>
              </a:ext>
            </a:extLst>
          </p:cNvPr>
          <p:cNvSpPr txBox="1"/>
          <p:nvPr/>
        </p:nvSpPr>
        <p:spPr>
          <a:xfrm>
            <a:off x="1658318" y="5264145"/>
            <a:ext cx="923698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৪।বরফের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24342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908262-B511-412A-9CB5-F8F39FBAC16D}"/>
              </a:ext>
            </a:extLst>
          </p:cNvPr>
          <p:cNvSpPr txBox="1"/>
          <p:nvPr/>
        </p:nvSpPr>
        <p:spPr>
          <a:xfrm>
            <a:off x="2996338" y="354988"/>
            <a:ext cx="6199322" cy="144655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</a:t>
            </a:r>
            <a:r>
              <a:rPr kumimoji="0" lang="bn-I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176B40-093B-4EBC-AE9C-9F16AE38B6A5}"/>
              </a:ext>
            </a:extLst>
          </p:cNvPr>
          <p:cNvSpPr txBox="1"/>
          <p:nvPr/>
        </p:nvSpPr>
        <p:spPr>
          <a:xfrm>
            <a:off x="7485681" y="2259869"/>
            <a:ext cx="43395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রেহানা পারভীন।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সহকারী শিক্ষক।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জামতলা দাখিল মাদ্রাসা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। </a:t>
            </a:r>
            <a:endParaRPr kumimoji="0" lang="bn-IN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rbel" panose="020B0503020204020204"/>
              <a:ea typeface="+mn-ea"/>
              <a:cs typeface="Vrinda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গোয়ালন্দ,রাজবাড়ী।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1478A4-B6DC-4A93-91CC-535E71F3D7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41599"/>
          <a:stretch/>
        </p:blipFill>
        <p:spPr>
          <a:xfrm>
            <a:off x="712922" y="1965711"/>
            <a:ext cx="3552666" cy="3450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7DB63F-F1FD-4F4E-9F85-3745929D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620" y="1801538"/>
            <a:ext cx="2200759" cy="377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1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9B2CEB-6555-4B12-A7D1-C94CEDC7EC1B}"/>
              </a:ext>
            </a:extLst>
          </p:cNvPr>
          <p:cNvSpPr txBox="1"/>
          <p:nvPr/>
        </p:nvSpPr>
        <p:spPr>
          <a:xfrm>
            <a:off x="3425125" y="754251"/>
            <a:ext cx="3505200" cy="923330"/>
          </a:xfrm>
          <a:prstGeom prst="rect">
            <a:avLst/>
          </a:prstGeom>
          <a:solidFill>
            <a:srgbClr val="FFFF00"/>
          </a:solidFill>
          <a:ln w="57150">
            <a:solidFill>
              <a:sysClr val="windowText" lastClr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 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F34474-6CB1-4E31-84F8-6BC1E59C79E3}"/>
              </a:ext>
            </a:extLst>
          </p:cNvPr>
          <p:cNvSpPr txBox="1">
            <a:spLocks/>
          </p:cNvSpPr>
          <p:nvPr/>
        </p:nvSpPr>
        <p:spPr>
          <a:xfrm>
            <a:off x="1319940" y="2060426"/>
            <a:ext cx="8505985" cy="3286932"/>
          </a:xfrm>
          <a:prstGeom prst="rect">
            <a:avLst/>
          </a:prstGeom>
          <a:solidFill>
            <a:srgbClr val="92D050"/>
          </a:solidFill>
        </p:spPr>
        <p:txBody>
          <a:bodyPr>
            <a:normAutofit fontScale="925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rbel" pitchFamily="34" charset="0"/>
              <a:buNone/>
            </a:pP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orbel" pitchFamily="34" charset="0"/>
              <a:buNone/>
            </a:pP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১।আব্দুর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দৃষ্টিতে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খারাপ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কারো মাথায় যদি বসকে খুশি করার ফন্দি ফিকির না থাকে তবে কি করা উচিৎ?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orbel" pitchFamily="34" charset="0"/>
              <a:buNone/>
            </a:pP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৩।ঝড়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পরবর্তি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হাওয়াকে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আব্দুর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Corbel" pitchFamily="34" charset="0"/>
              <a:buNone/>
            </a:pP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7E5D44-1ACB-491A-A807-AE1F02754CEE}"/>
              </a:ext>
            </a:extLst>
          </p:cNvPr>
          <p:cNvSpPr txBox="1"/>
          <p:nvPr/>
        </p:nvSpPr>
        <p:spPr>
          <a:xfrm>
            <a:off x="1319940" y="5327690"/>
            <a:ext cx="8505985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 2"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অল্প শোকে কাতর অধিক শোকে পাথর মানে কি?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697E53-B2A1-4102-8D73-C8D51FE416F2}"/>
              </a:ext>
            </a:extLst>
          </p:cNvPr>
          <p:cNvSpPr/>
          <p:nvPr/>
        </p:nvSpPr>
        <p:spPr>
          <a:xfrm>
            <a:off x="3505433" y="541045"/>
            <a:ext cx="3699164" cy="1200329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7200" kern="10" dirty="0">
                <a:ln w="9525">
                  <a:round/>
                  <a:headEnd/>
                  <a:tailEnd/>
                </a:ln>
                <a:latin typeface="NikoshBAN"/>
                <a:cs typeface="NikoshBAN"/>
              </a:rPr>
              <a:t>বাড়ীর কাজ</a:t>
            </a:r>
            <a:endParaRPr lang="en-US" sz="7200" kern="10" dirty="0">
              <a:ln w="9525">
                <a:round/>
                <a:headEnd/>
                <a:tailEnd/>
              </a:ln>
              <a:latin typeface="NikoshBAN"/>
              <a:cs typeface="NikoshB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2747FE-5C32-4F52-9A04-7550F36330FF}"/>
              </a:ext>
            </a:extLst>
          </p:cNvPr>
          <p:cNvSpPr txBox="1"/>
          <p:nvPr/>
        </p:nvSpPr>
        <p:spPr>
          <a:xfrm>
            <a:off x="1482671" y="4959471"/>
            <a:ext cx="8823702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প্রবাস বন্ধু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গল্পের আলোকে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স্বদেশ প্রেম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ঠেছে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ব্যাখ্যা 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B24CED-1729-4E81-A56C-4487DD447F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2" b="12872"/>
          <a:stretch/>
        </p:blipFill>
        <p:spPr>
          <a:xfrm>
            <a:off x="2033739" y="1875294"/>
            <a:ext cx="7329264" cy="295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814DEC-3A21-41FA-B555-3C957FCB8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339436"/>
            <a:ext cx="11513127" cy="61791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01354-DCFD-4587-BD23-47D2CCBBA344}"/>
              </a:ext>
            </a:extLst>
          </p:cNvPr>
          <p:cNvSpPr txBox="1"/>
          <p:nvPr/>
        </p:nvSpPr>
        <p:spPr>
          <a:xfrm>
            <a:off x="4069597" y="4228869"/>
            <a:ext cx="6098582" cy="1862048"/>
          </a:xfrm>
          <a:prstGeom prst="rect">
            <a:avLst/>
          </a:prstGeom>
          <a:noFill/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ধন্যবাদ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67B413-06A0-4C08-82F7-B17CF96FC6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41599"/>
          <a:stretch/>
        </p:blipFill>
        <p:spPr>
          <a:xfrm>
            <a:off x="525531" y="2896098"/>
            <a:ext cx="2996580" cy="32391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2074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DD13BF-FACF-478C-9349-910C18303479}"/>
              </a:ext>
            </a:extLst>
          </p:cNvPr>
          <p:cNvSpPr txBox="1"/>
          <p:nvPr/>
        </p:nvSpPr>
        <p:spPr>
          <a:xfrm>
            <a:off x="402930" y="406983"/>
            <a:ext cx="5424458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েষ্টা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0F95AC-D848-49B6-A62E-F7DC17C2B0D8}"/>
              </a:ext>
            </a:extLst>
          </p:cNvPr>
          <p:cNvGrpSpPr/>
          <p:nvPr/>
        </p:nvGrpSpPr>
        <p:grpSpPr>
          <a:xfrm>
            <a:off x="1034561" y="1271063"/>
            <a:ext cx="9523708" cy="5229323"/>
            <a:chOff x="371957" y="1116080"/>
            <a:chExt cx="9523708" cy="522932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4B23908-0F3A-4F43-8217-B858F1B62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958" y="1189399"/>
              <a:ext cx="3440625" cy="271617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CFAC32D-BBB7-4D8D-B5BF-F7E5BE7C3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3543" y="1116080"/>
              <a:ext cx="3285643" cy="28628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F553041-E877-4C34-AE60-44A626A0E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9665" y="1116080"/>
              <a:ext cx="2286000" cy="286281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71959D3-3AB0-45D8-81F2-1B2491A02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957" y="4217961"/>
              <a:ext cx="3440625" cy="212744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C300BB1-5021-4EAB-B86C-3A85B2BE8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7107" y="4217960"/>
              <a:ext cx="2995612" cy="2127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75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3929F7-F7F5-4A69-B25B-26A6B2BD3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12" y="2994816"/>
            <a:ext cx="8742422" cy="1182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C411DE-09B2-4DAA-90B8-23E7709EA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3282"/>
            <a:ext cx="6619555" cy="1182727"/>
          </a:xfrm>
          <a:prstGeom prst="rect">
            <a:avLst/>
          </a:prstGeom>
        </p:spPr>
      </p:pic>
      <p:pic>
        <p:nvPicPr>
          <p:cNvPr id="1028" name="Picture 4" descr="Image result for বিদেশে থাকে মানুষ">
            <a:extLst>
              <a:ext uri="{FF2B5EF4-FFF2-40B4-BE49-F238E27FC236}">
                <a16:creationId xmlns:a16="http://schemas.microsoft.com/office/drawing/2014/main" id="{B8DBBB93-6BF7-44B5-8088-B58BD28E4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7" r="3764"/>
          <a:stretch/>
        </p:blipFill>
        <p:spPr bwMode="auto">
          <a:xfrm>
            <a:off x="6431070" y="4400672"/>
            <a:ext cx="2700764" cy="18541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2ACF56-E248-4AA7-939C-9967270D1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2934" y="4684567"/>
            <a:ext cx="2700762" cy="1286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1905B8-BAAD-4927-98D9-8E7E74F1D4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3857" y="1003282"/>
            <a:ext cx="2078916" cy="1286367"/>
          </a:xfrm>
          <a:prstGeom prst="rect">
            <a:avLst/>
          </a:prstGeom>
        </p:spPr>
      </p:pic>
      <p:pic>
        <p:nvPicPr>
          <p:cNvPr id="1030" name="Picture 6" descr="Image result for প্রবাসি ">
            <a:extLst>
              <a:ext uri="{FF2B5EF4-FFF2-40B4-BE49-F238E27FC236}">
                <a16:creationId xmlns:a16="http://schemas.microsoft.com/office/drawing/2014/main" id="{3F93A464-A715-4B38-8D1A-D43D57C21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627" y="931322"/>
            <a:ext cx="2643207" cy="1714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37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6267" y="71917"/>
            <a:ext cx="7542509" cy="158215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9443" y="2252488"/>
            <a:ext cx="2874936" cy="9182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প্রবাস বন্ধু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0936" y="4069851"/>
            <a:ext cx="6799879" cy="91827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830"/>
              </a:avLst>
            </a:prstTxWarp>
            <a:spAutoFit/>
          </a:bodyPr>
          <a:lstStyle/>
          <a:p>
            <a:pPr algn="ctr"/>
            <a:r>
              <a:rPr lang="bn-IN" sz="6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সৈয়দ মুজতবা আলী  </a:t>
            </a:r>
            <a:endParaRPr lang="en-US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48D324-DA01-464D-9CAF-84F3DD0C8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3" y="2308644"/>
            <a:ext cx="2561096" cy="3118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1E68C9-457E-433E-AB26-154237A2F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67" y="2051010"/>
            <a:ext cx="1914525" cy="33758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0384DB-8F0D-4100-82FC-755D61A5CB50}"/>
              </a:ext>
            </a:extLst>
          </p:cNvPr>
          <p:cNvSpPr txBox="1"/>
          <p:nvPr/>
        </p:nvSpPr>
        <p:spPr>
          <a:xfrm>
            <a:off x="7237708" y="3316637"/>
            <a:ext cx="2572719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8320" y="225819"/>
            <a:ext cx="3117684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পরিচিতি 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6816" y="1362524"/>
            <a:ext cx="3733800" cy="30480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সৈয়দ মুজতবা আলী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9478" y="1105800"/>
            <a:ext cx="2292927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জন্মঃ১৯০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4সালে </a:t>
            </a:r>
          </a:p>
          <a:p>
            <a:pPr algn="just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১৩ই সেপ্টেম্বর জন্ম গ্রহণ করেন।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27278" y="2915778"/>
            <a:ext cx="2678095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জন্মস্থানঃআসামের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করিমগঞ্জ।পৈতৃক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নিবাস-মৌলভীবাজার 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9495" y="5163188"/>
            <a:ext cx="2735333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কর্মজীবনঃ বিভিন্ন কলেজ ও বিশ্ববিদ্যালয়ে অধ্যাপনা।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5169" y="2828325"/>
            <a:ext cx="2735333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শিক্ষাজীবনঃ সিলেট গভর্মেন্ট  হাইস্কুল থেকে মাধ্যমিক, শান্তি নিকেতন স্কুল থেকে উচ্চ মাধ্যমিক, বিশ্বভারতী বিদ্যালয় থেকে স্নাতক, ১৯৩২ খ্রিস্টাব্দে বন বিশ্ববিদ্যালয় থেকে ডক্টরেট ডিগ্রি লাভ করেন।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8542" y="4936592"/>
            <a:ext cx="300150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 রচনাঃ দেশে-বিদেশে, পঞ্চতন্ত্র, চাচা কাহিনী, ময়ুরকন্ঠী, শবনম ইত্যাদি।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8434" y="1321243"/>
            <a:ext cx="282172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মৃত্যুঃ ১১ই ফেব্রুয়ারী, ১৯৭৪ খ্রিস্টাব্দে ঢাকায়।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76838B-8177-4FFC-8600-14632E4DF3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6"/>
          <a:stretch/>
        </p:blipFill>
        <p:spPr>
          <a:xfrm>
            <a:off x="5265958" y="2301330"/>
            <a:ext cx="2422406" cy="26352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49706B7F-F20A-46EC-9C04-20BA92D88D31}"/>
              </a:ext>
            </a:extLst>
          </p:cNvPr>
          <p:cNvSpPr/>
          <p:nvPr/>
        </p:nvSpPr>
        <p:spPr>
          <a:xfrm>
            <a:off x="8388876" y="4725757"/>
            <a:ext cx="3440430" cy="1279079"/>
          </a:xfrm>
          <a:prstGeom prst="roundRect">
            <a:avLst>
              <a:gd name="adj" fmla="val 11755"/>
            </a:avLst>
          </a:prstGeom>
          <a:solidFill>
            <a:srgbClr val="00B0F0"/>
          </a:solidFill>
          <a:ln w="25400" cap="flat" cmpd="dbl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পিতার</a:t>
            </a:r>
            <a:r>
              <a:rPr lang="en-US" sz="2400" kern="0" dirty="0">
                <a:solidFill>
                  <a:srgbClr val="EEECE1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নাম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সিকান্দর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আলী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4699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43CF20-3F20-431D-BA22-A9826AF75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27" y="2864360"/>
            <a:ext cx="2622980" cy="3427951"/>
          </a:xfrm>
          <a:prstGeom prst="rect">
            <a:avLst/>
          </a:prstGeom>
        </p:spPr>
      </p:pic>
      <p:graphicFrame>
        <p:nvGraphicFramePr>
          <p:cNvPr id="9" name="Object 8">
            <a:hlinkClick r:id="" action="ppaction://ole?verb=0"/>
            <a:extLst>
              <a:ext uri="{FF2B5EF4-FFF2-40B4-BE49-F238E27FC236}">
                <a16:creationId xmlns:a16="http://schemas.microsoft.com/office/drawing/2014/main" id="{FC89DCC1-8BBA-4D24-B60B-FAF20AA9C6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9311" y="4148284"/>
          <a:ext cx="3127375" cy="43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4" imgW="3127680" imgH="488520" progId="Package">
                  <p:embed/>
                </p:oleObj>
              </mc:Choice>
              <mc:Fallback>
                <p:oleObj name="Packager Shell Object" showAsIcon="1" r:id="rId4" imgW="3127680" imgH="488520" progId="Package">
                  <p:embed/>
                  <p:pic>
                    <p:nvPicPr>
                      <p:cNvPr id="9" name="Object 8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FC89DCC1-8BBA-4D24-B60B-FAF20AA9C6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9311" y="4148284"/>
                        <a:ext cx="3127375" cy="430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1ED4A8C-CF36-49C1-99D8-38CCB6521302}"/>
              </a:ext>
            </a:extLst>
          </p:cNvPr>
          <p:cNvSpPr txBox="1"/>
          <p:nvPr/>
        </p:nvSpPr>
        <p:spPr>
          <a:xfrm>
            <a:off x="1549831" y="679899"/>
            <a:ext cx="79054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ব্যঙ্গ ও রম্য-রসিকতার লেখক সৈয়দ মুজতবা আলীর ‘প্রবাস বন্ধু’ গল্পটি তাঁর ‘দেশে বিদেশে’ গ্রন্থে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পঞ্চদশ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অ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শ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কে নেওয়া হয়েছে। 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798ADA-7FB8-4DA6-90DA-8CF916344180}"/>
              </a:ext>
            </a:extLst>
          </p:cNvPr>
          <p:cNvSpPr txBox="1"/>
          <p:nvPr/>
        </p:nvSpPr>
        <p:spPr>
          <a:xfrm>
            <a:off x="5708073" y="4793673"/>
            <a:ext cx="171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পঞ্চদশ</a:t>
            </a:r>
            <a:r>
              <a:rPr lang="en-US" dirty="0"/>
              <a:t> </a:t>
            </a:r>
            <a:r>
              <a:rPr lang="en-US" dirty="0" err="1"/>
              <a:t>অংশ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28305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5AE5F6-5FAA-4E6A-94A6-5C6966B981E5}"/>
              </a:ext>
            </a:extLst>
          </p:cNvPr>
          <p:cNvSpPr txBox="1"/>
          <p:nvPr/>
        </p:nvSpPr>
        <p:spPr>
          <a:xfrm>
            <a:off x="3890074" y="870319"/>
            <a:ext cx="3719594" cy="92333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</a:t>
            </a: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E93CA-A086-4D93-8DEC-1BA514F28469}"/>
              </a:ext>
            </a:extLst>
          </p:cNvPr>
          <p:cNvSpPr txBox="1"/>
          <p:nvPr/>
        </p:nvSpPr>
        <p:spPr>
          <a:xfrm>
            <a:off x="1580826" y="2566457"/>
            <a:ext cx="880303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নী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>
              <a:buNone/>
            </a:pP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স্বদেশ প্রেম  সম্পর্কে ব্যাখ্যা করতে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নরদানব আব্দুর রহমান সম্পর্কে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70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EF7FE67-2912-449D-93B3-DBADC62E9557}"/>
              </a:ext>
            </a:extLst>
          </p:cNvPr>
          <p:cNvSpPr txBox="1"/>
          <p:nvPr/>
        </p:nvSpPr>
        <p:spPr>
          <a:xfrm>
            <a:off x="1565748" y="283093"/>
            <a:ext cx="2612515" cy="830997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</a:t>
            </a: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শব্দার্</a:t>
            </a:r>
            <a:r>
              <a:rPr kumimoji="0" lang="bn-IN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থ</a:t>
            </a:r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07C803-096D-44EC-96DC-D58804420D07}"/>
              </a:ext>
            </a:extLst>
          </p:cNvPr>
          <p:cNvSpPr txBox="1"/>
          <p:nvPr/>
        </p:nvSpPr>
        <p:spPr>
          <a:xfrm>
            <a:off x="807951" y="1272722"/>
            <a:ext cx="2554921" cy="830997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রুজ</a:t>
            </a:r>
            <a:r>
              <a:rPr 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DCA48D-3431-48ED-98BB-670FC68120F6}"/>
              </a:ext>
            </a:extLst>
          </p:cNvPr>
          <p:cNvSpPr txBox="1"/>
          <p:nvPr/>
        </p:nvSpPr>
        <p:spPr>
          <a:xfrm>
            <a:off x="8577026" y="1053859"/>
            <a:ext cx="3166807" cy="1323439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গাল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রাঙানোর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প্রসাধনী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3074" name="Picture 2" descr="Image result for cosmitic">
            <a:extLst>
              <a:ext uri="{FF2B5EF4-FFF2-40B4-BE49-F238E27FC236}">
                <a16:creationId xmlns:a16="http://schemas.microsoft.com/office/drawing/2014/main" id="{EB416360-2932-4718-BBE3-ED7CB677B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661" y="1111503"/>
            <a:ext cx="2988470" cy="992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395620F-B4D8-47EF-AAD9-9D6D6B254540}"/>
              </a:ext>
            </a:extLst>
          </p:cNvPr>
          <p:cNvSpPr txBox="1"/>
          <p:nvPr/>
        </p:nvSpPr>
        <p:spPr>
          <a:xfrm>
            <a:off x="807951" y="2677849"/>
            <a:ext cx="2554920" cy="83099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বপু</a:t>
            </a:r>
            <a:r>
              <a:rPr lang="en-US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0DB375-3B3A-458A-B5D2-0361B5AD09C8}"/>
              </a:ext>
            </a:extLst>
          </p:cNvPr>
          <p:cNvSpPr txBox="1"/>
          <p:nvPr/>
        </p:nvSpPr>
        <p:spPr>
          <a:xfrm>
            <a:off x="8690517" y="2739405"/>
            <a:ext cx="3053316" cy="76944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0DB715-5EDB-4EA9-AC02-F742E1FBC8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2" r="29673"/>
          <a:stretch/>
        </p:blipFill>
        <p:spPr>
          <a:xfrm>
            <a:off x="4481766" y="2350794"/>
            <a:ext cx="3114066" cy="10474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8C5FD7D-2A80-45AA-ADFF-27CA1BB2F5F0}"/>
              </a:ext>
            </a:extLst>
          </p:cNvPr>
          <p:cNvSpPr txBox="1"/>
          <p:nvPr/>
        </p:nvSpPr>
        <p:spPr>
          <a:xfrm>
            <a:off x="557386" y="4329059"/>
            <a:ext cx="3237107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মর্তমান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31221B-329B-4161-9915-314C6BE786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45" y="3645346"/>
            <a:ext cx="3237107" cy="13155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9CFDF1E-14B8-4F0F-B760-CC7EB366BE2D}"/>
              </a:ext>
            </a:extLst>
          </p:cNvPr>
          <p:cNvSpPr txBox="1"/>
          <p:nvPr/>
        </p:nvSpPr>
        <p:spPr>
          <a:xfrm>
            <a:off x="8010033" y="4119839"/>
            <a:ext cx="3733800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মায়ানমারের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মার্তবান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দ্বীপে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78B6BC-34D3-4351-9016-1592FD03878D}"/>
              </a:ext>
            </a:extLst>
          </p:cNvPr>
          <p:cNvSpPr txBox="1"/>
          <p:nvPr/>
        </p:nvSpPr>
        <p:spPr>
          <a:xfrm>
            <a:off x="682668" y="5621826"/>
            <a:ext cx="2986542" cy="646331"/>
          </a:xfrm>
          <a:prstGeom prst="rect">
            <a:avLst/>
          </a:prstGeom>
          <a:solidFill>
            <a:srgbClr val="00B050"/>
          </a:solidFill>
          <a:ln w="31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</a:rPr>
              <a:t>      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</a:rPr>
              <a:t>তনু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A64EA4-6C73-492D-A254-C6073CE5BDD1}"/>
              </a:ext>
            </a:extLst>
          </p:cNvPr>
          <p:cNvSpPr txBox="1"/>
          <p:nvPr/>
        </p:nvSpPr>
        <p:spPr>
          <a:xfrm>
            <a:off x="7933833" y="5710320"/>
            <a:ext cx="3810000" cy="584775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/>
              </a:rPr>
              <a:t>           </a:t>
            </a:r>
            <a:r>
              <a:rPr lang="en-US" sz="3200" dirty="0" err="1">
                <a:latin typeface="NikoshBAN"/>
              </a:rPr>
              <a:t>ক্ষীণ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দেহ</a:t>
            </a:r>
            <a:r>
              <a:rPr lang="en-US" sz="3200" dirty="0">
                <a:latin typeface="NikoshBAN"/>
              </a:rPr>
              <a:t>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6108483-1D25-43CD-A95C-20B9E972B3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74" t="5958" r="19961" b="32982"/>
          <a:stretch/>
        </p:blipFill>
        <p:spPr>
          <a:xfrm>
            <a:off x="4481766" y="5207928"/>
            <a:ext cx="3193130" cy="11287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6386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Basis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312</TotalTime>
  <Words>725</Words>
  <Application>Microsoft Office PowerPoint</Application>
  <PresentationFormat>Widescreen</PresentationFormat>
  <Paragraphs>65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Corbel</vt:lpstr>
      <vt:lpstr>NikoshBAN</vt:lpstr>
      <vt:lpstr>SutonnyMJ</vt:lpstr>
      <vt:lpstr>Wingdings 2</vt:lpstr>
      <vt:lpstr>Basis</vt:lpstr>
      <vt:lpstr>Packager Shell Object</vt:lpstr>
      <vt:lpstr>সবাইকে শুভেচ্ছা ও 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29</cp:revision>
  <dcterms:created xsi:type="dcterms:W3CDTF">2020-07-08T03:31:20Z</dcterms:created>
  <dcterms:modified xsi:type="dcterms:W3CDTF">2020-07-09T15:08:37Z</dcterms:modified>
</cp:coreProperties>
</file>